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480B6C-7B12-2D7A-EF2C-5BFE7FBE4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C39ABDE-363B-69A8-496C-AEA1D476C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CD4732-A0A3-9072-C329-43664DC5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383DED-1E7D-7AA8-EA6A-42CEE1A2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246AD3-DA57-3845-B9D6-93D7928A0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093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042F5D-8FEF-D79D-9563-583E856E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72783BA-35D1-7BB7-6EC9-DFE06DBEB2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F194C7-8CD3-EA50-12CE-BD6C81B6F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70F2AE-866E-4F57-48DB-17F645D8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8549FC6-7EDE-F4B7-21E0-C8CDF0CB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381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04BE08C-E9EA-C7DF-4B2A-0A3138981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C7C99A6-2985-835A-0A07-B511BA13E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5C42EE-080F-A6C2-305B-363D763E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34A8865-EC03-0EB1-FE19-730D0146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269253E-E0FD-A772-A81F-27967E7DD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27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6C9BB5-66BF-351E-9BE6-052B466F5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80BA21-0AB5-9433-526E-07C1ED1F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F13CB9-468C-D113-6834-B7C06C23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08F2D2-CF55-E165-5047-1865BF399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48D804-6373-4C5A-468E-96EF15CD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494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FEB036-68CB-2163-EC6B-C0A1CAEAD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37BBD5-9B10-7CE7-9540-52A6E4985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E39DCED-A875-651E-1973-FE41D997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68D077-C78F-0A4C-02F0-EC7B32F3A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9BFA475-1264-33E0-469F-92C2926A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254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9ECE09-B933-3EAF-BBBC-AC6DB9FAB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DE5B28-BFA1-6F7E-07FD-C27E8C683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49B9966-C9F7-DB4C-E84C-B088AB9E1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2BD92B-7109-A7DC-87AB-8C61F77E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3A1C3AC-63AB-D0A2-7A53-0B77ABA7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5431125-FF8E-63D8-CB9F-7FEAAC9A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533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9DF2F6-E58C-78C9-2835-6152EBCAE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CC0C508-1060-58CB-80A4-088CA8E00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2A4DAD4-78EF-D9E4-CCAC-CCAFB7F09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4857FF3-304D-1EC1-1649-8A8F679761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04DF9EC-1A02-3E05-D928-33815CC341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7A92A16-D7BD-7D3B-A741-67D91059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B8A05E5-3B1D-6BF7-9C96-ACAAE5494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16FD919-0DD6-AA89-66A3-553961FA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60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C396F7-04DB-8CA8-5174-7DECCBB63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97F146E-873F-42B1-CCF7-481739571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6479DE7-F273-9313-B453-DB817628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2709DC8-0861-F143-92DF-6DB5BAFBB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58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E399EC2-389D-2C86-7076-0FDDF254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BEDD73D-6893-1260-223F-3748CC57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3EFBF9C-7899-AB1B-64C7-74BE870A5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43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2E20B3-B04E-65EE-F53E-ED141AB4E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39FCA5-6A41-35F6-F092-520B29F26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2591243-70F0-32B6-03F3-7ECF01D49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C805987-72C1-EA76-3EF1-2BA5D729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2C5E79E-5065-42AA-A7D7-65DD4362A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01CDE26-CB4B-1CAB-2F61-9373A220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697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DF4C50-9354-9439-8B09-FA53E03F3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2F86DD0-E1BF-9453-DFBC-CA4B5C2A1B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61CE5E5-96E3-F926-C106-42F9DB4A7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B46BC62-2006-CE32-0A47-17559131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CAC08E6-B471-9D92-8BB7-6347615B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344E77D-F7B8-9A46-31AD-621E1F24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86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C19B939-4B36-A3BA-5118-D5B03CEF3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B0FFF06-9BCB-3948-A3FF-17A11D884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C78846C-028D-E2C4-F055-4D025CEF0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7888F-EEF3-405E-9AC7-60F2EC3E58D9}" type="datetimeFigureOut">
              <a:rPr lang="el-GR" smtClean="0"/>
              <a:t>31/10/2023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4C89496-635B-D2E6-6C87-A4256326B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D3DC88-7437-BAB9-B424-9B7D0CED87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563F-F75C-47EE-9177-6483DBCC1F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480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DD1BD3-C933-567F-4743-ADAA2BAE52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7935819-4D30-9B3B-BE06-98A37217B8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524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7B270E-CCD0-BE6A-8C6A-98703AF11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ΕΥΑΓΓΕΛΙΣΜΟΣ ΤΗΣ ΘΕΟΤΟΚΟΥ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A78F90C-D9DC-F0CF-F23B-A61012821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dirty="0"/>
              <a:t>ΟΡΘΟΔΟΞΗ ΕΚΚΛΗΣΙΑ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1DCD26A-1962-489C-B50F-71195591B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dirty="0"/>
              <a:t>ΚΑΘΟΛΙΚΗ ΕΚΚΛΗΣΙΑ</a:t>
            </a:r>
          </a:p>
        </p:txBody>
      </p:sp>
      <p:pic>
        <p:nvPicPr>
          <p:cNvPr id="1026" name="Picture 2" descr="Ευαγγελισμός της Θεοτόκου">
            <a:extLst>
              <a:ext uri="{FF2B5EF4-FFF2-40B4-BE49-F238E27FC236}">
                <a16:creationId xmlns:a16="http://schemas.microsoft.com/office/drawing/2014/main" id="{7390ED1A-6959-A2BC-CE1D-B1E26BEC407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134" y="2751589"/>
            <a:ext cx="2743199" cy="322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98">
            <a:extLst>
              <a:ext uri="{FF2B5EF4-FFF2-40B4-BE49-F238E27FC236}">
                <a16:creationId xmlns:a16="http://schemas.microsoft.com/office/drawing/2014/main" id="{12A7EE2D-CF05-0D37-6CEA-FF20E36C3880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404" y="2852257"/>
            <a:ext cx="4806891" cy="302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27280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Ευρεία οθόνη</PresentationFormat>
  <Paragraphs>3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Παρουσίαση του PowerPoint</vt:lpstr>
      <vt:lpstr>ΕΥΑΓΓΕΛΙΣΜΟΣ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1o Dimotiko Varis Attikis</dc:creator>
  <cp:lastModifiedBy>1o Dimotiko Varis Attikis</cp:lastModifiedBy>
  <cp:revision>1</cp:revision>
  <dcterms:created xsi:type="dcterms:W3CDTF">2023-10-31T08:35:05Z</dcterms:created>
  <dcterms:modified xsi:type="dcterms:W3CDTF">2023-10-31T08:35:14Z</dcterms:modified>
</cp:coreProperties>
</file>