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7416" y="0"/>
            <a:ext cx="18495416" cy="10287000"/>
          </a:xfrm>
          <a:custGeom>
            <a:avLst/>
            <a:gdLst/>
            <a:ahLst/>
            <a:cxnLst/>
            <a:rect r="r" b="b" t="t" l="l"/>
            <a:pathLst>
              <a:path h="10287000" w="18495416">
                <a:moveTo>
                  <a:pt x="0" y="0"/>
                </a:moveTo>
                <a:lnTo>
                  <a:pt x="18495416" y="0"/>
                </a:lnTo>
                <a:lnTo>
                  <a:pt x="184954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42" t="-20801" r="-15241" b="-10556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0715" y="0"/>
            <a:ext cx="18595653" cy="10287000"/>
          </a:xfrm>
          <a:custGeom>
            <a:avLst/>
            <a:gdLst/>
            <a:ahLst/>
            <a:cxnLst/>
            <a:rect r="r" b="b" t="t" l="l"/>
            <a:pathLst>
              <a:path h="10287000" w="18595653">
                <a:moveTo>
                  <a:pt x="0" y="0"/>
                </a:moveTo>
                <a:lnTo>
                  <a:pt x="18595652" y="0"/>
                </a:lnTo>
                <a:lnTo>
                  <a:pt x="1859565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81" t="-20740" r="-15182" b="-1090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07054" cy="10287000"/>
          </a:xfrm>
          <a:custGeom>
            <a:avLst/>
            <a:gdLst/>
            <a:ahLst/>
            <a:cxnLst/>
            <a:rect r="r" b="b" t="t" l="l"/>
            <a:pathLst>
              <a:path h="10287000" w="18407054">
                <a:moveTo>
                  <a:pt x="0" y="0"/>
                </a:moveTo>
                <a:lnTo>
                  <a:pt x="18407054" y="0"/>
                </a:lnTo>
                <a:lnTo>
                  <a:pt x="184070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85" t="-21208" r="-15091" b="-9111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98205" cy="10287000"/>
          </a:xfrm>
          <a:custGeom>
            <a:avLst/>
            <a:gdLst/>
            <a:ahLst/>
            <a:cxnLst/>
            <a:rect r="r" b="b" t="t" l="l"/>
            <a:pathLst>
              <a:path h="10287000" w="18398205">
                <a:moveTo>
                  <a:pt x="0" y="0"/>
                </a:moveTo>
                <a:lnTo>
                  <a:pt x="18398205" y="0"/>
                </a:lnTo>
                <a:lnTo>
                  <a:pt x="183982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16" t="-21533" r="-15094" b="-8356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65144" cy="10287000"/>
          </a:xfrm>
          <a:custGeom>
            <a:avLst/>
            <a:gdLst/>
            <a:ahLst/>
            <a:cxnLst/>
            <a:rect r="r" b="b" t="t" l="l"/>
            <a:pathLst>
              <a:path h="10287000" w="18365144">
                <a:moveTo>
                  <a:pt x="0" y="0"/>
                </a:moveTo>
                <a:lnTo>
                  <a:pt x="18365144" y="0"/>
                </a:lnTo>
                <a:lnTo>
                  <a:pt x="183651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61" t="-19283" r="-15482" b="-1060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100269" y="2586441"/>
            <a:ext cx="16396350" cy="4354564"/>
          </a:xfrm>
          <a:custGeom>
            <a:avLst/>
            <a:gdLst/>
            <a:ahLst/>
            <a:cxnLst/>
            <a:rect r="r" b="b" t="t" l="l"/>
            <a:pathLst>
              <a:path h="4354564" w="16396350">
                <a:moveTo>
                  <a:pt x="0" y="0"/>
                </a:moveTo>
                <a:lnTo>
                  <a:pt x="16396350" y="0"/>
                </a:lnTo>
                <a:lnTo>
                  <a:pt x="16396350" y="4354565"/>
                </a:lnTo>
                <a:lnTo>
                  <a:pt x="0" y="4354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49" t="-94207" r="-4397" b="-3654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0805"/>
          </a:xfrm>
          <a:custGeom>
            <a:avLst/>
            <a:gdLst/>
            <a:ahLst/>
            <a:cxnLst/>
            <a:rect r="r" b="b" t="t" l="l"/>
            <a:pathLst>
              <a:path h="10280805" w="18288000">
                <a:moveTo>
                  <a:pt x="0" y="0"/>
                </a:moveTo>
                <a:lnTo>
                  <a:pt x="18288000" y="0"/>
                </a:lnTo>
                <a:lnTo>
                  <a:pt x="18288000" y="10280805"/>
                </a:lnTo>
                <a:lnTo>
                  <a:pt x="0" y="10280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73" t="-18962" r="-15537" b="-10927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35998" cy="10287000"/>
          </a:xfrm>
          <a:custGeom>
            <a:avLst/>
            <a:gdLst/>
            <a:ahLst/>
            <a:cxnLst/>
            <a:rect r="r" b="b" t="t" l="l"/>
            <a:pathLst>
              <a:path h="10287000" w="18435998">
                <a:moveTo>
                  <a:pt x="0" y="0"/>
                </a:moveTo>
                <a:lnTo>
                  <a:pt x="18435998" y="0"/>
                </a:lnTo>
                <a:lnTo>
                  <a:pt x="18435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27" t="-20318" r="-15005" b="-996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327618"/>
          </a:xfrm>
          <a:custGeom>
            <a:avLst/>
            <a:gdLst/>
            <a:ahLst/>
            <a:cxnLst/>
            <a:rect r="r" b="b" t="t" l="l"/>
            <a:pathLst>
              <a:path h="10327618" w="18288000">
                <a:moveTo>
                  <a:pt x="0" y="0"/>
                </a:moveTo>
                <a:lnTo>
                  <a:pt x="18288000" y="0"/>
                </a:lnTo>
                <a:lnTo>
                  <a:pt x="18288000" y="10327618"/>
                </a:lnTo>
                <a:lnTo>
                  <a:pt x="0" y="10327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77" t="-20276" r="-15399" b="-9089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84920" cy="10287000"/>
          </a:xfrm>
          <a:custGeom>
            <a:avLst/>
            <a:gdLst/>
            <a:ahLst/>
            <a:cxnLst/>
            <a:rect r="r" b="b" t="t" l="l"/>
            <a:pathLst>
              <a:path h="10287000" w="18384920">
                <a:moveTo>
                  <a:pt x="0" y="0"/>
                </a:moveTo>
                <a:lnTo>
                  <a:pt x="18384920" y="0"/>
                </a:lnTo>
                <a:lnTo>
                  <a:pt x="183849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33" t="-21421" r="-14982" b="-8479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33613" cy="10287000"/>
          </a:xfrm>
          <a:custGeom>
            <a:avLst/>
            <a:gdLst/>
            <a:ahLst/>
            <a:cxnLst/>
            <a:rect r="r" b="b" t="t" l="l"/>
            <a:pathLst>
              <a:path h="10287000" w="18333613">
                <a:moveTo>
                  <a:pt x="0" y="0"/>
                </a:moveTo>
                <a:lnTo>
                  <a:pt x="18333613" y="0"/>
                </a:lnTo>
                <a:lnTo>
                  <a:pt x="183336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24" t="-19843" r="-15469" b="-10274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5311" y="0"/>
            <a:ext cx="18553311" cy="10287000"/>
          </a:xfrm>
          <a:custGeom>
            <a:avLst/>
            <a:gdLst/>
            <a:ahLst/>
            <a:cxnLst/>
            <a:rect r="r" b="b" t="t" l="l"/>
            <a:pathLst>
              <a:path h="10287000" w="18553311">
                <a:moveTo>
                  <a:pt x="0" y="0"/>
                </a:moveTo>
                <a:lnTo>
                  <a:pt x="18553311" y="0"/>
                </a:lnTo>
                <a:lnTo>
                  <a:pt x="185533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59" t="-21488" r="-15227" b="-9571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27" t="-21662" r="-15097" b="-8862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17447" cy="10287000"/>
          </a:xfrm>
          <a:custGeom>
            <a:avLst/>
            <a:gdLst/>
            <a:ahLst/>
            <a:cxnLst/>
            <a:rect r="r" b="b" t="t" l="l"/>
            <a:pathLst>
              <a:path h="10287000" w="18317447">
                <a:moveTo>
                  <a:pt x="0" y="0"/>
                </a:moveTo>
                <a:lnTo>
                  <a:pt x="18317447" y="0"/>
                </a:lnTo>
                <a:lnTo>
                  <a:pt x="183174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89" t="-19370" r="-15834" b="-1106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DAHAh61ftjY</dc:identifier>
  <dcterms:modified xsi:type="dcterms:W3CDTF">2011-08-01T06:04:30Z</dcterms:modified>
  <cp:revision>1</cp:revision>
</cp:coreProperties>
</file>