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7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E1ED99B-B6FC-4689-BE73-28C61DE3E8D0}" type="datetimeFigureOut">
              <a:rPr lang="el-GR" smtClean="0"/>
              <a:t>4/5/2020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313AC00-02CC-4479-8299-2DCE80EC4849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jpe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tif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youtube.net/w/BIg9" TargetMode="External"/><Relationship Id="rId2" Type="http://schemas.openxmlformats.org/officeDocument/2006/relationships/hyperlink" Target="http://taniamanesi-kourou.blogspot.com/2015/04/blog-post_21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733365" y="2996952"/>
            <a:ext cx="3313355" cy="1008112"/>
          </a:xfrm>
        </p:spPr>
        <p:txBody>
          <a:bodyPr>
            <a:normAutofit/>
          </a:bodyPr>
          <a:lstStyle/>
          <a:p>
            <a:r>
              <a:rPr lang="el-GR" sz="2400" dirty="0" smtClean="0">
                <a:solidFill>
                  <a:srgbClr val="FF0000"/>
                </a:solidFill>
              </a:rPr>
              <a:t>ΛΟΥΛΟΥΔΟΚΟΣΜΟΣ</a:t>
            </a:r>
            <a:endParaRPr lang="el-GR" sz="2400" dirty="0">
              <a:solidFill>
                <a:srgbClr val="FF000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44008" y="4421081"/>
            <a:ext cx="3600399" cy="896896"/>
          </a:xfrm>
        </p:spPr>
        <p:txBody>
          <a:bodyPr/>
          <a:lstStyle/>
          <a:p>
            <a:r>
              <a:rPr lang="el-GR" dirty="0" err="1" smtClean="0">
                <a:solidFill>
                  <a:srgbClr val="00B050"/>
                </a:solidFill>
              </a:rPr>
              <a:t>στίχοι:Ειρήνη</a:t>
            </a:r>
            <a:r>
              <a:rPr lang="el-GR" dirty="0" smtClean="0">
                <a:solidFill>
                  <a:srgbClr val="00B050"/>
                </a:solidFill>
              </a:rPr>
              <a:t> </a:t>
            </a:r>
            <a:r>
              <a:rPr lang="el-GR" dirty="0" err="1" smtClean="0">
                <a:solidFill>
                  <a:srgbClr val="00B050"/>
                </a:solidFill>
              </a:rPr>
              <a:t>Μαστοροπούλου</a:t>
            </a:r>
            <a:r>
              <a:rPr lang="el-GR" dirty="0" smtClean="0">
                <a:solidFill>
                  <a:srgbClr val="00B050"/>
                </a:solidFill>
              </a:rPr>
              <a:t> </a:t>
            </a:r>
          </a:p>
          <a:p>
            <a:r>
              <a:rPr lang="el-GR" dirty="0" smtClean="0">
                <a:solidFill>
                  <a:srgbClr val="00B050"/>
                </a:solidFill>
              </a:rPr>
              <a:t>μουσική: Αγγελική </a:t>
            </a:r>
            <a:r>
              <a:rPr lang="el-GR" dirty="0" err="1" smtClean="0">
                <a:solidFill>
                  <a:srgbClr val="00B050"/>
                </a:solidFill>
              </a:rPr>
              <a:t>Καψάσκη</a:t>
            </a:r>
            <a:endParaRPr lang="el-GR" dirty="0">
              <a:solidFill>
                <a:srgbClr val="00B050"/>
              </a:solidFill>
            </a:endParaRPr>
          </a:p>
        </p:txBody>
      </p:sp>
      <p:pic>
        <p:nvPicPr>
          <p:cNvPr id="4" name="ΛΟΥΛΟΥΔΟΚΟΣΜΟΣ-παιδική_χορωδία_Σπύρου_Λάμπρου[youtubetomp4.org]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3550.004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9712" y="5013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0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rgbClr val="FF0000"/>
                </a:solidFill>
              </a:rPr>
              <a:t>ΛΟΥΛΟΥΔΟΚΟΣΜΟΣ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 smtClean="0"/>
              <a:t>Να ‘ταν ο κόσμος μας </a:t>
            </a:r>
            <a:r>
              <a:rPr lang="el-GR" u="sng" dirty="0" smtClean="0"/>
              <a:t>περβόλι</a:t>
            </a:r>
            <a:r>
              <a:rPr lang="el-GR" dirty="0" smtClean="0"/>
              <a:t> </a:t>
            </a:r>
          </a:p>
          <a:p>
            <a:pPr marL="0" indent="0" algn="ctr">
              <a:buNone/>
            </a:pPr>
            <a:endParaRPr lang="el-GR" dirty="0" smtClean="0"/>
          </a:p>
          <a:p>
            <a:pPr marL="0" indent="0" algn="ctr">
              <a:buNone/>
            </a:pPr>
            <a:r>
              <a:rPr lang="el-GR" dirty="0" smtClean="0"/>
              <a:t>κι εμείς </a:t>
            </a:r>
            <a:r>
              <a:rPr lang="el-GR" u="sng" dirty="0" smtClean="0"/>
              <a:t>αδελφωμένοι</a:t>
            </a:r>
            <a:r>
              <a:rPr lang="el-GR" dirty="0" smtClean="0"/>
              <a:t> όλοι, </a:t>
            </a:r>
          </a:p>
          <a:p>
            <a:pPr marL="0" indent="0" algn="ctr">
              <a:buNone/>
            </a:pPr>
            <a:endParaRPr lang="el-GR" dirty="0" smtClean="0"/>
          </a:p>
          <a:p>
            <a:pPr marL="0" indent="0" algn="ctr">
              <a:buNone/>
            </a:pPr>
            <a:r>
              <a:rPr lang="el-GR" dirty="0" smtClean="0"/>
              <a:t>σαν τα </a:t>
            </a:r>
            <a:r>
              <a:rPr lang="el-GR" u="sng" dirty="0" smtClean="0"/>
              <a:t>λουλούδια</a:t>
            </a:r>
            <a:r>
              <a:rPr lang="el-GR" dirty="0" smtClean="0"/>
              <a:t> πλάι-πλάι, </a:t>
            </a:r>
          </a:p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dirty="0" smtClean="0"/>
              <a:t>ο ένας τον άλλο να </a:t>
            </a:r>
            <a:r>
              <a:rPr lang="el-GR" u="sng" dirty="0" smtClean="0"/>
              <a:t>αγαπάει</a:t>
            </a:r>
            <a:r>
              <a:rPr lang="el-GR" dirty="0" smtClean="0"/>
              <a:t>. 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44" y="2646028"/>
            <a:ext cx="1656184" cy="79323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417940"/>
            <a:ext cx="1440160" cy="1008112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64" y="4156339"/>
            <a:ext cx="1296144" cy="94763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177981"/>
            <a:ext cx="1944216" cy="952610"/>
          </a:xfrm>
          <a:prstGeom prst="rect">
            <a:avLst/>
          </a:prstGeom>
        </p:spPr>
      </p:pic>
      <p:pic>
        <p:nvPicPr>
          <p:cNvPr id="9" name="ΛΟΥΛΟΥΔΟΚΟΣΜΟΣ-παιδική_χορωδία_Σπύρου_Λάμπρου[youtubetomp4.org]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52.808" end="70816.44929999999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4556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53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6 -0.00024 L -0.31094 -0.1681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27" y="-83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0.00393 L 0.30382 0.1926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43" y="94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44500" fill="hold" nodeType="clickEffect">
                                  <p:stCondLst>
                                    <p:cond delay="12730"/>
                                  </p:stCondLst>
                                  <p:childTnLst>
                                    <p:animMotion origin="layout" path="M -1.66667E-6 -1.91489E-6 L -0.16528 -0.041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64" y="-20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58834E-6 L 0.48264 0.0918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2" y="4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mtClean="0">
                <a:solidFill>
                  <a:srgbClr val="FF0000"/>
                </a:solidFill>
              </a:rPr>
              <a:t>ΛΟΥΛΟΥΔΟΚΟΣΜΟΣ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28487" y="2301487"/>
            <a:ext cx="6777317" cy="3508977"/>
          </a:xfrm>
        </p:spPr>
        <p:txBody>
          <a:bodyPr/>
          <a:lstStyle/>
          <a:p>
            <a:pPr marL="68580" indent="0" algn="ctr">
              <a:buNone/>
            </a:pPr>
            <a:r>
              <a:rPr lang="el-GR" smtClean="0"/>
              <a:t>Να μην υπάρχει περηφάνια, </a:t>
            </a:r>
            <a:endParaRPr lang="en-US" smtClean="0"/>
          </a:p>
          <a:p>
            <a:pPr marL="68580" indent="0" algn="ctr">
              <a:buNone/>
            </a:pPr>
            <a:endParaRPr lang="en-US" smtClean="0"/>
          </a:p>
          <a:p>
            <a:pPr marL="68580" indent="0" algn="ctr">
              <a:buNone/>
            </a:pPr>
            <a:r>
              <a:rPr lang="el-GR" smtClean="0"/>
              <a:t>τι μενεξέδες, τι γεράνια, </a:t>
            </a:r>
          </a:p>
          <a:p>
            <a:pPr marL="68580" indent="0" algn="ctr">
              <a:buNone/>
            </a:pPr>
            <a:endParaRPr lang="en-US" smtClean="0"/>
          </a:p>
          <a:p>
            <a:pPr marL="68580" indent="0" algn="ctr">
              <a:buNone/>
            </a:pPr>
            <a:r>
              <a:rPr lang="el-GR" smtClean="0"/>
              <a:t>συντροφιασμένοι εμείς και φίλοι, </a:t>
            </a:r>
            <a:endParaRPr lang="en-US" smtClean="0"/>
          </a:p>
          <a:p>
            <a:pPr marL="68580" indent="0" algn="ctr">
              <a:buNone/>
            </a:pPr>
            <a:endParaRPr lang="en-US" smtClean="0"/>
          </a:p>
          <a:p>
            <a:pPr marL="68580" indent="0" algn="ctr">
              <a:buNone/>
            </a:pPr>
            <a:r>
              <a:rPr lang="el-GR" smtClean="0"/>
              <a:t>περικοκλάδες και τριφύλλι.(2) 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56" y="3145809"/>
            <a:ext cx="2520280" cy="910167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518816"/>
            <a:ext cx="1248977" cy="56083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720" y="1988840"/>
            <a:ext cx="1152128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6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3" t="47277" r="61962" b="31429"/>
          <a:stretch/>
        </p:blipFill>
        <p:spPr bwMode="auto">
          <a:xfrm>
            <a:off x="467544" y="5553060"/>
            <a:ext cx="2160239" cy="10060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Εικόνα 7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5" t="23444" r="53090" b="61318"/>
          <a:stretch/>
        </p:blipFill>
        <p:spPr bwMode="auto">
          <a:xfrm>
            <a:off x="467544" y="1988840"/>
            <a:ext cx="1368152" cy="7920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ΛΟΥΛΟΥΔΟΚΟΣΜΟΣ-παιδική_χορωδία_Σπύρου_Λάμπρου[youtubetomp4.org]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000" end="39764.444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69171" y="5474320"/>
            <a:ext cx="658024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0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4.92137E-6 L 0.19688 -0.120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-60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0.00532 L -0.25729 0.1521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3" y="73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28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18409E-6 L -0.24149 0.0626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83" y="3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0.00508 L 0.29149 0.157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75" y="8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33858E-6 L 0.21284 0.1114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42" y="5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FF0000"/>
                </a:solidFill>
              </a:rPr>
              <a:t>ΛΟΥΛΟΥΔΟΚΟΣΜΟΣ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8580" indent="0">
              <a:buNone/>
            </a:pPr>
            <a:endParaRPr lang="en-US" dirty="0" smtClean="0"/>
          </a:p>
          <a:p>
            <a:pPr marL="68580" indent="0" algn="ctr">
              <a:buNone/>
            </a:pPr>
            <a:r>
              <a:rPr lang="el-GR" sz="3000" dirty="0" smtClean="0"/>
              <a:t>Να </a:t>
            </a:r>
            <a:r>
              <a:rPr lang="el-GR" sz="3000" dirty="0"/>
              <a:t>‘ρθει μια αυγή να μας φωτίσει, </a:t>
            </a:r>
            <a:endParaRPr lang="en-US" sz="3000" dirty="0" smtClean="0"/>
          </a:p>
          <a:p>
            <a:pPr marL="68580" indent="0" algn="ctr">
              <a:buNone/>
            </a:pPr>
            <a:endParaRPr lang="en-US" sz="3000" dirty="0"/>
          </a:p>
          <a:p>
            <a:pPr marL="68580" indent="0" algn="ctr">
              <a:buNone/>
            </a:pPr>
            <a:r>
              <a:rPr lang="el-GR" sz="3000" dirty="0" smtClean="0"/>
              <a:t>δίχως </a:t>
            </a:r>
            <a:r>
              <a:rPr lang="el-GR" sz="3000" dirty="0"/>
              <a:t>πολέμους, δίχως μίση, </a:t>
            </a:r>
          </a:p>
          <a:p>
            <a:pPr marL="68580" indent="0" algn="ctr">
              <a:buNone/>
            </a:pPr>
            <a:endParaRPr lang="en-US" sz="3000" dirty="0" smtClean="0"/>
          </a:p>
          <a:p>
            <a:pPr marL="68580" indent="0" algn="ctr">
              <a:buNone/>
            </a:pPr>
            <a:r>
              <a:rPr lang="el-GR" sz="3000" dirty="0" smtClean="0"/>
              <a:t>να </a:t>
            </a:r>
            <a:r>
              <a:rPr lang="el-GR" sz="3000" dirty="0"/>
              <a:t>‘ρθει μια μέρα να </a:t>
            </a:r>
            <a:r>
              <a:rPr lang="el-GR" sz="3000" dirty="0" smtClean="0"/>
              <a:t>βραδιάσει </a:t>
            </a:r>
            <a:endParaRPr lang="en-US" sz="3000" dirty="0" smtClean="0"/>
          </a:p>
          <a:p>
            <a:pPr marL="68580" indent="0" algn="ctr">
              <a:buNone/>
            </a:pPr>
            <a:endParaRPr lang="en-US" sz="3000" dirty="0"/>
          </a:p>
          <a:p>
            <a:pPr marL="68580" indent="0" algn="ctr">
              <a:buNone/>
            </a:pPr>
            <a:r>
              <a:rPr lang="el-GR" sz="3000" dirty="0" smtClean="0"/>
              <a:t>κι </a:t>
            </a:r>
            <a:r>
              <a:rPr lang="el-GR" sz="3000" dirty="0"/>
              <a:t>όλο τον κόσμο ν</a:t>
            </a:r>
            <a:r>
              <a:rPr lang="el-GR" sz="3000" dirty="0" smtClean="0"/>
              <a:t>α χορτάσει. </a:t>
            </a:r>
            <a:endParaRPr lang="el-GR" sz="3000" dirty="0"/>
          </a:p>
          <a:p>
            <a:pPr marL="68580" indent="0">
              <a:buNone/>
            </a:pPr>
            <a:r>
              <a:rPr lang="el-GR" sz="3000" dirty="0"/>
              <a:t> 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82238"/>
            <a:ext cx="1434456" cy="69833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1392747" cy="726944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001254"/>
            <a:ext cx="1584176" cy="6366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263" y="4581128"/>
            <a:ext cx="1202713" cy="62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ΛΟΥΛΟΥΔΟΚΟΣΜΟΣ-παιδική_χορωδία_Σπύρου_Λάμπρου[youtubetomp4.org]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3168.1824" end="27030.889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0269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7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1 -0.00046 L 0.29652 0.083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06" y="4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5014E-8 L -0.42517 0.0474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7" y="23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26 0.00277 L 0.29167 0.0446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20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037 L -0.37118 0.0450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58" y="24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4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rgbClr val="FF0000"/>
                </a:solidFill>
              </a:rPr>
              <a:t>ΛΟΥΛΟΥΔΟΚΟΣΜΟΣ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28487" y="2301487"/>
            <a:ext cx="6777317" cy="3508977"/>
          </a:xfrm>
        </p:spPr>
        <p:txBody>
          <a:bodyPr/>
          <a:lstStyle/>
          <a:p>
            <a:pPr marL="68580" indent="0" algn="ctr">
              <a:buNone/>
            </a:pPr>
            <a:r>
              <a:rPr lang="el-GR" smtClean="0"/>
              <a:t>Να μην υπάρχει περηφάνια, </a:t>
            </a:r>
            <a:endParaRPr lang="en-US" smtClean="0"/>
          </a:p>
          <a:p>
            <a:pPr marL="68580" indent="0" algn="ctr">
              <a:buNone/>
            </a:pPr>
            <a:endParaRPr lang="en-US" smtClean="0"/>
          </a:p>
          <a:p>
            <a:pPr marL="68580" indent="0" algn="ctr">
              <a:buNone/>
            </a:pPr>
            <a:r>
              <a:rPr lang="el-GR" smtClean="0"/>
              <a:t>τι μενεξέδες, τι γεράνια, </a:t>
            </a:r>
          </a:p>
          <a:p>
            <a:pPr marL="68580" indent="0" algn="ctr">
              <a:buNone/>
            </a:pPr>
            <a:endParaRPr lang="en-US" smtClean="0"/>
          </a:p>
          <a:p>
            <a:pPr marL="68580" indent="0" algn="ctr">
              <a:buNone/>
            </a:pPr>
            <a:r>
              <a:rPr lang="el-GR" smtClean="0"/>
              <a:t>συντροφιασμένοι εμείς και φίλοι, </a:t>
            </a:r>
            <a:endParaRPr lang="en-US" smtClean="0"/>
          </a:p>
          <a:p>
            <a:pPr marL="68580" indent="0" algn="ctr">
              <a:buNone/>
            </a:pPr>
            <a:endParaRPr lang="en-US" smtClean="0"/>
          </a:p>
          <a:p>
            <a:pPr marL="68580" indent="0" algn="ctr">
              <a:buNone/>
            </a:pPr>
            <a:r>
              <a:rPr lang="el-GR" smtClean="0"/>
              <a:t>περικοκλάδες και τριφύλλι.(2) 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56" y="3145809"/>
            <a:ext cx="2520280" cy="910167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518816"/>
            <a:ext cx="1248977" cy="56083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720" y="1988840"/>
            <a:ext cx="1152128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6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3" t="47277" r="61962" b="31429"/>
          <a:stretch/>
        </p:blipFill>
        <p:spPr bwMode="auto">
          <a:xfrm>
            <a:off x="467544" y="5553060"/>
            <a:ext cx="2160239" cy="10060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Εικόνα 7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5" t="23444" r="53090" b="61318"/>
          <a:stretch/>
        </p:blipFill>
        <p:spPr bwMode="auto">
          <a:xfrm>
            <a:off x="467544" y="1988840"/>
            <a:ext cx="1368152" cy="7920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ΛΟΥΛΟΥΔΟΚΟΣΜΟΣ-παιδική_χορωδία_Σπύρου_Λάμπρου[youtubetomp4.org]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000" end="39764.444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69171" y="5474320"/>
            <a:ext cx="658024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9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4.92137E-6 L 0.19688 -0.120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-60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0.00532 L -0.25729 0.1521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3" y="73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28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18409E-6 L -0.24149 0.0626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83" y="31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0.00508 L 0.29149 0.157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75" y="8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33858E-6 L 0.21284 0.1114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42" y="5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FF0000"/>
                </a:solidFill>
              </a:rPr>
              <a:t>ΛΟΥΛΟΥΔΟΚΟΣΜΟΣ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5576" y="2323653"/>
            <a:ext cx="7560840" cy="2761531"/>
          </a:xfrm>
        </p:spPr>
        <p:txBody>
          <a:bodyPr>
            <a:normAutofit fontScale="62500" lnSpcReduction="20000"/>
          </a:bodyPr>
          <a:lstStyle/>
          <a:p>
            <a:pPr marL="68580" indent="0">
              <a:buNone/>
            </a:pPr>
            <a:r>
              <a:rPr lang="el-GR" b="1" dirty="0" err="1" smtClean="0"/>
              <a:t>εικονόλεξο</a:t>
            </a:r>
            <a:endParaRPr lang="en-US" b="1" dirty="0" smtClean="0"/>
          </a:p>
          <a:p>
            <a:pPr marL="68580" indent="0">
              <a:buNone/>
            </a:pPr>
            <a:r>
              <a:rPr lang="en-US" dirty="0" smtClean="0"/>
              <a:t>web page</a:t>
            </a:r>
            <a:r>
              <a:rPr lang="el-GR" dirty="0" smtClean="0"/>
              <a:t>: </a:t>
            </a:r>
            <a:endParaRPr lang="en-US" dirty="0" smtClean="0"/>
          </a:p>
          <a:p>
            <a:pPr marL="68580" indent="0">
              <a:buNone/>
            </a:pP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taniamanesi-kourou.blogspot.com/2015/04/blog-post_21.html</a:t>
            </a:r>
            <a:r>
              <a:rPr lang="en-US" dirty="0" smtClean="0"/>
              <a:t> </a:t>
            </a:r>
          </a:p>
          <a:p>
            <a:pPr marL="68580" indent="0">
              <a:buNone/>
            </a:pPr>
            <a:r>
              <a:rPr lang="el-GR" b="1" dirty="0" smtClean="0"/>
              <a:t>τραγούδι </a:t>
            </a:r>
          </a:p>
          <a:p>
            <a:pPr marL="6858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safeyoutube.net/w/BIg9</a:t>
            </a:r>
            <a:endParaRPr lang="el-GR" dirty="0" smtClean="0"/>
          </a:p>
          <a:p>
            <a:pPr marL="68580" indent="0">
              <a:buNone/>
            </a:pPr>
            <a:r>
              <a:rPr lang="el-GR" dirty="0" smtClean="0"/>
              <a:t>ΛΟΥΛΟΥΔΟΚΟΣΜΟΣ-παιδική </a:t>
            </a:r>
            <a:r>
              <a:rPr lang="el-GR" dirty="0"/>
              <a:t>χορωδία Σπύρου Λάμπρου</a:t>
            </a:r>
          </a:p>
          <a:p>
            <a:pPr marL="68580" indent="0">
              <a:buNone/>
            </a:pPr>
            <a:r>
              <a:rPr lang="el-GR" dirty="0"/>
              <a:t>στίχοι: Ειρήνη </a:t>
            </a:r>
            <a:r>
              <a:rPr lang="el-GR" dirty="0" err="1"/>
              <a:t>Μαστοροπούλου</a:t>
            </a:r>
            <a:r>
              <a:rPr lang="el-GR" dirty="0"/>
              <a:t> </a:t>
            </a:r>
            <a:endParaRPr lang="el-GR" dirty="0" smtClean="0"/>
          </a:p>
          <a:p>
            <a:pPr marL="68580" indent="0">
              <a:buNone/>
            </a:pPr>
            <a:r>
              <a:rPr lang="el-GR" dirty="0" smtClean="0"/>
              <a:t>μουσική</a:t>
            </a:r>
            <a:r>
              <a:rPr lang="el-GR" dirty="0"/>
              <a:t>: Αγγελική </a:t>
            </a:r>
            <a:r>
              <a:rPr lang="el-GR" dirty="0" err="1" smtClean="0"/>
              <a:t>Καψάσκη</a:t>
            </a:r>
            <a:endParaRPr lang="el-GR" dirty="0" smtClean="0"/>
          </a:p>
          <a:p>
            <a:pPr marL="68580" indent="0">
              <a:buNone/>
            </a:pPr>
            <a:endParaRPr lang="el-GR" dirty="0"/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en-US" dirty="0" smtClean="0"/>
              <a:t>power point</a:t>
            </a:r>
            <a:r>
              <a:rPr lang="el-GR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Vasiliki</a:t>
            </a:r>
            <a:r>
              <a:rPr lang="en-US" dirty="0" smtClean="0"/>
              <a:t> </a:t>
            </a:r>
            <a:r>
              <a:rPr lang="en-US" dirty="0" err="1" smtClean="0"/>
              <a:t>Kofterou</a:t>
            </a:r>
            <a:endParaRPr lang="en-US" dirty="0" smtClean="0"/>
          </a:p>
          <a:p>
            <a:pPr marL="6858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161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289</TotalTime>
  <Words>138</Words>
  <Application>Microsoft Office PowerPoint</Application>
  <PresentationFormat>Προβολή στην οθόνη (4:3)</PresentationFormat>
  <Paragraphs>49</Paragraphs>
  <Slides>6</Slides>
  <Notes>0</Notes>
  <HiddenSlides>0</HiddenSlides>
  <MMClips>5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Austin</vt:lpstr>
      <vt:lpstr>ΛΟΥΛΟΥΔΟΚΟΣΜΟΣ</vt:lpstr>
      <vt:lpstr>ΛΟΥΛΟΥΔΟΚΟΣΜΟΣ</vt:lpstr>
      <vt:lpstr>ΛΟΥΛΟΥΔΟΚΟΣΜΟΣ</vt:lpstr>
      <vt:lpstr>ΛΟΥΛΟΥΔΟΚΟΣΜΟΣ</vt:lpstr>
      <vt:lpstr>ΛΟΥΛΟΥΔΟΚΟΣΜΟΣ</vt:lpstr>
      <vt:lpstr>ΛΟΥΛΟΥΔΟΚΟΣΜΟΣ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ΛΟΥΛΟΥΔΟΚΟΣΜΟΣ</dc:title>
  <dc:creator>Βασιλική</dc:creator>
  <cp:lastModifiedBy>Βασιλική</cp:lastModifiedBy>
  <cp:revision>21</cp:revision>
  <dcterms:created xsi:type="dcterms:W3CDTF">2020-05-04T09:04:16Z</dcterms:created>
  <dcterms:modified xsi:type="dcterms:W3CDTF">2020-05-04T13:53:17Z</dcterms:modified>
</cp:coreProperties>
</file>