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72" r:id="rId6"/>
    <p:sldId id="265" r:id="rId7"/>
    <p:sldId id="273" r:id="rId8"/>
  </p:sldIdLst>
  <p:sldSz cx="12188825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80" autoAdjust="0"/>
  </p:normalViewPr>
  <p:slideViewPr>
    <p:cSldViewPr>
      <p:cViewPr varScale="1">
        <p:scale>
          <a:sx n="78" d="100"/>
          <a:sy n="78" d="100"/>
        </p:scale>
        <p:origin x="878" y="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265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9311096-A88A-484F-8285-E24520B1D3AE}" type="datetime1">
              <a:rPr lang="el-GR" smtClean="0"/>
              <a:t>23/11/2024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7C484DDA-5537-4912-91DA-7CE85C8192C2}" type="datetime1">
              <a:rPr lang="el-GR" smtClean="0"/>
              <a:pPr/>
              <a:t>23/11/2024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2E61351F-DBB1-4664-ADA9-83BC7CB8848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731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116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4080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399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Στυλ κύριου υπότιτλου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A86E767F-84A1-48D3-A9F9-47BB89B7E6AA}" type="datetime1">
              <a:rPr lang="el-GR" smtClean="0"/>
              <a:pPr/>
              <a:t>23/11/2024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C14B2A4-2D51-480A-9D3C-6118699316A6}" type="datetime1">
              <a:rPr lang="el-GR" smtClean="0"/>
              <a:pPr/>
              <a:t>23/11/2024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E779AA21-2C7D-4933-A259-3C135856AB93}" type="datetime1">
              <a:rPr lang="el-GR" smtClean="0"/>
              <a:pPr/>
              <a:t>23/11/2024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11CA5C20-222D-493B-BE10-686FC2316150}" type="datetime1">
              <a:rPr lang="el-GR" smtClean="0"/>
              <a:pPr/>
              <a:t>23/11/2024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ADB222C-A4AF-4D28-9615-9E6699B8647A}" type="datetime1">
              <a:rPr lang="el-GR" smtClean="0"/>
              <a:pPr/>
              <a:t>23/11/2024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ACE4FE2-8DB1-4644-A182-C529450E64C7}" type="datetime1">
              <a:rPr lang="el-GR" smtClean="0"/>
              <a:pPr/>
              <a:t>23/11/2024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E3C82E9F-32AD-4AA2-B713-94279ACC9C7A}" type="datetime1">
              <a:rPr lang="el-GR" smtClean="0"/>
              <a:pPr/>
              <a:t>23/11/2024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3550A96-961B-4024-ABAC-73A656994B28}" type="datetime1">
              <a:rPr lang="el-GR" smtClean="0"/>
              <a:pPr/>
              <a:t>23/11/2024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DB7FE0A4-C683-453D-B730-8E3D7E0EF005}" type="datetime1">
              <a:rPr lang="el-GR" smtClean="0"/>
              <a:pPr/>
              <a:t>23/11/2024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D411E6F5-6FD0-4563-B2E5-5C92B75F4B5C}" type="datetime1">
              <a:rPr lang="el-GR" smtClean="0"/>
              <a:pPr/>
              <a:t>23/11/2024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/>
              <a:t>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Επεξεργασία στυλ κειμένου υποδείγματος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3AE00B0-3D40-461F-B92F-912B0424054E}" type="datetime1">
              <a:rPr lang="el-GR" smtClean="0"/>
              <a:pPr/>
              <a:t>23/11/2024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cutedrop.com.br/2012/05/campanha-chocante-contra-teste-em-animais/comment-page-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n-US" sz="11500" dirty="0"/>
              <a:t>UNIT 5</a:t>
            </a:r>
            <a:endParaRPr lang="el-GR" sz="115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n-US" sz="6600" dirty="0"/>
              <a:t>ANIMAL RIGHTS</a:t>
            </a:r>
            <a:endParaRPr lang="el-GR" sz="6600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l-GR" sz="4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Ύλη σχολικού βιβλίου:</a:t>
            </a:r>
            <a:b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>
          <a:xfrm>
            <a:off x="1485900" y="1198021"/>
            <a:ext cx="9601200" cy="4495800"/>
          </a:xfrm>
        </p:spPr>
        <p:txBody>
          <a:bodyPr rtlCol="0">
            <a:normAutofit/>
          </a:bodyPr>
          <a:lstStyle/>
          <a:p>
            <a:pPr rtl="0"/>
            <a:r>
              <a:rPr lang="en-US" sz="3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Unit</a:t>
            </a:r>
            <a:r>
              <a:rPr lang="el-GR" sz="3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5 σελίδες 49-64</a:t>
            </a:r>
            <a:endParaRPr lang="en-US" sz="3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endParaRPr lang="el-GR" sz="3600" dirty="0"/>
          </a:p>
        </p:txBody>
      </p:sp>
      <p:pic>
        <p:nvPicPr>
          <p:cNvPr id="3" name="Εικόνα 2" descr="Εικόνα που περιέχει κείμενο, αρκούδα, εξωτερικός χώρος/ύπαιθρος, θηλαστ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879346C6-CB5C-42D6-EDA2-DDDF97714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25" y="1198021"/>
            <a:ext cx="4197417" cy="5157192"/>
          </a:xfrm>
          <a:prstGeom prst="rect">
            <a:avLst/>
          </a:prstGeom>
        </p:spPr>
      </p:pic>
      <p:pic>
        <p:nvPicPr>
          <p:cNvPr id="5" name="Εικόνα 4" descr="Εικόνα που περιέχει κουνέλι, Κουνέλια και λαγοί, οικόσιτος λαγός, λαγουδάκι&#10;&#10;Περιγραφή που δημιουργήθηκε αυτόματα">
            <a:extLst>
              <a:ext uri="{FF2B5EF4-FFF2-40B4-BE49-F238E27FC236}">
                <a16:creationId xmlns:a16="http://schemas.microsoft.com/office/drawing/2014/main" id="{959B1479-EB8F-3B2D-76F9-5F04A5D0F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2572289"/>
            <a:ext cx="5570661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l-GR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Προσδοκώμενα μαθησιακά αποτελέσματα</a:t>
            </a:r>
            <a:b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2C70CA1-4804-088E-3B9C-5836BA8B4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196752"/>
            <a:ext cx="9601200" cy="497544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Οι μαθητές επιδιώκεται να: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l-G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κατανοούν και να επεξεργάζονται πληροφορίες σχετικά με τη σημασία και την αναγκαιότητα της προστασίας των δικαιωμάτων των ζώων. 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l-G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αναπτύξουν δεξιότητες κριτικής σκέψης για να αναγνωρίσουν τα αίτια και τις συνέπειες της κακομεταχείρισης των ζώων.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l-G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εκφράζουν τα συναισθήματα και τις απόψεις τους για το συγκεκριμένο θέμα και να αναπτύσσουν επιχειρήματα προφορικά αλλά και γραπτά.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l-G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αναπτύξουν δεξιότητες συνεργασίας, επικοινωνίας και συντονισμού με τους συμμαθητές τους.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l-G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αναπτύξουν ψηφιακές δεξιότητες, όπως η ανάρτηση περιεχομένου, η χρήση εργαλείων συνεργασίας και η δημιουργία </a:t>
            </a:r>
            <a:r>
              <a:rPr lang="el-GR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διαδραστικών</a:t>
            </a:r>
            <a:r>
              <a:rPr lang="el-G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πολυμέσων.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l-GR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Επιπλέον πληροφορίες</a:t>
            </a:r>
            <a:endParaRPr lang="el-G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Σύμβολο κράτησης θέσης περιεχομένου 4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9481120" cy="2112640"/>
          </a:xfrm>
        </p:spPr>
        <p:txBody>
          <a:bodyPr rtlCol="0"/>
          <a:lstStyle/>
          <a:p>
            <a:pPr marL="342900" lvl="0" indent="-342900" algn="just" rtl="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Το λεξιλόγιο του κεφαλαίου βρίσκεται στο πεδίο Έγγραφα.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Το 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video Save Ralph </a:t>
            </a:r>
            <a:r>
              <a:rPr lang="el-G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βρίσκεται στο πεδίο Πολυμέσα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 TED talk </a:t>
            </a:r>
            <a:r>
              <a:rPr lang="el-G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βρίσκεται στο πεδίο Πολυμέσα, Συνδέσεις διαδικτύου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Εικόνα 7" descr="Εικόνα που περιέχει κείμενο, γραμματοσειρά, γραφικά, σιλουέτα&#10;&#10;Περιγραφή που δημιουργήθηκε αυτόματα">
            <a:extLst>
              <a:ext uri="{FF2B5EF4-FFF2-40B4-BE49-F238E27FC236}">
                <a16:creationId xmlns:a16="http://schemas.microsoft.com/office/drawing/2014/main" id="{3A6ED590-1AFC-C601-CC61-58EEA770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46565" y="4191000"/>
            <a:ext cx="5334000" cy="1981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F607C0-DC71-30EB-8035-6A3612898EDE}"/>
              </a:ext>
            </a:extLst>
          </p:cNvPr>
          <p:cNvSpPr txBox="1"/>
          <p:nvPr/>
        </p:nvSpPr>
        <p:spPr>
          <a:xfrm>
            <a:off x="5446565" y="6172200"/>
            <a:ext cx="533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>
                <a:hlinkClick r:id="rId4" tooltip="https://www.cutedrop.com.br/2012/05/campanha-chocante-contra-teste-em-animais/comment-page-2/"/>
              </a:rPr>
              <a:t>Αυτή η φωτογραφία</a:t>
            </a:r>
            <a:r>
              <a:rPr lang="el-GR" sz="900"/>
              <a:t> από Άγνωστος συντάκτης με άδεια χρήσης </a:t>
            </a:r>
            <a:r>
              <a:rPr lang="el-GR" sz="900">
                <a:hlinkClick r:id="rId5" tooltip="https://creativecommons.org/licenses/by-nc-nd/3.0/"/>
              </a:rPr>
              <a:t>CC BY-NC-ND</a:t>
            </a:r>
            <a:endParaRPr lang="el-GR" sz="900"/>
          </a:p>
        </p:txBody>
      </p:sp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Γαλήνη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7_TF02801109_TF02801109" id="{B3072D68-F20F-4A3C-AD84-84A05831B95A}" vid="{803037EF-B135-4DD6-96F2-81D78312DCEB}"/>
    </a:ext>
  </a:extLst>
</a:theme>
</file>

<file path=ppt/theme/theme2.xml><?xml version="1.0" encoding="utf-8"?>
<a:theme xmlns:a="http://schemas.openxmlformats.org/drawingml/2006/main" name="Θέμα του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γαλήνιας φύσης (ευρεία οθόνη)</Template>
  <TotalTime>7</TotalTime>
  <Words>153</Words>
  <Application>Microsoft Office PowerPoint</Application>
  <PresentationFormat>Προσαρμογή</PresentationFormat>
  <Paragraphs>20</Paragraphs>
  <Slides>4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11" baseType="lpstr">
      <vt:lpstr>Aptos</vt:lpstr>
      <vt:lpstr>Arial</vt:lpstr>
      <vt:lpstr>Calibri</vt:lpstr>
      <vt:lpstr>Euphemia</vt:lpstr>
      <vt:lpstr>Symbol</vt:lpstr>
      <vt:lpstr>Wingdings</vt:lpstr>
      <vt:lpstr>Γαλήνη 16x9</vt:lpstr>
      <vt:lpstr>UNIT 5</vt:lpstr>
      <vt:lpstr>Ύλη σχολικού βιβλίου: </vt:lpstr>
      <vt:lpstr>Προσδοκώμενα μαθησιακά αποτελέσματα </vt:lpstr>
      <vt:lpstr>Επιπλέον πληροφορίες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ΧΑΡΑ ΚΟΥΡΟΠΟΥΛΟΥ</dc:creator>
  <cp:lastModifiedBy>ΧΑΡΑ ΚΟΥΡΟΠΟΥΛΟΥ</cp:lastModifiedBy>
  <cp:revision>1</cp:revision>
  <dcterms:created xsi:type="dcterms:W3CDTF">2024-11-23T09:06:53Z</dcterms:created>
  <dcterms:modified xsi:type="dcterms:W3CDTF">2024-11-23T09:14:20Z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