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8E1F"/>
    <a:srgbClr val="CFD5EA"/>
    <a:srgbClr val="993366"/>
    <a:srgbClr val="00CC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053" autoAdjust="0"/>
  </p:normalViewPr>
  <p:slideViewPr>
    <p:cSldViewPr snapToGrid="0">
      <p:cViewPr>
        <p:scale>
          <a:sx n="70" d="100"/>
          <a:sy n="70" d="100"/>
        </p:scale>
        <p:origin x="215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0D48EB-0D3D-488A-84DE-054CBCD89C7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A36D8F68-57E2-431A-8668-B7BBE6FDD2D4}">
      <dgm:prSet phldrT="[Text]"/>
      <dgm:spPr/>
      <dgm:t>
        <a:bodyPr/>
        <a:lstStyle/>
        <a:p>
          <a:r>
            <a:rPr lang="el-GR" dirty="0">
              <a:solidFill>
                <a:schemeClr val="bg1">
                  <a:lumMod val="95000"/>
                </a:schemeClr>
              </a:solidFill>
            </a:rPr>
            <a:t>Προνομοιούχο γεωγραφική θέση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06AC8BF2-D51D-4C7E-AE51-A10374F621D7}" type="parTrans" cxnId="{0B2194E5-58AC-4976-AEF3-F88691A803CC}">
      <dgm:prSet/>
      <dgm:spPr/>
      <dgm:t>
        <a:bodyPr/>
        <a:lstStyle/>
        <a:p>
          <a:endParaRPr lang="en-US"/>
        </a:p>
      </dgm:t>
    </dgm:pt>
    <dgm:pt modelId="{0A8F6220-97AD-4B9E-A19E-19635C1C2DE9}" type="sibTrans" cxnId="{0B2194E5-58AC-4976-AEF3-F88691A803CC}">
      <dgm:prSet/>
      <dgm:spPr/>
      <dgm:t>
        <a:bodyPr/>
        <a:lstStyle/>
        <a:p>
          <a:endParaRPr lang="en-US"/>
        </a:p>
      </dgm:t>
    </dgm:pt>
    <dgm:pt modelId="{EC32D276-B033-4053-ACAC-84662459A4F3}">
      <dgm:prSet phldrT="[Text]"/>
      <dgm:spPr/>
      <dgm:t>
        <a:bodyPr/>
        <a:lstStyle/>
        <a:p>
          <a:r>
            <a:rPr lang="el-GR" b="0" i="0" dirty="0">
              <a:solidFill>
                <a:schemeClr val="bg1">
                  <a:lumMod val="95000"/>
                </a:schemeClr>
              </a:solidFill>
            </a:rPr>
            <a:t>Πλούτος και έκτασης της πολιτιστικής κληρονομιάς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4B558613-4C9C-42E2-87E6-D84EABBC9F8A}" type="parTrans" cxnId="{25546025-F00F-44F0-ABB6-2A615FF5D393}">
      <dgm:prSet/>
      <dgm:spPr/>
      <dgm:t>
        <a:bodyPr/>
        <a:lstStyle/>
        <a:p>
          <a:endParaRPr lang="en-US"/>
        </a:p>
      </dgm:t>
    </dgm:pt>
    <dgm:pt modelId="{E9AE2E27-866F-4D2D-8C03-6407F053186F}" type="sibTrans" cxnId="{25546025-F00F-44F0-ABB6-2A615FF5D393}">
      <dgm:prSet/>
      <dgm:spPr/>
      <dgm:t>
        <a:bodyPr/>
        <a:lstStyle/>
        <a:p>
          <a:endParaRPr lang="en-US"/>
        </a:p>
      </dgm:t>
    </dgm:pt>
    <dgm:pt modelId="{9AF225A7-8EDA-44F6-B631-3728A6F61AB5}">
      <dgm:prSet phldrT="[Text]"/>
      <dgm:spPr/>
      <dgm:t>
        <a:bodyPr/>
        <a:lstStyle/>
        <a:p>
          <a:r>
            <a:rPr lang="el-GR" b="0" i="0" dirty="0">
              <a:solidFill>
                <a:schemeClr val="bg1">
                  <a:lumMod val="95000"/>
                </a:schemeClr>
              </a:solidFill>
            </a:rPr>
            <a:t>Μεγάλη ποικιλία ενδιαιτημάτων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5A83607D-83BF-480A-9CA2-2E549CF6C687}" type="parTrans" cxnId="{5FB1FAD4-1856-4FA9-AE3B-B313B0F11DE6}">
      <dgm:prSet/>
      <dgm:spPr/>
      <dgm:t>
        <a:bodyPr/>
        <a:lstStyle/>
        <a:p>
          <a:endParaRPr lang="en-US"/>
        </a:p>
      </dgm:t>
    </dgm:pt>
    <dgm:pt modelId="{72FCA197-0EF9-4A5B-AAAD-637FD48E8702}" type="sibTrans" cxnId="{5FB1FAD4-1856-4FA9-AE3B-B313B0F11DE6}">
      <dgm:prSet/>
      <dgm:spPr/>
      <dgm:t>
        <a:bodyPr/>
        <a:lstStyle/>
        <a:p>
          <a:endParaRPr lang="en-US"/>
        </a:p>
      </dgm:t>
    </dgm:pt>
    <dgm:pt modelId="{10573A43-E9FD-4A84-8DF8-E08813CA46AC}" type="pres">
      <dgm:prSet presAssocID="{A50D48EB-0D3D-488A-84DE-054CBCD89C7F}" presName="Name0" presStyleCnt="0">
        <dgm:presLayoutVars>
          <dgm:dir/>
          <dgm:resizeHandles val="exact"/>
        </dgm:presLayoutVars>
      </dgm:prSet>
      <dgm:spPr/>
    </dgm:pt>
    <dgm:pt modelId="{497C2594-DCDB-4B9E-8AE0-7C322E61655F}" type="pres">
      <dgm:prSet presAssocID="{A50D48EB-0D3D-488A-84DE-054CBCD89C7F}" presName="arrow" presStyleLbl="bgShp" presStyleIdx="0" presStyleCnt="1" custScaleX="83594" custScaleY="60780" custLinFactNeighborY="0"/>
      <dgm:spPr>
        <a:noFill/>
        <a:ln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a:ln>
      </dgm:spPr>
    </dgm:pt>
    <dgm:pt modelId="{7F6ED2FA-1CC4-4BCD-AADD-130F6A25B41F}" type="pres">
      <dgm:prSet presAssocID="{A50D48EB-0D3D-488A-84DE-054CBCD89C7F}" presName="points" presStyleCnt="0"/>
      <dgm:spPr/>
    </dgm:pt>
    <dgm:pt modelId="{694BA8E1-3EE5-480A-AF7A-3CA3EC1C83EA}" type="pres">
      <dgm:prSet presAssocID="{A36D8F68-57E2-431A-8668-B7BBE6FDD2D4}" presName="compositeA" presStyleCnt="0"/>
      <dgm:spPr/>
    </dgm:pt>
    <dgm:pt modelId="{01E5A2C8-3C38-4FDD-BBD8-00493C252705}" type="pres">
      <dgm:prSet presAssocID="{A36D8F68-57E2-431A-8668-B7BBE6FDD2D4}" presName="textA" presStyleLbl="revTx" presStyleIdx="0" presStyleCnt="3" custScaleX="92332" custScaleY="32373" custLinFactNeighborX="10505" custLinFactNeighborY="62215">
        <dgm:presLayoutVars>
          <dgm:bulletEnabled val="1"/>
        </dgm:presLayoutVars>
      </dgm:prSet>
      <dgm:spPr/>
    </dgm:pt>
    <dgm:pt modelId="{CFC771A6-5193-46FD-A016-ABF999B82488}" type="pres">
      <dgm:prSet presAssocID="{A36D8F68-57E2-431A-8668-B7BBE6FDD2D4}" presName="circleA" presStyleLbl="node1" presStyleIdx="0" presStyleCnt="3" custLinFactNeighborX="42870" custLinFactNeighborY="70711"/>
      <dgm:spPr>
        <a:noFill/>
      </dgm:spPr>
    </dgm:pt>
    <dgm:pt modelId="{0C91E16E-45F5-4B4D-8DD2-799AB4AEECC7}" type="pres">
      <dgm:prSet presAssocID="{A36D8F68-57E2-431A-8668-B7BBE6FDD2D4}" presName="spaceA" presStyleCnt="0"/>
      <dgm:spPr/>
    </dgm:pt>
    <dgm:pt modelId="{2F95576A-5CC9-4160-8408-CD27240C86FB}" type="pres">
      <dgm:prSet presAssocID="{0A8F6220-97AD-4B9E-A19E-19635C1C2DE9}" presName="space" presStyleCnt="0"/>
      <dgm:spPr/>
    </dgm:pt>
    <dgm:pt modelId="{7CF8B5F1-41B4-441B-A7C9-009ED8DE7A6F}" type="pres">
      <dgm:prSet presAssocID="{EC32D276-B033-4053-ACAC-84662459A4F3}" presName="compositeB" presStyleCnt="0"/>
      <dgm:spPr/>
    </dgm:pt>
    <dgm:pt modelId="{F59F7182-6E42-45F5-954A-7935C82C348F}" type="pres">
      <dgm:prSet presAssocID="{EC32D276-B033-4053-ACAC-84662459A4F3}" presName="textB" presStyleLbl="revTx" presStyleIdx="1" presStyleCnt="3" custLinFactNeighborX="3174" custLinFactNeighborY="-14727">
        <dgm:presLayoutVars>
          <dgm:bulletEnabled val="1"/>
        </dgm:presLayoutVars>
      </dgm:prSet>
      <dgm:spPr/>
    </dgm:pt>
    <dgm:pt modelId="{E4064433-8088-40C2-A6D8-41C24602E31C}" type="pres">
      <dgm:prSet presAssocID="{EC32D276-B033-4053-ACAC-84662459A4F3}" presName="circleB" presStyleLbl="node1" presStyleIdx="1" presStyleCnt="3" custLinFactNeighborX="13807" custLinFactNeighborY="-2519"/>
      <dgm:spPr>
        <a:noFill/>
      </dgm:spPr>
    </dgm:pt>
    <dgm:pt modelId="{28F32142-FA14-4739-B6E9-816404F5A3A6}" type="pres">
      <dgm:prSet presAssocID="{EC32D276-B033-4053-ACAC-84662459A4F3}" presName="spaceB" presStyleCnt="0"/>
      <dgm:spPr/>
    </dgm:pt>
    <dgm:pt modelId="{305DA7EF-E3CF-430E-8D40-BF687AB1F7F8}" type="pres">
      <dgm:prSet presAssocID="{E9AE2E27-866F-4D2D-8C03-6407F053186F}" presName="space" presStyleCnt="0"/>
      <dgm:spPr/>
    </dgm:pt>
    <dgm:pt modelId="{E9E279A0-137C-48B2-BB2A-3F769CC3BF12}" type="pres">
      <dgm:prSet presAssocID="{9AF225A7-8EDA-44F6-B631-3728A6F61AB5}" presName="compositeA" presStyleCnt="0"/>
      <dgm:spPr/>
    </dgm:pt>
    <dgm:pt modelId="{29402DE5-A56D-4A6D-BB70-AA519DBD704F}" type="pres">
      <dgm:prSet presAssocID="{9AF225A7-8EDA-44F6-B631-3728A6F61AB5}" presName="textA" presStyleLbl="revTx" presStyleIdx="2" presStyleCnt="3" custLinFactNeighborX="-25859" custLinFactNeighborY="13184">
        <dgm:presLayoutVars>
          <dgm:bulletEnabled val="1"/>
        </dgm:presLayoutVars>
      </dgm:prSet>
      <dgm:spPr/>
    </dgm:pt>
    <dgm:pt modelId="{5D7CF74D-A3AE-4F94-B066-4AC64AA32666}" type="pres">
      <dgm:prSet presAssocID="{9AF225A7-8EDA-44F6-B631-3728A6F61AB5}" presName="circleA" presStyleLbl="node1" presStyleIdx="2" presStyleCnt="3" custLinFactNeighborX="-98438" custLinFactNeighborY="0"/>
      <dgm:spPr>
        <a:noFill/>
      </dgm:spPr>
    </dgm:pt>
    <dgm:pt modelId="{09917A3C-2171-4123-8F6E-1DBA8E2C8042}" type="pres">
      <dgm:prSet presAssocID="{9AF225A7-8EDA-44F6-B631-3728A6F61AB5}" presName="spaceA" presStyleCnt="0"/>
      <dgm:spPr/>
    </dgm:pt>
  </dgm:ptLst>
  <dgm:cxnLst>
    <dgm:cxn modelId="{1D7CF61E-838A-4A41-A520-4C04F2C16A40}" type="presOf" srcId="{A36D8F68-57E2-431A-8668-B7BBE6FDD2D4}" destId="{01E5A2C8-3C38-4FDD-BBD8-00493C252705}" srcOrd="0" destOrd="0" presId="urn:microsoft.com/office/officeart/2005/8/layout/hProcess11"/>
    <dgm:cxn modelId="{25546025-F00F-44F0-ABB6-2A615FF5D393}" srcId="{A50D48EB-0D3D-488A-84DE-054CBCD89C7F}" destId="{EC32D276-B033-4053-ACAC-84662459A4F3}" srcOrd="1" destOrd="0" parTransId="{4B558613-4C9C-42E2-87E6-D84EABBC9F8A}" sibTransId="{E9AE2E27-866F-4D2D-8C03-6407F053186F}"/>
    <dgm:cxn modelId="{BE466FCC-873A-4C2C-91F6-82AC6E302247}" type="presOf" srcId="{A50D48EB-0D3D-488A-84DE-054CBCD89C7F}" destId="{10573A43-E9FD-4A84-8DF8-E08813CA46AC}" srcOrd="0" destOrd="0" presId="urn:microsoft.com/office/officeart/2005/8/layout/hProcess11"/>
    <dgm:cxn modelId="{673924D2-B1C6-4E92-B2D9-DA5647F59A0D}" type="presOf" srcId="{9AF225A7-8EDA-44F6-B631-3728A6F61AB5}" destId="{29402DE5-A56D-4A6D-BB70-AA519DBD704F}" srcOrd="0" destOrd="0" presId="urn:microsoft.com/office/officeart/2005/8/layout/hProcess11"/>
    <dgm:cxn modelId="{5FB1FAD4-1856-4FA9-AE3B-B313B0F11DE6}" srcId="{A50D48EB-0D3D-488A-84DE-054CBCD89C7F}" destId="{9AF225A7-8EDA-44F6-B631-3728A6F61AB5}" srcOrd="2" destOrd="0" parTransId="{5A83607D-83BF-480A-9CA2-2E549CF6C687}" sibTransId="{72FCA197-0EF9-4A5B-AAAD-637FD48E8702}"/>
    <dgm:cxn modelId="{0B2194E5-58AC-4976-AEF3-F88691A803CC}" srcId="{A50D48EB-0D3D-488A-84DE-054CBCD89C7F}" destId="{A36D8F68-57E2-431A-8668-B7BBE6FDD2D4}" srcOrd="0" destOrd="0" parTransId="{06AC8BF2-D51D-4C7E-AE51-A10374F621D7}" sibTransId="{0A8F6220-97AD-4B9E-A19E-19635C1C2DE9}"/>
    <dgm:cxn modelId="{FAD3A1F5-531B-4885-93E1-79D89377005C}" type="presOf" srcId="{EC32D276-B033-4053-ACAC-84662459A4F3}" destId="{F59F7182-6E42-45F5-954A-7935C82C348F}" srcOrd="0" destOrd="0" presId="urn:microsoft.com/office/officeart/2005/8/layout/hProcess11"/>
    <dgm:cxn modelId="{E71FE350-7B85-4902-8C60-C69D8F6C40FA}" type="presParOf" srcId="{10573A43-E9FD-4A84-8DF8-E08813CA46AC}" destId="{497C2594-DCDB-4B9E-8AE0-7C322E61655F}" srcOrd="0" destOrd="0" presId="urn:microsoft.com/office/officeart/2005/8/layout/hProcess11"/>
    <dgm:cxn modelId="{76F7F993-1D6E-4869-9120-776C6C10A3B0}" type="presParOf" srcId="{10573A43-E9FD-4A84-8DF8-E08813CA46AC}" destId="{7F6ED2FA-1CC4-4BCD-AADD-130F6A25B41F}" srcOrd="1" destOrd="0" presId="urn:microsoft.com/office/officeart/2005/8/layout/hProcess11"/>
    <dgm:cxn modelId="{5228E5EA-8694-454B-A11E-BD8E36282530}" type="presParOf" srcId="{7F6ED2FA-1CC4-4BCD-AADD-130F6A25B41F}" destId="{694BA8E1-3EE5-480A-AF7A-3CA3EC1C83EA}" srcOrd="0" destOrd="0" presId="urn:microsoft.com/office/officeart/2005/8/layout/hProcess11"/>
    <dgm:cxn modelId="{EB019BDE-284D-4334-BC22-040FE9A976EC}" type="presParOf" srcId="{694BA8E1-3EE5-480A-AF7A-3CA3EC1C83EA}" destId="{01E5A2C8-3C38-4FDD-BBD8-00493C252705}" srcOrd="0" destOrd="0" presId="urn:microsoft.com/office/officeart/2005/8/layout/hProcess11"/>
    <dgm:cxn modelId="{3B6EB8DF-5712-466B-ABF4-5E5F8C37E283}" type="presParOf" srcId="{694BA8E1-3EE5-480A-AF7A-3CA3EC1C83EA}" destId="{CFC771A6-5193-46FD-A016-ABF999B82488}" srcOrd="1" destOrd="0" presId="urn:microsoft.com/office/officeart/2005/8/layout/hProcess11"/>
    <dgm:cxn modelId="{8DB4BE20-12B2-4F09-B411-BF68943774FF}" type="presParOf" srcId="{694BA8E1-3EE5-480A-AF7A-3CA3EC1C83EA}" destId="{0C91E16E-45F5-4B4D-8DD2-799AB4AEECC7}" srcOrd="2" destOrd="0" presId="urn:microsoft.com/office/officeart/2005/8/layout/hProcess11"/>
    <dgm:cxn modelId="{8F0D36FD-67C7-4DFF-8E4D-C445F21F0175}" type="presParOf" srcId="{7F6ED2FA-1CC4-4BCD-AADD-130F6A25B41F}" destId="{2F95576A-5CC9-4160-8408-CD27240C86FB}" srcOrd="1" destOrd="0" presId="urn:microsoft.com/office/officeart/2005/8/layout/hProcess11"/>
    <dgm:cxn modelId="{745E71FF-79A5-4BF7-AFC3-D686EE63D510}" type="presParOf" srcId="{7F6ED2FA-1CC4-4BCD-AADD-130F6A25B41F}" destId="{7CF8B5F1-41B4-441B-A7C9-009ED8DE7A6F}" srcOrd="2" destOrd="0" presId="urn:microsoft.com/office/officeart/2005/8/layout/hProcess11"/>
    <dgm:cxn modelId="{B66BFF2B-8707-422C-A2B6-50164A20014F}" type="presParOf" srcId="{7CF8B5F1-41B4-441B-A7C9-009ED8DE7A6F}" destId="{F59F7182-6E42-45F5-954A-7935C82C348F}" srcOrd="0" destOrd="0" presId="urn:microsoft.com/office/officeart/2005/8/layout/hProcess11"/>
    <dgm:cxn modelId="{A8478102-2B46-4877-BE78-370372410300}" type="presParOf" srcId="{7CF8B5F1-41B4-441B-A7C9-009ED8DE7A6F}" destId="{E4064433-8088-40C2-A6D8-41C24602E31C}" srcOrd="1" destOrd="0" presId="urn:microsoft.com/office/officeart/2005/8/layout/hProcess11"/>
    <dgm:cxn modelId="{B6F27D39-93A3-4695-8E5E-0FF583009EBB}" type="presParOf" srcId="{7CF8B5F1-41B4-441B-A7C9-009ED8DE7A6F}" destId="{28F32142-FA14-4739-B6E9-816404F5A3A6}" srcOrd="2" destOrd="0" presId="urn:microsoft.com/office/officeart/2005/8/layout/hProcess11"/>
    <dgm:cxn modelId="{009C54C8-1675-4764-B816-095EB57A19CC}" type="presParOf" srcId="{7F6ED2FA-1CC4-4BCD-AADD-130F6A25B41F}" destId="{305DA7EF-E3CF-430E-8D40-BF687AB1F7F8}" srcOrd="3" destOrd="0" presId="urn:microsoft.com/office/officeart/2005/8/layout/hProcess11"/>
    <dgm:cxn modelId="{8397163A-CFC2-4F2F-ADAA-B242D2957C55}" type="presParOf" srcId="{7F6ED2FA-1CC4-4BCD-AADD-130F6A25B41F}" destId="{E9E279A0-137C-48B2-BB2A-3F769CC3BF12}" srcOrd="4" destOrd="0" presId="urn:microsoft.com/office/officeart/2005/8/layout/hProcess11"/>
    <dgm:cxn modelId="{F509FFBA-A082-4BD1-A729-874CE85C016B}" type="presParOf" srcId="{E9E279A0-137C-48B2-BB2A-3F769CC3BF12}" destId="{29402DE5-A56D-4A6D-BB70-AA519DBD704F}" srcOrd="0" destOrd="0" presId="urn:microsoft.com/office/officeart/2005/8/layout/hProcess11"/>
    <dgm:cxn modelId="{ED4AAD6B-A78D-4D1E-AF88-75A72B8AE687}" type="presParOf" srcId="{E9E279A0-137C-48B2-BB2A-3F769CC3BF12}" destId="{5D7CF74D-A3AE-4F94-B066-4AC64AA32666}" srcOrd="1" destOrd="0" presId="urn:microsoft.com/office/officeart/2005/8/layout/hProcess11"/>
    <dgm:cxn modelId="{987AED39-EE95-4BFC-B51F-B6CDC9035244}" type="presParOf" srcId="{E9E279A0-137C-48B2-BB2A-3F769CC3BF12}" destId="{09917A3C-2171-4123-8F6E-1DBA8E2C804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0D48EB-0D3D-488A-84DE-054CBCD89C7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A36D8F68-57E2-431A-8668-B7BBE6FDD2D4}">
      <dgm:prSet phldrT="[Text]"/>
      <dgm:spPr/>
      <dgm:t>
        <a:bodyPr/>
        <a:lstStyle/>
        <a:p>
          <a:r>
            <a:rPr lang="el-GR" dirty="0">
              <a:solidFill>
                <a:schemeClr val="bg1">
                  <a:lumMod val="95000"/>
                </a:schemeClr>
              </a:solidFill>
            </a:rPr>
            <a:t>Προνομοιούχο γεωγραφική θέση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06AC8BF2-D51D-4C7E-AE51-A10374F621D7}" type="parTrans" cxnId="{0B2194E5-58AC-4976-AEF3-F88691A803CC}">
      <dgm:prSet/>
      <dgm:spPr/>
      <dgm:t>
        <a:bodyPr/>
        <a:lstStyle/>
        <a:p>
          <a:endParaRPr lang="en-US"/>
        </a:p>
      </dgm:t>
    </dgm:pt>
    <dgm:pt modelId="{0A8F6220-97AD-4B9E-A19E-19635C1C2DE9}" type="sibTrans" cxnId="{0B2194E5-58AC-4976-AEF3-F88691A803CC}">
      <dgm:prSet/>
      <dgm:spPr/>
      <dgm:t>
        <a:bodyPr/>
        <a:lstStyle/>
        <a:p>
          <a:endParaRPr lang="en-US"/>
        </a:p>
      </dgm:t>
    </dgm:pt>
    <dgm:pt modelId="{EC32D276-B033-4053-ACAC-84662459A4F3}">
      <dgm:prSet phldrT="[Text]"/>
      <dgm:spPr/>
      <dgm:t>
        <a:bodyPr/>
        <a:lstStyle/>
        <a:p>
          <a:r>
            <a:rPr lang="el-GR" b="0" i="0" dirty="0">
              <a:solidFill>
                <a:schemeClr val="bg1">
                  <a:lumMod val="95000"/>
                </a:schemeClr>
              </a:solidFill>
            </a:rPr>
            <a:t>Πλούτος και έκτασης της πολιτιστικής κληρονομιάς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4B558613-4C9C-42E2-87E6-D84EABBC9F8A}" type="parTrans" cxnId="{25546025-F00F-44F0-ABB6-2A615FF5D393}">
      <dgm:prSet/>
      <dgm:spPr/>
      <dgm:t>
        <a:bodyPr/>
        <a:lstStyle/>
        <a:p>
          <a:endParaRPr lang="en-US"/>
        </a:p>
      </dgm:t>
    </dgm:pt>
    <dgm:pt modelId="{E9AE2E27-866F-4D2D-8C03-6407F053186F}" type="sibTrans" cxnId="{25546025-F00F-44F0-ABB6-2A615FF5D393}">
      <dgm:prSet/>
      <dgm:spPr/>
      <dgm:t>
        <a:bodyPr/>
        <a:lstStyle/>
        <a:p>
          <a:endParaRPr lang="en-US"/>
        </a:p>
      </dgm:t>
    </dgm:pt>
    <dgm:pt modelId="{9AF225A7-8EDA-44F6-B631-3728A6F61AB5}">
      <dgm:prSet phldrT="[Text]"/>
      <dgm:spPr/>
      <dgm:t>
        <a:bodyPr/>
        <a:lstStyle/>
        <a:p>
          <a:r>
            <a:rPr lang="el-GR" b="0" i="0" dirty="0">
              <a:solidFill>
                <a:schemeClr val="bg1">
                  <a:lumMod val="95000"/>
                </a:schemeClr>
              </a:solidFill>
            </a:rPr>
            <a:t>Μεγάλη ποικιλία ενδιαιτημάτων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5A83607D-83BF-480A-9CA2-2E549CF6C687}" type="parTrans" cxnId="{5FB1FAD4-1856-4FA9-AE3B-B313B0F11DE6}">
      <dgm:prSet/>
      <dgm:spPr/>
      <dgm:t>
        <a:bodyPr/>
        <a:lstStyle/>
        <a:p>
          <a:endParaRPr lang="en-US"/>
        </a:p>
      </dgm:t>
    </dgm:pt>
    <dgm:pt modelId="{72FCA197-0EF9-4A5B-AAAD-637FD48E8702}" type="sibTrans" cxnId="{5FB1FAD4-1856-4FA9-AE3B-B313B0F11DE6}">
      <dgm:prSet/>
      <dgm:spPr/>
      <dgm:t>
        <a:bodyPr/>
        <a:lstStyle/>
        <a:p>
          <a:endParaRPr lang="en-US"/>
        </a:p>
      </dgm:t>
    </dgm:pt>
    <dgm:pt modelId="{10573A43-E9FD-4A84-8DF8-E08813CA46AC}" type="pres">
      <dgm:prSet presAssocID="{A50D48EB-0D3D-488A-84DE-054CBCD89C7F}" presName="Name0" presStyleCnt="0">
        <dgm:presLayoutVars>
          <dgm:dir/>
          <dgm:resizeHandles val="exact"/>
        </dgm:presLayoutVars>
      </dgm:prSet>
      <dgm:spPr/>
    </dgm:pt>
    <dgm:pt modelId="{497C2594-DCDB-4B9E-8AE0-7C322E61655F}" type="pres">
      <dgm:prSet presAssocID="{A50D48EB-0D3D-488A-84DE-054CBCD89C7F}" presName="arrow" presStyleLbl="bgShp" presStyleIdx="0" presStyleCnt="1" custScaleX="83594" custScaleY="60780" custLinFactNeighborY="0"/>
      <dgm:spPr>
        <a:noFill/>
        <a:ln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a:ln>
      </dgm:spPr>
    </dgm:pt>
    <dgm:pt modelId="{7F6ED2FA-1CC4-4BCD-AADD-130F6A25B41F}" type="pres">
      <dgm:prSet presAssocID="{A50D48EB-0D3D-488A-84DE-054CBCD89C7F}" presName="points" presStyleCnt="0"/>
      <dgm:spPr/>
    </dgm:pt>
    <dgm:pt modelId="{694BA8E1-3EE5-480A-AF7A-3CA3EC1C83EA}" type="pres">
      <dgm:prSet presAssocID="{A36D8F68-57E2-431A-8668-B7BBE6FDD2D4}" presName="compositeA" presStyleCnt="0"/>
      <dgm:spPr/>
    </dgm:pt>
    <dgm:pt modelId="{01E5A2C8-3C38-4FDD-BBD8-00493C252705}" type="pres">
      <dgm:prSet presAssocID="{A36D8F68-57E2-431A-8668-B7BBE6FDD2D4}" presName="textA" presStyleLbl="revTx" presStyleIdx="0" presStyleCnt="3" custScaleX="92332" custScaleY="32373" custLinFactNeighborX="10505" custLinFactNeighborY="62215">
        <dgm:presLayoutVars>
          <dgm:bulletEnabled val="1"/>
        </dgm:presLayoutVars>
      </dgm:prSet>
      <dgm:spPr/>
    </dgm:pt>
    <dgm:pt modelId="{CFC771A6-5193-46FD-A016-ABF999B82488}" type="pres">
      <dgm:prSet presAssocID="{A36D8F68-57E2-431A-8668-B7BBE6FDD2D4}" presName="circleA" presStyleLbl="node1" presStyleIdx="0" presStyleCnt="3" custLinFactNeighborX="42870" custLinFactNeighborY="70711"/>
      <dgm:spPr>
        <a:noFill/>
      </dgm:spPr>
    </dgm:pt>
    <dgm:pt modelId="{0C91E16E-45F5-4B4D-8DD2-799AB4AEECC7}" type="pres">
      <dgm:prSet presAssocID="{A36D8F68-57E2-431A-8668-B7BBE6FDD2D4}" presName="spaceA" presStyleCnt="0"/>
      <dgm:spPr/>
    </dgm:pt>
    <dgm:pt modelId="{2F95576A-5CC9-4160-8408-CD27240C86FB}" type="pres">
      <dgm:prSet presAssocID="{0A8F6220-97AD-4B9E-A19E-19635C1C2DE9}" presName="space" presStyleCnt="0"/>
      <dgm:spPr/>
    </dgm:pt>
    <dgm:pt modelId="{7CF8B5F1-41B4-441B-A7C9-009ED8DE7A6F}" type="pres">
      <dgm:prSet presAssocID="{EC32D276-B033-4053-ACAC-84662459A4F3}" presName="compositeB" presStyleCnt="0"/>
      <dgm:spPr/>
    </dgm:pt>
    <dgm:pt modelId="{F59F7182-6E42-45F5-954A-7935C82C348F}" type="pres">
      <dgm:prSet presAssocID="{EC32D276-B033-4053-ACAC-84662459A4F3}" presName="textB" presStyleLbl="revTx" presStyleIdx="1" presStyleCnt="3" custLinFactNeighborX="3174" custLinFactNeighborY="-14727">
        <dgm:presLayoutVars>
          <dgm:bulletEnabled val="1"/>
        </dgm:presLayoutVars>
      </dgm:prSet>
      <dgm:spPr/>
    </dgm:pt>
    <dgm:pt modelId="{E4064433-8088-40C2-A6D8-41C24602E31C}" type="pres">
      <dgm:prSet presAssocID="{EC32D276-B033-4053-ACAC-84662459A4F3}" presName="circleB" presStyleLbl="node1" presStyleIdx="1" presStyleCnt="3" custLinFactNeighborX="13807" custLinFactNeighborY="-2519"/>
      <dgm:spPr>
        <a:noFill/>
      </dgm:spPr>
    </dgm:pt>
    <dgm:pt modelId="{28F32142-FA14-4739-B6E9-816404F5A3A6}" type="pres">
      <dgm:prSet presAssocID="{EC32D276-B033-4053-ACAC-84662459A4F3}" presName="spaceB" presStyleCnt="0"/>
      <dgm:spPr/>
    </dgm:pt>
    <dgm:pt modelId="{305DA7EF-E3CF-430E-8D40-BF687AB1F7F8}" type="pres">
      <dgm:prSet presAssocID="{E9AE2E27-866F-4D2D-8C03-6407F053186F}" presName="space" presStyleCnt="0"/>
      <dgm:spPr/>
    </dgm:pt>
    <dgm:pt modelId="{E9E279A0-137C-48B2-BB2A-3F769CC3BF12}" type="pres">
      <dgm:prSet presAssocID="{9AF225A7-8EDA-44F6-B631-3728A6F61AB5}" presName="compositeA" presStyleCnt="0"/>
      <dgm:spPr/>
    </dgm:pt>
    <dgm:pt modelId="{29402DE5-A56D-4A6D-BB70-AA519DBD704F}" type="pres">
      <dgm:prSet presAssocID="{9AF225A7-8EDA-44F6-B631-3728A6F61AB5}" presName="textA" presStyleLbl="revTx" presStyleIdx="2" presStyleCnt="3" custLinFactNeighborX="-25859" custLinFactNeighborY="13184">
        <dgm:presLayoutVars>
          <dgm:bulletEnabled val="1"/>
        </dgm:presLayoutVars>
      </dgm:prSet>
      <dgm:spPr/>
    </dgm:pt>
    <dgm:pt modelId="{5D7CF74D-A3AE-4F94-B066-4AC64AA32666}" type="pres">
      <dgm:prSet presAssocID="{9AF225A7-8EDA-44F6-B631-3728A6F61AB5}" presName="circleA" presStyleLbl="node1" presStyleIdx="2" presStyleCnt="3" custLinFactNeighborX="-98438" custLinFactNeighborY="0"/>
      <dgm:spPr>
        <a:noFill/>
      </dgm:spPr>
    </dgm:pt>
    <dgm:pt modelId="{09917A3C-2171-4123-8F6E-1DBA8E2C8042}" type="pres">
      <dgm:prSet presAssocID="{9AF225A7-8EDA-44F6-B631-3728A6F61AB5}" presName="spaceA" presStyleCnt="0"/>
      <dgm:spPr/>
    </dgm:pt>
  </dgm:ptLst>
  <dgm:cxnLst>
    <dgm:cxn modelId="{1D7CF61E-838A-4A41-A520-4C04F2C16A40}" type="presOf" srcId="{A36D8F68-57E2-431A-8668-B7BBE6FDD2D4}" destId="{01E5A2C8-3C38-4FDD-BBD8-00493C252705}" srcOrd="0" destOrd="0" presId="urn:microsoft.com/office/officeart/2005/8/layout/hProcess11"/>
    <dgm:cxn modelId="{25546025-F00F-44F0-ABB6-2A615FF5D393}" srcId="{A50D48EB-0D3D-488A-84DE-054CBCD89C7F}" destId="{EC32D276-B033-4053-ACAC-84662459A4F3}" srcOrd="1" destOrd="0" parTransId="{4B558613-4C9C-42E2-87E6-D84EABBC9F8A}" sibTransId="{E9AE2E27-866F-4D2D-8C03-6407F053186F}"/>
    <dgm:cxn modelId="{BE466FCC-873A-4C2C-91F6-82AC6E302247}" type="presOf" srcId="{A50D48EB-0D3D-488A-84DE-054CBCD89C7F}" destId="{10573A43-E9FD-4A84-8DF8-E08813CA46AC}" srcOrd="0" destOrd="0" presId="urn:microsoft.com/office/officeart/2005/8/layout/hProcess11"/>
    <dgm:cxn modelId="{673924D2-B1C6-4E92-B2D9-DA5647F59A0D}" type="presOf" srcId="{9AF225A7-8EDA-44F6-B631-3728A6F61AB5}" destId="{29402DE5-A56D-4A6D-BB70-AA519DBD704F}" srcOrd="0" destOrd="0" presId="urn:microsoft.com/office/officeart/2005/8/layout/hProcess11"/>
    <dgm:cxn modelId="{5FB1FAD4-1856-4FA9-AE3B-B313B0F11DE6}" srcId="{A50D48EB-0D3D-488A-84DE-054CBCD89C7F}" destId="{9AF225A7-8EDA-44F6-B631-3728A6F61AB5}" srcOrd="2" destOrd="0" parTransId="{5A83607D-83BF-480A-9CA2-2E549CF6C687}" sibTransId="{72FCA197-0EF9-4A5B-AAAD-637FD48E8702}"/>
    <dgm:cxn modelId="{0B2194E5-58AC-4976-AEF3-F88691A803CC}" srcId="{A50D48EB-0D3D-488A-84DE-054CBCD89C7F}" destId="{A36D8F68-57E2-431A-8668-B7BBE6FDD2D4}" srcOrd="0" destOrd="0" parTransId="{06AC8BF2-D51D-4C7E-AE51-A10374F621D7}" sibTransId="{0A8F6220-97AD-4B9E-A19E-19635C1C2DE9}"/>
    <dgm:cxn modelId="{FAD3A1F5-531B-4885-93E1-79D89377005C}" type="presOf" srcId="{EC32D276-B033-4053-ACAC-84662459A4F3}" destId="{F59F7182-6E42-45F5-954A-7935C82C348F}" srcOrd="0" destOrd="0" presId="urn:microsoft.com/office/officeart/2005/8/layout/hProcess11"/>
    <dgm:cxn modelId="{E71FE350-7B85-4902-8C60-C69D8F6C40FA}" type="presParOf" srcId="{10573A43-E9FD-4A84-8DF8-E08813CA46AC}" destId="{497C2594-DCDB-4B9E-8AE0-7C322E61655F}" srcOrd="0" destOrd="0" presId="urn:microsoft.com/office/officeart/2005/8/layout/hProcess11"/>
    <dgm:cxn modelId="{76F7F993-1D6E-4869-9120-776C6C10A3B0}" type="presParOf" srcId="{10573A43-E9FD-4A84-8DF8-E08813CA46AC}" destId="{7F6ED2FA-1CC4-4BCD-AADD-130F6A25B41F}" srcOrd="1" destOrd="0" presId="urn:microsoft.com/office/officeart/2005/8/layout/hProcess11"/>
    <dgm:cxn modelId="{5228E5EA-8694-454B-A11E-BD8E36282530}" type="presParOf" srcId="{7F6ED2FA-1CC4-4BCD-AADD-130F6A25B41F}" destId="{694BA8E1-3EE5-480A-AF7A-3CA3EC1C83EA}" srcOrd="0" destOrd="0" presId="urn:microsoft.com/office/officeart/2005/8/layout/hProcess11"/>
    <dgm:cxn modelId="{EB019BDE-284D-4334-BC22-040FE9A976EC}" type="presParOf" srcId="{694BA8E1-3EE5-480A-AF7A-3CA3EC1C83EA}" destId="{01E5A2C8-3C38-4FDD-BBD8-00493C252705}" srcOrd="0" destOrd="0" presId="urn:microsoft.com/office/officeart/2005/8/layout/hProcess11"/>
    <dgm:cxn modelId="{3B6EB8DF-5712-466B-ABF4-5E5F8C37E283}" type="presParOf" srcId="{694BA8E1-3EE5-480A-AF7A-3CA3EC1C83EA}" destId="{CFC771A6-5193-46FD-A016-ABF999B82488}" srcOrd="1" destOrd="0" presId="urn:microsoft.com/office/officeart/2005/8/layout/hProcess11"/>
    <dgm:cxn modelId="{8DB4BE20-12B2-4F09-B411-BF68943774FF}" type="presParOf" srcId="{694BA8E1-3EE5-480A-AF7A-3CA3EC1C83EA}" destId="{0C91E16E-45F5-4B4D-8DD2-799AB4AEECC7}" srcOrd="2" destOrd="0" presId="urn:microsoft.com/office/officeart/2005/8/layout/hProcess11"/>
    <dgm:cxn modelId="{8F0D36FD-67C7-4DFF-8E4D-C445F21F0175}" type="presParOf" srcId="{7F6ED2FA-1CC4-4BCD-AADD-130F6A25B41F}" destId="{2F95576A-5CC9-4160-8408-CD27240C86FB}" srcOrd="1" destOrd="0" presId="urn:microsoft.com/office/officeart/2005/8/layout/hProcess11"/>
    <dgm:cxn modelId="{745E71FF-79A5-4BF7-AFC3-D686EE63D510}" type="presParOf" srcId="{7F6ED2FA-1CC4-4BCD-AADD-130F6A25B41F}" destId="{7CF8B5F1-41B4-441B-A7C9-009ED8DE7A6F}" srcOrd="2" destOrd="0" presId="urn:microsoft.com/office/officeart/2005/8/layout/hProcess11"/>
    <dgm:cxn modelId="{B66BFF2B-8707-422C-A2B6-50164A20014F}" type="presParOf" srcId="{7CF8B5F1-41B4-441B-A7C9-009ED8DE7A6F}" destId="{F59F7182-6E42-45F5-954A-7935C82C348F}" srcOrd="0" destOrd="0" presId="urn:microsoft.com/office/officeart/2005/8/layout/hProcess11"/>
    <dgm:cxn modelId="{A8478102-2B46-4877-BE78-370372410300}" type="presParOf" srcId="{7CF8B5F1-41B4-441B-A7C9-009ED8DE7A6F}" destId="{E4064433-8088-40C2-A6D8-41C24602E31C}" srcOrd="1" destOrd="0" presId="urn:microsoft.com/office/officeart/2005/8/layout/hProcess11"/>
    <dgm:cxn modelId="{B6F27D39-93A3-4695-8E5E-0FF583009EBB}" type="presParOf" srcId="{7CF8B5F1-41B4-441B-A7C9-009ED8DE7A6F}" destId="{28F32142-FA14-4739-B6E9-816404F5A3A6}" srcOrd="2" destOrd="0" presId="urn:microsoft.com/office/officeart/2005/8/layout/hProcess11"/>
    <dgm:cxn modelId="{009C54C8-1675-4764-B816-095EB57A19CC}" type="presParOf" srcId="{7F6ED2FA-1CC4-4BCD-AADD-130F6A25B41F}" destId="{305DA7EF-E3CF-430E-8D40-BF687AB1F7F8}" srcOrd="3" destOrd="0" presId="urn:microsoft.com/office/officeart/2005/8/layout/hProcess11"/>
    <dgm:cxn modelId="{8397163A-CFC2-4F2F-ADAA-B242D2957C55}" type="presParOf" srcId="{7F6ED2FA-1CC4-4BCD-AADD-130F6A25B41F}" destId="{E9E279A0-137C-48B2-BB2A-3F769CC3BF12}" srcOrd="4" destOrd="0" presId="urn:microsoft.com/office/officeart/2005/8/layout/hProcess11"/>
    <dgm:cxn modelId="{F509FFBA-A082-4BD1-A729-874CE85C016B}" type="presParOf" srcId="{E9E279A0-137C-48B2-BB2A-3F769CC3BF12}" destId="{29402DE5-A56D-4A6D-BB70-AA519DBD704F}" srcOrd="0" destOrd="0" presId="urn:microsoft.com/office/officeart/2005/8/layout/hProcess11"/>
    <dgm:cxn modelId="{ED4AAD6B-A78D-4D1E-AF88-75A72B8AE687}" type="presParOf" srcId="{E9E279A0-137C-48B2-BB2A-3F769CC3BF12}" destId="{5D7CF74D-A3AE-4F94-B066-4AC64AA32666}" srcOrd="1" destOrd="0" presId="urn:microsoft.com/office/officeart/2005/8/layout/hProcess11"/>
    <dgm:cxn modelId="{987AED39-EE95-4BFC-B51F-B6CDC9035244}" type="presParOf" srcId="{E9E279A0-137C-48B2-BB2A-3F769CC3BF12}" destId="{09917A3C-2171-4123-8F6E-1DBA8E2C804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0D48EB-0D3D-488A-84DE-054CBCD89C7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A36D8F68-57E2-431A-8668-B7BBE6FDD2D4}">
      <dgm:prSet phldrT="[Text]"/>
      <dgm:spPr/>
      <dgm:t>
        <a:bodyPr/>
        <a:lstStyle/>
        <a:p>
          <a:r>
            <a:rPr lang="el-GR" dirty="0">
              <a:solidFill>
                <a:schemeClr val="bg1">
                  <a:lumMod val="95000"/>
                </a:schemeClr>
              </a:solidFill>
            </a:rPr>
            <a:t>Προνομοιούχο γεωγραφική θέση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06AC8BF2-D51D-4C7E-AE51-A10374F621D7}" type="parTrans" cxnId="{0B2194E5-58AC-4976-AEF3-F88691A803CC}">
      <dgm:prSet/>
      <dgm:spPr/>
      <dgm:t>
        <a:bodyPr/>
        <a:lstStyle/>
        <a:p>
          <a:endParaRPr lang="en-US"/>
        </a:p>
      </dgm:t>
    </dgm:pt>
    <dgm:pt modelId="{0A8F6220-97AD-4B9E-A19E-19635C1C2DE9}" type="sibTrans" cxnId="{0B2194E5-58AC-4976-AEF3-F88691A803CC}">
      <dgm:prSet/>
      <dgm:spPr/>
      <dgm:t>
        <a:bodyPr/>
        <a:lstStyle/>
        <a:p>
          <a:endParaRPr lang="en-US"/>
        </a:p>
      </dgm:t>
    </dgm:pt>
    <dgm:pt modelId="{EC32D276-B033-4053-ACAC-84662459A4F3}">
      <dgm:prSet phldrT="[Text]"/>
      <dgm:spPr/>
      <dgm:t>
        <a:bodyPr/>
        <a:lstStyle/>
        <a:p>
          <a:r>
            <a:rPr lang="el-GR" b="0" i="0" dirty="0">
              <a:solidFill>
                <a:schemeClr val="bg1">
                  <a:lumMod val="95000"/>
                </a:schemeClr>
              </a:solidFill>
            </a:rPr>
            <a:t>Πλούτος και έκτασης της πολιτιστικής κληρονομιάς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4B558613-4C9C-42E2-87E6-D84EABBC9F8A}" type="parTrans" cxnId="{25546025-F00F-44F0-ABB6-2A615FF5D393}">
      <dgm:prSet/>
      <dgm:spPr/>
      <dgm:t>
        <a:bodyPr/>
        <a:lstStyle/>
        <a:p>
          <a:endParaRPr lang="en-US"/>
        </a:p>
      </dgm:t>
    </dgm:pt>
    <dgm:pt modelId="{E9AE2E27-866F-4D2D-8C03-6407F053186F}" type="sibTrans" cxnId="{25546025-F00F-44F0-ABB6-2A615FF5D393}">
      <dgm:prSet/>
      <dgm:spPr/>
      <dgm:t>
        <a:bodyPr/>
        <a:lstStyle/>
        <a:p>
          <a:endParaRPr lang="en-US"/>
        </a:p>
      </dgm:t>
    </dgm:pt>
    <dgm:pt modelId="{9AF225A7-8EDA-44F6-B631-3728A6F61AB5}">
      <dgm:prSet phldrT="[Text]"/>
      <dgm:spPr/>
      <dgm:t>
        <a:bodyPr/>
        <a:lstStyle/>
        <a:p>
          <a:r>
            <a:rPr lang="el-GR" b="0" i="0" dirty="0">
              <a:solidFill>
                <a:schemeClr val="bg1">
                  <a:lumMod val="95000"/>
                </a:schemeClr>
              </a:solidFill>
            </a:rPr>
            <a:t>Μεγάλη ποικιλία ενδιαιτημάτων</a:t>
          </a:r>
          <a:endParaRPr lang="en-US" dirty="0">
            <a:solidFill>
              <a:schemeClr val="bg1">
                <a:lumMod val="95000"/>
              </a:schemeClr>
            </a:solidFill>
          </a:endParaRPr>
        </a:p>
      </dgm:t>
    </dgm:pt>
    <dgm:pt modelId="{5A83607D-83BF-480A-9CA2-2E549CF6C687}" type="parTrans" cxnId="{5FB1FAD4-1856-4FA9-AE3B-B313B0F11DE6}">
      <dgm:prSet/>
      <dgm:spPr/>
      <dgm:t>
        <a:bodyPr/>
        <a:lstStyle/>
        <a:p>
          <a:endParaRPr lang="en-US"/>
        </a:p>
      </dgm:t>
    </dgm:pt>
    <dgm:pt modelId="{72FCA197-0EF9-4A5B-AAAD-637FD48E8702}" type="sibTrans" cxnId="{5FB1FAD4-1856-4FA9-AE3B-B313B0F11DE6}">
      <dgm:prSet/>
      <dgm:spPr/>
      <dgm:t>
        <a:bodyPr/>
        <a:lstStyle/>
        <a:p>
          <a:endParaRPr lang="en-US"/>
        </a:p>
      </dgm:t>
    </dgm:pt>
    <dgm:pt modelId="{10573A43-E9FD-4A84-8DF8-E08813CA46AC}" type="pres">
      <dgm:prSet presAssocID="{A50D48EB-0D3D-488A-84DE-054CBCD89C7F}" presName="Name0" presStyleCnt="0">
        <dgm:presLayoutVars>
          <dgm:dir/>
          <dgm:resizeHandles val="exact"/>
        </dgm:presLayoutVars>
      </dgm:prSet>
      <dgm:spPr/>
    </dgm:pt>
    <dgm:pt modelId="{497C2594-DCDB-4B9E-8AE0-7C322E61655F}" type="pres">
      <dgm:prSet presAssocID="{A50D48EB-0D3D-488A-84DE-054CBCD89C7F}" presName="arrow" presStyleLbl="bgShp" presStyleIdx="0" presStyleCnt="1" custScaleX="83594" custScaleY="60780" custLinFactNeighborY="0"/>
      <dgm:spPr>
        <a:noFill/>
        <a:ln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a:ln>
      </dgm:spPr>
    </dgm:pt>
    <dgm:pt modelId="{7F6ED2FA-1CC4-4BCD-AADD-130F6A25B41F}" type="pres">
      <dgm:prSet presAssocID="{A50D48EB-0D3D-488A-84DE-054CBCD89C7F}" presName="points" presStyleCnt="0"/>
      <dgm:spPr/>
    </dgm:pt>
    <dgm:pt modelId="{694BA8E1-3EE5-480A-AF7A-3CA3EC1C83EA}" type="pres">
      <dgm:prSet presAssocID="{A36D8F68-57E2-431A-8668-B7BBE6FDD2D4}" presName="compositeA" presStyleCnt="0"/>
      <dgm:spPr/>
    </dgm:pt>
    <dgm:pt modelId="{01E5A2C8-3C38-4FDD-BBD8-00493C252705}" type="pres">
      <dgm:prSet presAssocID="{A36D8F68-57E2-431A-8668-B7BBE6FDD2D4}" presName="textA" presStyleLbl="revTx" presStyleIdx="0" presStyleCnt="3" custScaleX="92332" custScaleY="32373" custLinFactNeighborX="10505" custLinFactNeighborY="62215">
        <dgm:presLayoutVars>
          <dgm:bulletEnabled val="1"/>
        </dgm:presLayoutVars>
      </dgm:prSet>
      <dgm:spPr/>
    </dgm:pt>
    <dgm:pt modelId="{CFC771A6-5193-46FD-A016-ABF999B82488}" type="pres">
      <dgm:prSet presAssocID="{A36D8F68-57E2-431A-8668-B7BBE6FDD2D4}" presName="circleA" presStyleLbl="node1" presStyleIdx="0" presStyleCnt="3" custLinFactNeighborX="42870" custLinFactNeighborY="70711"/>
      <dgm:spPr>
        <a:noFill/>
      </dgm:spPr>
    </dgm:pt>
    <dgm:pt modelId="{0C91E16E-45F5-4B4D-8DD2-799AB4AEECC7}" type="pres">
      <dgm:prSet presAssocID="{A36D8F68-57E2-431A-8668-B7BBE6FDD2D4}" presName="spaceA" presStyleCnt="0"/>
      <dgm:spPr/>
    </dgm:pt>
    <dgm:pt modelId="{2F95576A-5CC9-4160-8408-CD27240C86FB}" type="pres">
      <dgm:prSet presAssocID="{0A8F6220-97AD-4B9E-A19E-19635C1C2DE9}" presName="space" presStyleCnt="0"/>
      <dgm:spPr/>
    </dgm:pt>
    <dgm:pt modelId="{7CF8B5F1-41B4-441B-A7C9-009ED8DE7A6F}" type="pres">
      <dgm:prSet presAssocID="{EC32D276-B033-4053-ACAC-84662459A4F3}" presName="compositeB" presStyleCnt="0"/>
      <dgm:spPr/>
    </dgm:pt>
    <dgm:pt modelId="{F59F7182-6E42-45F5-954A-7935C82C348F}" type="pres">
      <dgm:prSet presAssocID="{EC32D276-B033-4053-ACAC-84662459A4F3}" presName="textB" presStyleLbl="revTx" presStyleIdx="1" presStyleCnt="3" custLinFactNeighborX="3174" custLinFactNeighborY="-14727">
        <dgm:presLayoutVars>
          <dgm:bulletEnabled val="1"/>
        </dgm:presLayoutVars>
      </dgm:prSet>
      <dgm:spPr/>
    </dgm:pt>
    <dgm:pt modelId="{E4064433-8088-40C2-A6D8-41C24602E31C}" type="pres">
      <dgm:prSet presAssocID="{EC32D276-B033-4053-ACAC-84662459A4F3}" presName="circleB" presStyleLbl="node1" presStyleIdx="1" presStyleCnt="3" custLinFactNeighborX="13807" custLinFactNeighborY="-2519"/>
      <dgm:spPr>
        <a:noFill/>
      </dgm:spPr>
    </dgm:pt>
    <dgm:pt modelId="{28F32142-FA14-4739-B6E9-816404F5A3A6}" type="pres">
      <dgm:prSet presAssocID="{EC32D276-B033-4053-ACAC-84662459A4F3}" presName="spaceB" presStyleCnt="0"/>
      <dgm:spPr/>
    </dgm:pt>
    <dgm:pt modelId="{305DA7EF-E3CF-430E-8D40-BF687AB1F7F8}" type="pres">
      <dgm:prSet presAssocID="{E9AE2E27-866F-4D2D-8C03-6407F053186F}" presName="space" presStyleCnt="0"/>
      <dgm:spPr/>
    </dgm:pt>
    <dgm:pt modelId="{E9E279A0-137C-48B2-BB2A-3F769CC3BF12}" type="pres">
      <dgm:prSet presAssocID="{9AF225A7-8EDA-44F6-B631-3728A6F61AB5}" presName="compositeA" presStyleCnt="0"/>
      <dgm:spPr/>
    </dgm:pt>
    <dgm:pt modelId="{29402DE5-A56D-4A6D-BB70-AA519DBD704F}" type="pres">
      <dgm:prSet presAssocID="{9AF225A7-8EDA-44F6-B631-3728A6F61AB5}" presName="textA" presStyleLbl="revTx" presStyleIdx="2" presStyleCnt="3" custLinFactNeighborX="-25859" custLinFactNeighborY="13184">
        <dgm:presLayoutVars>
          <dgm:bulletEnabled val="1"/>
        </dgm:presLayoutVars>
      </dgm:prSet>
      <dgm:spPr/>
    </dgm:pt>
    <dgm:pt modelId="{5D7CF74D-A3AE-4F94-B066-4AC64AA32666}" type="pres">
      <dgm:prSet presAssocID="{9AF225A7-8EDA-44F6-B631-3728A6F61AB5}" presName="circleA" presStyleLbl="node1" presStyleIdx="2" presStyleCnt="3" custLinFactNeighborX="-98438" custLinFactNeighborY="0"/>
      <dgm:spPr>
        <a:noFill/>
      </dgm:spPr>
    </dgm:pt>
    <dgm:pt modelId="{09917A3C-2171-4123-8F6E-1DBA8E2C8042}" type="pres">
      <dgm:prSet presAssocID="{9AF225A7-8EDA-44F6-B631-3728A6F61AB5}" presName="spaceA" presStyleCnt="0"/>
      <dgm:spPr/>
    </dgm:pt>
  </dgm:ptLst>
  <dgm:cxnLst>
    <dgm:cxn modelId="{1D7CF61E-838A-4A41-A520-4C04F2C16A40}" type="presOf" srcId="{A36D8F68-57E2-431A-8668-B7BBE6FDD2D4}" destId="{01E5A2C8-3C38-4FDD-BBD8-00493C252705}" srcOrd="0" destOrd="0" presId="urn:microsoft.com/office/officeart/2005/8/layout/hProcess11"/>
    <dgm:cxn modelId="{25546025-F00F-44F0-ABB6-2A615FF5D393}" srcId="{A50D48EB-0D3D-488A-84DE-054CBCD89C7F}" destId="{EC32D276-B033-4053-ACAC-84662459A4F3}" srcOrd="1" destOrd="0" parTransId="{4B558613-4C9C-42E2-87E6-D84EABBC9F8A}" sibTransId="{E9AE2E27-866F-4D2D-8C03-6407F053186F}"/>
    <dgm:cxn modelId="{BE466FCC-873A-4C2C-91F6-82AC6E302247}" type="presOf" srcId="{A50D48EB-0D3D-488A-84DE-054CBCD89C7F}" destId="{10573A43-E9FD-4A84-8DF8-E08813CA46AC}" srcOrd="0" destOrd="0" presId="urn:microsoft.com/office/officeart/2005/8/layout/hProcess11"/>
    <dgm:cxn modelId="{673924D2-B1C6-4E92-B2D9-DA5647F59A0D}" type="presOf" srcId="{9AF225A7-8EDA-44F6-B631-3728A6F61AB5}" destId="{29402DE5-A56D-4A6D-BB70-AA519DBD704F}" srcOrd="0" destOrd="0" presId="urn:microsoft.com/office/officeart/2005/8/layout/hProcess11"/>
    <dgm:cxn modelId="{5FB1FAD4-1856-4FA9-AE3B-B313B0F11DE6}" srcId="{A50D48EB-0D3D-488A-84DE-054CBCD89C7F}" destId="{9AF225A7-8EDA-44F6-B631-3728A6F61AB5}" srcOrd="2" destOrd="0" parTransId="{5A83607D-83BF-480A-9CA2-2E549CF6C687}" sibTransId="{72FCA197-0EF9-4A5B-AAAD-637FD48E8702}"/>
    <dgm:cxn modelId="{0B2194E5-58AC-4976-AEF3-F88691A803CC}" srcId="{A50D48EB-0D3D-488A-84DE-054CBCD89C7F}" destId="{A36D8F68-57E2-431A-8668-B7BBE6FDD2D4}" srcOrd="0" destOrd="0" parTransId="{06AC8BF2-D51D-4C7E-AE51-A10374F621D7}" sibTransId="{0A8F6220-97AD-4B9E-A19E-19635C1C2DE9}"/>
    <dgm:cxn modelId="{FAD3A1F5-531B-4885-93E1-79D89377005C}" type="presOf" srcId="{EC32D276-B033-4053-ACAC-84662459A4F3}" destId="{F59F7182-6E42-45F5-954A-7935C82C348F}" srcOrd="0" destOrd="0" presId="urn:microsoft.com/office/officeart/2005/8/layout/hProcess11"/>
    <dgm:cxn modelId="{E71FE350-7B85-4902-8C60-C69D8F6C40FA}" type="presParOf" srcId="{10573A43-E9FD-4A84-8DF8-E08813CA46AC}" destId="{497C2594-DCDB-4B9E-8AE0-7C322E61655F}" srcOrd="0" destOrd="0" presId="urn:microsoft.com/office/officeart/2005/8/layout/hProcess11"/>
    <dgm:cxn modelId="{76F7F993-1D6E-4869-9120-776C6C10A3B0}" type="presParOf" srcId="{10573A43-E9FD-4A84-8DF8-E08813CA46AC}" destId="{7F6ED2FA-1CC4-4BCD-AADD-130F6A25B41F}" srcOrd="1" destOrd="0" presId="urn:microsoft.com/office/officeart/2005/8/layout/hProcess11"/>
    <dgm:cxn modelId="{5228E5EA-8694-454B-A11E-BD8E36282530}" type="presParOf" srcId="{7F6ED2FA-1CC4-4BCD-AADD-130F6A25B41F}" destId="{694BA8E1-3EE5-480A-AF7A-3CA3EC1C83EA}" srcOrd="0" destOrd="0" presId="urn:microsoft.com/office/officeart/2005/8/layout/hProcess11"/>
    <dgm:cxn modelId="{EB019BDE-284D-4334-BC22-040FE9A976EC}" type="presParOf" srcId="{694BA8E1-3EE5-480A-AF7A-3CA3EC1C83EA}" destId="{01E5A2C8-3C38-4FDD-BBD8-00493C252705}" srcOrd="0" destOrd="0" presId="urn:microsoft.com/office/officeart/2005/8/layout/hProcess11"/>
    <dgm:cxn modelId="{3B6EB8DF-5712-466B-ABF4-5E5F8C37E283}" type="presParOf" srcId="{694BA8E1-3EE5-480A-AF7A-3CA3EC1C83EA}" destId="{CFC771A6-5193-46FD-A016-ABF999B82488}" srcOrd="1" destOrd="0" presId="urn:microsoft.com/office/officeart/2005/8/layout/hProcess11"/>
    <dgm:cxn modelId="{8DB4BE20-12B2-4F09-B411-BF68943774FF}" type="presParOf" srcId="{694BA8E1-3EE5-480A-AF7A-3CA3EC1C83EA}" destId="{0C91E16E-45F5-4B4D-8DD2-799AB4AEECC7}" srcOrd="2" destOrd="0" presId="urn:microsoft.com/office/officeart/2005/8/layout/hProcess11"/>
    <dgm:cxn modelId="{8F0D36FD-67C7-4DFF-8E4D-C445F21F0175}" type="presParOf" srcId="{7F6ED2FA-1CC4-4BCD-AADD-130F6A25B41F}" destId="{2F95576A-5CC9-4160-8408-CD27240C86FB}" srcOrd="1" destOrd="0" presId="urn:microsoft.com/office/officeart/2005/8/layout/hProcess11"/>
    <dgm:cxn modelId="{745E71FF-79A5-4BF7-AFC3-D686EE63D510}" type="presParOf" srcId="{7F6ED2FA-1CC4-4BCD-AADD-130F6A25B41F}" destId="{7CF8B5F1-41B4-441B-A7C9-009ED8DE7A6F}" srcOrd="2" destOrd="0" presId="urn:microsoft.com/office/officeart/2005/8/layout/hProcess11"/>
    <dgm:cxn modelId="{B66BFF2B-8707-422C-A2B6-50164A20014F}" type="presParOf" srcId="{7CF8B5F1-41B4-441B-A7C9-009ED8DE7A6F}" destId="{F59F7182-6E42-45F5-954A-7935C82C348F}" srcOrd="0" destOrd="0" presId="urn:microsoft.com/office/officeart/2005/8/layout/hProcess11"/>
    <dgm:cxn modelId="{A8478102-2B46-4877-BE78-370372410300}" type="presParOf" srcId="{7CF8B5F1-41B4-441B-A7C9-009ED8DE7A6F}" destId="{E4064433-8088-40C2-A6D8-41C24602E31C}" srcOrd="1" destOrd="0" presId="urn:microsoft.com/office/officeart/2005/8/layout/hProcess11"/>
    <dgm:cxn modelId="{B6F27D39-93A3-4695-8E5E-0FF583009EBB}" type="presParOf" srcId="{7CF8B5F1-41B4-441B-A7C9-009ED8DE7A6F}" destId="{28F32142-FA14-4739-B6E9-816404F5A3A6}" srcOrd="2" destOrd="0" presId="urn:microsoft.com/office/officeart/2005/8/layout/hProcess11"/>
    <dgm:cxn modelId="{009C54C8-1675-4764-B816-095EB57A19CC}" type="presParOf" srcId="{7F6ED2FA-1CC4-4BCD-AADD-130F6A25B41F}" destId="{305DA7EF-E3CF-430E-8D40-BF687AB1F7F8}" srcOrd="3" destOrd="0" presId="urn:microsoft.com/office/officeart/2005/8/layout/hProcess11"/>
    <dgm:cxn modelId="{8397163A-CFC2-4F2F-ADAA-B242D2957C55}" type="presParOf" srcId="{7F6ED2FA-1CC4-4BCD-AADD-130F6A25B41F}" destId="{E9E279A0-137C-48B2-BB2A-3F769CC3BF12}" srcOrd="4" destOrd="0" presId="urn:microsoft.com/office/officeart/2005/8/layout/hProcess11"/>
    <dgm:cxn modelId="{F509FFBA-A082-4BD1-A729-874CE85C016B}" type="presParOf" srcId="{E9E279A0-137C-48B2-BB2A-3F769CC3BF12}" destId="{29402DE5-A56D-4A6D-BB70-AA519DBD704F}" srcOrd="0" destOrd="0" presId="urn:microsoft.com/office/officeart/2005/8/layout/hProcess11"/>
    <dgm:cxn modelId="{ED4AAD6B-A78D-4D1E-AF88-75A72B8AE687}" type="presParOf" srcId="{E9E279A0-137C-48B2-BB2A-3F769CC3BF12}" destId="{5D7CF74D-A3AE-4F94-B066-4AC64AA32666}" srcOrd="1" destOrd="0" presId="urn:microsoft.com/office/officeart/2005/8/layout/hProcess11"/>
    <dgm:cxn modelId="{987AED39-EE95-4BFC-B51F-B6CDC9035244}" type="presParOf" srcId="{E9E279A0-137C-48B2-BB2A-3F769CC3BF12}" destId="{09917A3C-2171-4123-8F6E-1DBA8E2C804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C2594-DCDB-4B9E-8AE0-7C322E61655F}">
      <dsp:nvSpPr>
        <dsp:cNvPr id="0" name=""/>
        <dsp:cNvSpPr/>
      </dsp:nvSpPr>
      <dsp:spPr>
        <a:xfrm>
          <a:off x="998323" y="2050640"/>
          <a:ext cx="6794520" cy="1317386"/>
        </a:xfrm>
        <a:prstGeom prst="notchedRightArrow">
          <a:avLst/>
        </a:prstGeom>
        <a:noFill/>
        <a:ln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5A2C8-3C38-4FDD-BBD8-00493C252705}">
      <dsp:nvSpPr>
        <dsp:cNvPr id="0" name=""/>
        <dsp:cNvSpPr/>
      </dsp:nvSpPr>
      <dsp:spPr>
        <a:xfrm>
          <a:off x="673188" y="1714937"/>
          <a:ext cx="2176669" cy="70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>
                  <a:lumMod val="95000"/>
                </a:schemeClr>
              </a:solidFill>
            </a:rPr>
            <a:t>Προνομοιούχο γεωγραφική θέση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673188" y="1714937"/>
        <a:ext cx="2176669" cy="701674"/>
      </dsp:txXfrm>
    </dsp:sp>
    <dsp:sp modelId="{CFC771A6-5193-46FD-A016-ABF999B82488}">
      <dsp:nvSpPr>
        <dsp:cNvPr id="0" name=""/>
        <dsp:cNvSpPr/>
      </dsp:nvSpPr>
      <dsp:spPr>
        <a:xfrm>
          <a:off x="1475239" y="2455111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F7182-6E42-45F5-954A-7935C82C348F}">
      <dsp:nvSpPr>
        <dsp:cNvPr id="0" name=""/>
        <dsp:cNvSpPr/>
      </dsp:nvSpPr>
      <dsp:spPr>
        <a:xfrm>
          <a:off x="2885290" y="2931997"/>
          <a:ext cx="2357437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i="0" kern="1200" dirty="0">
              <a:solidFill>
                <a:schemeClr val="bg1">
                  <a:lumMod val="95000"/>
                </a:schemeClr>
              </a:solidFill>
            </a:rPr>
            <a:t>Πλούτος και έκτασης της πολιτιστικής κληρονομιάς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85290" y="2931997"/>
        <a:ext cx="2357437" cy="2167466"/>
      </dsp:txXfrm>
    </dsp:sp>
    <dsp:sp modelId="{E4064433-8088-40C2-A6D8-41C24602E31C}">
      <dsp:nvSpPr>
        <dsp:cNvPr id="0" name=""/>
        <dsp:cNvSpPr/>
      </dsp:nvSpPr>
      <dsp:spPr>
        <a:xfrm>
          <a:off x="3793066" y="2424750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02DE5-A56D-4A6D-BB70-AA519DBD704F}">
      <dsp:nvSpPr>
        <dsp:cNvPr id="0" name=""/>
        <dsp:cNvSpPr/>
      </dsp:nvSpPr>
      <dsp:spPr>
        <a:xfrm>
          <a:off x="4676164" y="285758"/>
          <a:ext cx="2357437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i="0" kern="1200" dirty="0">
              <a:solidFill>
                <a:schemeClr val="bg1">
                  <a:lumMod val="95000"/>
                </a:schemeClr>
              </a:solidFill>
            </a:rPr>
            <a:t>Μεγάλη ποικιλία ενδιαιτημάτων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4676164" y="285758"/>
        <a:ext cx="2357437" cy="2167466"/>
      </dsp:txXfrm>
    </dsp:sp>
    <dsp:sp modelId="{5D7CF74D-A3AE-4F94-B066-4AC64AA32666}">
      <dsp:nvSpPr>
        <dsp:cNvPr id="0" name=""/>
        <dsp:cNvSpPr/>
      </dsp:nvSpPr>
      <dsp:spPr>
        <a:xfrm>
          <a:off x="5660157" y="2438400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C2594-DCDB-4B9E-8AE0-7C322E61655F}">
      <dsp:nvSpPr>
        <dsp:cNvPr id="0" name=""/>
        <dsp:cNvSpPr/>
      </dsp:nvSpPr>
      <dsp:spPr>
        <a:xfrm>
          <a:off x="998323" y="2050640"/>
          <a:ext cx="6794520" cy="1317386"/>
        </a:xfrm>
        <a:prstGeom prst="notchedRightArrow">
          <a:avLst/>
        </a:prstGeom>
        <a:noFill/>
        <a:ln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5A2C8-3C38-4FDD-BBD8-00493C252705}">
      <dsp:nvSpPr>
        <dsp:cNvPr id="0" name=""/>
        <dsp:cNvSpPr/>
      </dsp:nvSpPr>
      <dsp:spPr>
        <a:xfrm>
          <a:off x="673188" y="1714937"/>
          <a:ext cx="2176669" cy="70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>
                  <a:lumMod val="95000"/>
                </a:schemeClr>
              </a:solidFill>
            </a:rPr>
            <a:t>Προνομοιούχο γεωγραφική θέση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673188" y="1714937"/>
        <a:ext cx="2176669" cy="701674"/>
      </dsp:txXfrm>
    </dsp:sp>
    <dsp:sp modelId="{CFC771A6-5193-46FD-A016-ABF999B82488}">
      <dsp:nvSpPr>
        <dsp:cNvPr id="0" name=""/>
        <dsp:cNvSpPr/>
      </dsp:nvSpPr>
      <dsp:spPr>
        <a:xfrm>
          <a:off x="1475239" y="2455111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F7182-6E42-45F5-954A-7935C82C348F}">
      <dsp:nvSpPr>
        <dsp:cNvPr id="0" name=""/>
        <dsp:cNvSpPr/>
      </dsp:nvSpPr>
      <dsp:spPr>
        <a:xfrm>
          <a:off x="2885290" y="2931997"/>
          <a:ext cx="2357437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i="0" kern="1200" dirty="0">
              <a:solidFill>
                <a:schemeClr val="bg1">
                  <a:lumMod val="95000"/>
                </a:schemeClr>
              </a:solidFill>
            </a:rPr>
            <a:t>Πλούτος και έκτασης της πολιτιστικής κληρονομιάς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85290" y="2931997"/>
        <a:ext cx="2357437" cy="2167466"/>
      </dsp:txXfrm>
    </dsp:sp>
    <dsp:sp modelId="{E4064433-8088-40C2-A6D8-41C24602E31C}">
      <dsp:nvSpPr>
        <dsp:cNvPr id="0" name=""/>
        <dsp:cNvSpPr/>
      </dsp:nvSpPr>
      <dsp:spPr>
        <a:xfrm>
          <a:off x="3793066" y="2424750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02DE5-A56D-4A6D-BB70-AA519DBD704F}">
      <dsp:nvSpPr>
        <dsp:cNvPr id="0" name=""/>
        <dsp:cNvSpPr/>
      </dsp:nvSpPr>
      <dsp:spPr>
        <a:xfrm>
          <a:off x="4676164" y="285758"/>
          <a:ext cx="2357437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i="0" kern="1200" dirty="0">
              <a:solidFill>
                <a:schemeClr val="bg1">
                  <a:lumMod val="95000"/>
                </a:schemeClr>
              </a:solidFill>
            </a:rPr>
            <a:t>Μεγάλη ποικιλία ενδιαιτημάτων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4676164" y="285758"/>
        <a:ext cx="2357437" cy="2167466"/>
      </dsp:txXfrm>
    </dsp:sp>
    <dsp:sp modelId="{5D7CF74D-A3AE-4F94-B066-4AC64AA32666}">
      <dsp:nvSpPr>
        <dsp:cNvPr id="0" name=""/>
        <dsp:cNvSpPr/>
      </dsp:nvSpPr>
      <dsp:spPr>
        <a:xfrm>
          <a:off x="5660157" y="2438400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C2594-DCDB-4B9E-8AE0-7C322E61655F}">
      <dsp:nvSpPr>
        <dsp:cNvPr id="0" name=""/>
        <dsp:cNvSpPr/>
      </dsp:nvSpPr>
      <dsp:spPr>
        <a:xfrm>
          <a:off x="998323" y="2050640"/>
          <a:ext cx="6794520" cy="1317386"/>
        </a:xfrm>
        <a:prstGeom prst="notchedRightArrow">
          <a:avLst/>
        </a:prstGeom>
        <a:noFill/>
        <a:ln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5A2C8-3C38-4FDD-BBD8-00493C252705}">
      <dsp:nvSpPr>
        <dsp:cNvPr id="0" name=""/>
        <dsp:cNvSpPr/>
      </dsp:nvSpPr>
      <dsp:spPr>
        <a:xfrm>
          <a:off x="673188" y="1714937"/>
          <a:ext cx="2176669" cy="70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>
                  <a:lumMod val="95000"/>
                </a:schemeClr>
              </a:solidFill>
            </a:rPr>
            <a:t>Προνομοιούχο γεωγραφική θέση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673188" y="1714937"/>
        <a:ext cx="2176669" cy="701674"/>
      </dsp:txXfrm>
    </dsp:sp>
    <dsp:sp modelId="{CFC771A6-5193-46FD-A016-ABF999B82488}">
      <dsp:nvSpPr>
        <dsp:cNvPr id="0" name=""/>
        <dsp:cNvSpPr/>
      </dsp:nvSpPr>
      <dsp:spPr>
        <a:xfrm>
          <a:off x="1475239" y="2455111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F7182-6E42-45F5-954A-7935C82C348F}">
      <dsp:nvSpPr>
        <dsp:cNvPr id="0" name=""/>
        <dsp:cNvSpPr/>
      </dsp:nvSpPr>
      <dsp:spPr>
        <a:xfrm>
          <a:off x="2885290" y="2931997"/>
          <a:ext cx="2357437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i="0" kern="1200" dirty="0">
              <a:solidFill>
                <a:schemeClr val="bg1">
                  <a:lumMod val="95000"/>
                </a:schemeClr>
              </a:solidFill>
            </a:rPr>
            <a:t>Πλούτος και έκτασης της πολιτιστικής κληρονομιάς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85290" y="2931997"/>
        <a:ext cx="2357437" cy="2167466"/>
      </dsp:txXfrm>
    </dsp:sp>
    <dsp:sp modelId="{E4064433-8088-40C2-A6D8-41C24602E31C}">
      <dsp:nvSpPr>
        <dsp:cNvPr id="0" name=""/>
        <dsp:cNvSpPr/>
      </dsp:nvSpPr>
      <dsp:spPr>
        <a:xfrm>
          <a:off x="3793066" y="2424750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02DE5-A56D-4A6D-BB70-AA519DBD704F}">
      <dsp:nvSpPr>
        <dsp:cNvPr id="0" name=""/>
        <dsp:cNvSpPr/>
      </dsp:nvSpPr>
      <dsp:spPr>
        <a:xfrm>
          <a:off x="4676164" y="285758"/>
          <a:ext cx="2357437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i="0" kern="1200" dirty="0">
              <a:solidFill>
                <a:schemeClr val="bg1">
                  <a:lumMod val="95000"/>
                </a:schemeClr>
              </a:solidFill>
            </a:rPr>
            <a:t>Μεγάλη ποικιλία ενδιαιτημάτων</a:t>
          </a:r>
          <a:endParaRPr lang="en-US" sz="16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4676164" y="285758"/>
        <a:ext cx="2357437" cy="2167466"/>
      </dsp:txXfrm>
    </dsp:sp>
    <dsp:sp modelId="{5D7CF74D-A3AE-4F94-B066-4AC64AA32666}">
      <dsp:nvSpPr>
        <dsp:cNvPr id="0" name=""/>
        <dsp:cNvSpPr/>
      </dsp:nvSpPr>
      <dsp:spPr>
        <a:xfrm>
          <a:off x="5660157" y="2438400"/>
          <a:ext cx="541866" cy="54186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3B474-8300-4758-9987-BB82564A6FB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68B01-1FDA-44E5-8A84-F43005EB7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2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68B01-1FDA-44E5-8A84-F43005EB78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68B01-1FDA-44E5-8A84-F43005EB78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6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CC60-EE5C-E75B-A7DE-B033CC608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E9FFE-7E63-7D86-4380-661030D30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C3BBF-E662-6A1D-8A04-3E72F932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3B28B-88F2-CF78-E9A5-D20EED07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87AB-09AB-6513-9029-AA34358B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6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DA16-3307-DA44-19EF-8540AA5F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AF96D-2997-6A95-CF4B-58DA2CA65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FF5E3-046E-A455-F191-5712D77E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24B96-656D-5013-1A2D-C8BF1292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398CB-03C6-05E4-C800-556BC73C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1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91E85-F5E3-13DD-1668-424FF02C8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8DB76-FD19-8EC2-ABC5-B05178813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E4EB0-664F-F2EE-63E1-0CDC81E3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F9B67-7916-399D-A13A-BE8083DE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536F8-B027-2B4F-F07A-D84B04B5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0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A596-0BD3-A19B-F06B-3C9BB725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53A0-CAD5-8465-3AA7-32202E7AB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ABE1-18B3-2E9D-8ED0-06271EA3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FA2D7-A9D8-F3CF-0559-AD787857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BCE2-A29A-F693-81A9-E1523D86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3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D572B-2C7B-8D45-620E-9E4197A6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604CA-EB73-56EB-1474-186DD7CBB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85AA0-4EC8-ACE9-97E7-98F81C26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DB5C0-D133-645C-800B-D60DB802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FED1C-9F60-4074-4A7D-AB1EF921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8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35EA-EB2E-FEA9-6AF8-B6B151C7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C86E8-A32C-B887-3FC2-4F822119B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BE163-111D-1C3B-E49B-6570D4523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14614-F02D-3FAA-49C4-D1258008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C9368-E5AF-7C3C-40D9-8DF05B76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DD743-5793-17E2-D2B5-593F26B7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843F-CDB0-8760-5CCC-98F4C183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A9930-BB94-44AE-B3BB-CC837455F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DEEB8-2550-DC9B-608D-683D5CF6F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C7E1F-D7FF-8782-ECB9-7F3CEAB26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460A92-89C0-0519-D750-D49F4AB60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BDFCA-BFD4-466E-8781-9143A69A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CDB47B-07E6-41EA-8CE0-BD395E7E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4B917-9987-5C67-A8D6-7F5B65FA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6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4D08-2CEB-9F6F-1559-AD31F103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D060E8-B796-39C8-43E0-FE74370F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69F4F-6729-F831-7D79-080DF03B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0E7AD-590F-6360-CB30-94153B4C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9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6929B1-FC88-5B05-C320-164E2C27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EA0241-98E7-28C3-0BC8-B0BA9C60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5E127-1954-C5F7-6EBB-AE582425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7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9A6C4-93A5-D9E1-A2B2-2D753FA4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3E0F-0756-F01E-2CCA-16250485B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DAB07-BD02-E940-7F41-7BB76E143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36C7-C646-A239-003B-7D1B7321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F839F-E1FF-E57A-9AF4-57E99C1DE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5E29F-0BE0-4ACF-389A-CCEA1E85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9FE4-2209-20AD-7240-7F3B8CD7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942C7-8A89-7FAD-7FC5-DB163CF42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3AFC2-A542-BDAE-DF1D-2A0083C2E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4DAC-2F02-4C37-5DD4-34338B93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47A7C-4F1A-81FE-12BB-CF2AAB32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FC25B-0241-F633-1377-A8691B43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6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E4EEB8-CCB5-13FC-82A9-1CBD68B8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D6EC9-02D6-15C6-CD1B-BB2010E89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8E707-930C-2ED2-8C5B-6675ABF3B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68AF0-6AF8-4C39-8B11-F24AA8022939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9FDD9-3A7F-5A09-0B35-F64DB1EBD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44CE2-78A3-498E-7313-ED79E6045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B8635-705D-43A8-AA73-F8196CA3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6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2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.jp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AD7667A-E875-98A5-3BEA-87CBD7528948}"/>
              </a:ext>
            </a:extLst>
          </p:cNvPr>
          <p:cNvSpPr/>
          <p:nvPr/>
        </p:nvSpPr>
        <p:spPr>
          <a:xfrm>
            <a:off x="-2" y="6914078"/>
            <a:ext cx="3420533" cy="5012267"/>
          </a:xfrm>
          <a:prstGeom prst="triangl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1BCE74A-6EA1-799E-133C-57E3B6384A91}"/>
              </a:ext>
            </a:extLst>
          </p:cNvPr>
          <p:cNvSpPr/>
          <p:nvPr/>
        </p:nvSpPr>
        <p:spPr>
          <a:xfrm rot="10800000">
            <a:off x="1710264" y="-5012267"/>
            <a:ext cx="3420533" cy="5012267"/>
          </a:xfrm>
          <a:prstGeom prst="triangle">
            <a:avLst/>
          </a:prstGeom>
          <a:blipFill dpi="0" rotWithShape="0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2034599-B205-42BC-2A35-1F94B0324844}"/>
              </a:ext>
            </a:extLst>
          </p:cNvPr>
          <p:cNvSpPr/>
          <p:nvPr/>
        </p:nvSpPr>
        <p:spPr>
          <a:xfrm>
            <a:off x="3420531" y="6914078"/>
            <a:ext cx="2389718" cy="2893525"/>
          </a:xfrm>
          <a:prstGeom prst="triangl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68FD9-A6AD-F78A-9D61-A09C3D6B1586}"/>
              </a:ext>
            </a:extLst>
          </p:cNvPr>
          <p:cNvSpPr txBox="1"/>
          <p:nvPr/>
        </p:nvSpPr>
        <p:spPr>
          <a:xfrm>
            <a:off x="13569948" y="1903191"/>
            <a:ext cx="7833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93366"/>
                </a:solidFill>
                <a:latin typeface="Copperplate Gothic Bold" panose="020E0705020206020404" pitchFamily="34" charset="0"/>
                <a:ea typeface="Segoe UI Black" panose="020B0A02040204020203" pitchFamily="34" charset="0"/>
              </a:rPr>
              <a:t>biodiversity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49F1F-7152-C30C-75CF-49C4775EEC46}"/>
              </a:ext>
            </a:extLst>
          </p:cNvPr>
          <p:cNvSpPr txBox="1"/>
          <p:nvPr/>
        </p:nvSpPr>
        <p:spPr>
          <a:xfrm>
            <a:off x="13569948" y="2965021"/>
            <a:ext cx="634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1">
                    <a:lumMod val="50000"/>
                  </a:schemeClr>
                </a:solidFill>
              </a:rPr>
              <a:t>Κωνσταντίνος Κανελλόπουλος</a:t>
            </a:r>
            <a:br>
              <a:rPr lang="el-GR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l-GR" sz="3600" dirty="0">
                <a:solidFill>
                  <a:schemeClr val="bg1">
                    <a:lumMod val="50000"/>
                  </a:schemeClr>
                </a:solidFill>
              </a:rPr>
              <a:t>Απόστολος Διαβολίκης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27C29-1038-A2E8-8B3B-7B872E0095D1}"/>
              </a:ext>
            </a:extLst>
          </p:cNvPr>
          <p:cNvSpPr txBox="1"/>
          <p:nvPr/>
        </p:nvSpPr>
        <p:spPr>
          <a:xfrm>
            <a:off x="13569948" y="4165350"/>
            <a:ext cx="392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+mj-lt"/>
              </a:rPr>
              <a:t>Μια εργασία για την Βιοποικιλότητα</a:t>
            </a:r>
            <a:endParaRPr lang="en-US" sz="2000" dirty="0"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087908-4742-FD0D-120F-7BE1B85A4BF0}"/>
              </a:ext>
            </a:extLst>
          </p:cNvPr>
          <p:cNvCxnSpPr>
            <a:cxnSpLocks/>
          </p:cNvCxnSpPr>
          <p:nvPr/>
        </p:nvCxnSpPr>
        <p:spPr>
          <a:xfrm flipH="1">
            <a:off x="13569948" y="4165350"/>
            <a:ext cx="1325034" cy="0"/>
          </a:xfrm>
          <a:prstGeom prst="line">
            <a:avLst/>
          </a:prstGeom>
          <a:ln w="38100">
            <a:solidFill>
              <a:srgbClr val="993366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82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AD7667A-E875-98A5-3BEA-87CBD7528948}"/>
              </a:ext>
            </a:extLst>
          </p:cNvPr>
          <p:cNvSpPr/>
          <p:nvPr/>
        </p:nvSpPr>
        <p:spPr>
          <a:xfrm>
            <a:off x="0" y="1812285"/>
            <a:ext cx="3420533" cy="5012267"/>
          </a:xfrm>
          <a:prstGeom prst="triangl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1BCE74A-6EA1-799E-133C-57E3B6384A91}"/>
              </a:ext>
            </a:extLst>
          </p:cNvPr>
          <p:cNvSpPr/>
          <p:nvPr/>
        </p:nvSpPr>
        <p:spPr>
          <a:xfrm rot="10800000">
            <a:off x="1710266" y="0"/>
            <a:ext cx="3420533" cy="5012267"/>
          </a:xfrm>
          <a:prstGeom prst="triangle">
            <a:avLst/>
          </a:prstGeom>
          <a:blipFill dpi="0" rotWithShape="0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2034599-B205-42BC-2A35-1F94B0324844}"/>
              </a:ext>
            </a:extLst>
          </p:cNvPr>
          <p:cNvSpPr/>
          <p:nvPr/>
        </p:nvSpPr>
        <p:spPr>
          <a:xfrm>
            <a:off x="3420532" y="3931027"/>
            <a:ext cx="2389718" cy="2893525"/>
          </a:xfrm>
          <a:prstGeom prst="triangl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68FD9-A6AD-F78A-9D61-A09C3D6B1586}"/>
              </a:ext>
            </a:extLst>
          </p:cNvPr>
          <p:cNvSpPr txBox="1"/>
          <p:nvPr/>
        </p:nvSpPr>
        <p:spPr>
          <a:xfrm>
            <a:off x="5130798" y="1579341"/>
            <a:ext cx="7833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93366"/>
                </a:solidFill>
                <a:latin typeface="Copperplate Gothic Bold" panose="020E0705020206020404" pitchFamily="34" charset="0"/>
                <a:ea typeface="Segoe UI Black" panose="020B0A02040204020203" pitchFamily="34" charset="0"/>
              </a:rPr>
              <a:t>biodiversity</a:t>
            </a:r>
            <a:endParaRPr lang="en-US" sz="9600" b="1" dirty="0">
              <a:solidFill>
                <a:srgbClr val="993366"/>
              </a:solidFill>
              <a:latin typeface="Copperplate Gothic Bold" panose="020E0705020206020404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49F1F-7152-C30C-75CF-49C4775EEC46}"/>
              </a:ext>
            </a:extLst>
          </p:cNvPr>
          <p:cNvSpPr txBox="1"/>
          <p:nvPr/>
        </p:nvSpPr>
        <p:spPr>
          <a:xfrm>
            <a:off x="5130798" y="2641171"/>
            <a:ext cx="634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1">
                    <a:lumMod val="50000"/>
                  </a:schemeClr>
                </a:solidFill>
              </a:rPr>
              <a:t>Κωνσταντίνος Κανελλόπουλος</a:t>
            </a:r>
            <a:br>
              <a:rPr lang="el-GR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l-GR" sz="3600" dirty="0">
                <a:solidFill>
                  <a:schemeClr val="bg1">
                    <a:lumMod val="50000"/>
                  </a:schemeClr>
                </a:solidFill>
              </a:rPr>
              <a:t>Απόστολος Διαβολίκης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27C29-1038-A2E8-8B3B-7B872E0095D1}"/>
              </a:ext>
            </a:extLst>
          </p:cNvPr>
          <p:cNvSpPr txBox="1"/>
          <p:nvPr/>
        </p:nvSpPr>
        <p:spPr>
          <a:xfrm>
            <a:off x="5130798" y="3841500"/>
            <a:ext cx="392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+mj-lt"/>
              </a:rPr>
              <a:t>Μια εργασία για την Βιοποικιλότητα</a:t>
            </a:r>
            <a:endParaRPr lang="en-US" sz="2000" dirty="0"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087908-4742-FD0D-120F-7BE1B85A4BF0}"/>
              </a:ext>
            </a:extLst>
          </p:cNvPr>
          <p:cNvCxnSpPr>
            <a:cxnSpLocks/>
          </p:cNvCxnSpPr>
          <p:nvPr/>
        </p:nvCxnSpPr>
        <p:spPr>
          <a:xfrm flipH="1">
            <a:off x="5130798" y="3841500"/>
            <a:ext cx="1325034" cy="0"/>
          </a:xfrm>
          <a:prstGeom prst="line">
            <a:avLst/>
          </a:prstGeom>
          <a:ln w="38100">
            <a:solidFill>
              <a:srgbClr val="993366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922E3B1-EC1B-C26A-6AF6-3E57A8B4410A}"/>
              </a:ext>
            </a:extLst>
          </p:cNvPr>
          <p:cNvGrpSpPr/>
          <p:nvPr/>
        </p:nvGrpSpPr>
        <p:grpSpPr>
          <a:xfrm>
            <a:off x="12192000" y="-6655005"/>
            <a:ext cx="12161498" cy="8148992"/>
            <a:chOff x="5364672" y="-2034879"/>
            <a:chExt cx="12161498" cy="8148992"/>
          </a:xfrm>
          <a:blipFill dpi="0" rotWithShape="0">
            <a:blip r:embed="rId6"/>
            <a:srcRect/>
            <a:stretch>
              <a:fillRect/>
            </a:stretch>
          </a:blip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FE0480-7EB3-F7B5-311C-12BA7E807458}"/>
                </a:ext>
              </a:extLst>
            </p:cNvPr>
            <p:cNvSpPr/>
            <p:nvPr/>
          </p:nvSpPr>
          <p:spPr>
            <a:xfrm rot="19176754">
              <a:off x="5364672" y="2001186"/>
              <a:ext cx="8865849" cy="28556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9D3535-119C-7A68-3582-27EF33891E63}"/>
                </a:ext>
              </a:extLst>
            </p:cNvPr>
            <p:cNvSpPr/>
            <p:nvPr/>
          </p:nvSpPr>
          <p:spPr>
            <a:xfrm rot="19176754">
              <a:off x="8660321" y="3258486"/>
              <a:ext cx="8865849" cy="28556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8FE461-1A08-935A-2FD4-E495119018B0}"/>
                </a:ext>
              </a:extLst>
            </p:cNvPr>
            <p:cNvSpPr/>
            <p:nvPr/>
          </p:nvSpPr>
          <p:spPr>
            <a:xfrm rot="19176754">
              <a:off x="5364673" y="-2034879"/>
              <a:ext cx="8865849" cy="28556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FA41A9-7132-5986-60AC-FF2AD67251E7}"/>
              </a:ext>
            </a:extLst>
          </p:cNvPr>
          <p:cNvGrpSpPr/>
          <p:nvPr/>
        </p:nvGrpSpPr>
        <p:grpSpPr>
          <a:xfrm>
            <a:off x="-11586540" y="7741059"/>
            <a:ext cx="13212937" cy="7401218"/>
            <a:chOff x="-1672519" y="-1643572"/>
            <a:chExt cx="13212937" cy="74012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3A4C8F-622B-8FC4-25FE-A23573A77396}"/>
                </a:ext>
              </a:extLst>
            </p:cNvPr>
            <p:cNvSpPr/>
            <p:nvPr/>
          </p:nvSpPr>
          <p:spPr>
            <a:xfrm rot="19182671">
              <a:off x="-1672519" y="-1643572"/>
              <a:ext cx="13212937" cy="739242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E595C7-FE78-DA07-02B4-02EAE90D622A}"/>
                </a:ext>
              </a:extLst>
            </p:cNvPr>
            <p:cNvSpPr txBox="1"/>
            <p:nvPr/>
          </p:nvSpPr>
          <p:spPr>
            <a:xfrm>
              <a:off x="1052945" y="2064327"/>
              <a:ext cx="399011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i="0" dirty="0">
                  <a:solidFill>
                    <a:srgbClr val="2021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Βιοποικιλότητα</a:t>
              </a:r>
              <a:r>
                <a:rPr lang="el-GR" b="0" i="0" dirty="0">
                  <a:solidFill>
                    <a:srgbClr val="2021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ή βιολογική ποικιλότητα, ονομάζεται το σύνολο των </a:t>
              </a:r>
              <a:r>
                <a:rPr lang="el-GR" b="0" i="0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γονιδίων</a:t>
              </a:r>
              <a:r>
                <a:rPr lang="el-GR" b="0" i="0" dirty="0">
                  <a:solidFill>
                    <a:srgbClr val="2021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των </a:t>
              </a:r>
              <a:r>
                <a:rPr lang="el-GR" b="0" i="0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βιολογικών</a:t>
              </a:r>
              <a:r>
                <a:rPr lang="el-GR" b="0" i="0" u="none" strike="noStrike" dirty="0">
                  <a:solidFill>
                    <a:srgbClr val="3366CC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l-GR" b="0" i="0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ειδών</a:t>
              </a:r>
              <a:r>
                <a:rPr lang="el-GR" b="0" i="0" dirty="0">
                  <a:solidFill>
                    <a:srgbClr val="2021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και των </a:t>
              </a:r>
              <a:r>
                <a:rPr lang="el-GR" b="0" i="0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οικοσυστημάτων</a:t>
              </a:r>
              <a:r>
                <a:rPr lang="el-GR" b="0" i="0" dirty="0">
                  <a:solidFill>
                    <a:srgbClr val="2021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μιας περιοχής. Ο μεγάλος αριθμός και η ποικιλομορφία των σύγχρονων μορφών ζωής στη Γη είναι το αποτέλεσμα εκατοντάδων εκατομμυρίων χρόνων εξελικτικής ιστορίας. Σύμφωνα με την Ελληνική Νομοθεσία: "</a:t>
              </a:r>
              <a:r>
                <a:rPr lang="el-GR" b="0" i="1" dirty="0">
                  <a:solidFill>
                    <a:srgbClr val="2021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Βιολογική ποικιλότητα ή βιοποικιλότητα είναι η ποικιλία των ζώντων οργανισμών πάσης προελεύσεως</a:t>
              </a:r>
              <a:r>
                <a:rPr lang="el-GR" b="0" i="0" dirty="0">
                  <a:solidFill>
                    <a:srgbClr val="2021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".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A51295-6E13-DB5D-9C8E-3C698371F0C9}"/>
              </a:ext>
            </a:extLst>
          </p:cNvPr>
          <p:cNvSpPr txBox="1"/>
          <p:nvPr/>
        </p:nvSpPr>
        <p:spPr>
          <a:xfrm>
            <a:off x="-8980571" y="10111066"/>
            <a:ext cx="364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latin typeface="Bahnschrift" panose="020B0502040204020203" pitchFamily="34" charset="0"/>
              </a:rPr>
              <a:t>Βιοποικιλοτητα, </a:t>
            </a:r>
            <a:br>
              <a:rPr lang="el-GR" sz="3600" b="1" dirty="0">
                <a:latin typeface="Bahnschrift" panose="020B0502040204020203" pitchFamily="34" charset="0"/>
              </a:rPr>
            </a:br>
            <a:r>
              <a:rPr lang="el-GR" sz="3600" b="1" dirty="0">
                <a:latin typeface="Bahnschrift" panose="020B0502040204020203" pitchFamily="34" charset="0"/>
              </a:rPr>
              <a:t>Γενικά</a:t>
            </a:r>
            <a:endParaRPr lang="en-US" sz="3600" b="1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0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952E18-EB92-7743-E88F-89E3BF3A005D}"/>
              </a:ext>
            </a:extLst>
          </p:cNvPr>
          <p:cNvSpPr/>
          <p:nvPr/>
        </p:nvSpPr>
        <p:spPr>
          <a:xfrm rot="19182671">
            <a:off x="-1672519" y="-1643572"/>
            <a:ext cx="13212937" cy="739242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BA406F-A243-3137-8E9D-82ACFA15387B}"/>
              </a:ext>
            </a:extLst>
          </p:cNvPr>
          <p:cNvGrpSpPr/>
          <p:nvPr/>
        </p:nvGrpSpPr>
        <p:grpSpPr>
          <a:xfrm>
            <a:off x="5364672" y="-2034879"/>
            <a:ext cx="12161498" cy="8148992"/>
            <a:chOff x="5364672" y="-2034879"/>
            <a:chExt cx="12161498" cy="8148992"/>
          </a:xfrm>
          <a:blipFill dpi="0" rotWithShape="0">
            <a:blip r:embed="rId3"/>
            <a:srcRect/>
            <a:stretch>
              <a:fillRect/>
            </a:stretch>
          </a:blip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E6AB1B-D0A2-AB69-25EE-68FB0BF907E9}"/>
                </a:ext>
              </a:extLst>
            </p:cNvPr>
            <p:cNvSpPr/>
            <p:nvPr/>
          </p:nvSpPr>
          <p:spPr>
            <a:xfrm rot="19176754">
              <a:off x="5364672" y="2001186"/>
              <a:ext cx="8865849" cy="28556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E1D670-32A2-879A-000D-F850F4EEAF69}"/>
                </a:ext>
              </a:extLst>
            </p:cNvPr>
            <p:cNvSpPr/>
            <p:nvPr/>
          </p:nvSpPr>
          <p:spPr>
            <a:xfrm rot="19176754">
              <a:off x="8660321" y="3258486"/>
              <a:ext cx="8865849" cy="28556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1400CA-5840-6D89-DB9A-37D986A56982}"/>
                </a:ext>
              </a:extLst>
            </p:cNvPr>
            <p:cNvSpPr/>
            <p:nvPr/>
          </p:nvSpPr>
          <p:spPr>
            <a:xfrm rot="19176754">
              <a:off x="5364673" y="-2034879"/>
              <a:ext cx="8865849" cy="28556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0147A6D-5337-8FF1-BA9C-E40770A40B32}"/>
              </a:ext>
            </a:extLst>
          </p:cNvPr>
          <p:cNvSpPr txBox="1"/>
          <p:nvPr/>
        </p:nvSpPr>
        <p:spPr>
          <a:xfrm>
            <a:off x="933450" y="726435"/>
            <a:ext cx="364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latin typeface="Bahnschrift" panose="020B0502040204020203" pitchFamily="34" charset="0"/>
              </a:rPr>
              <a:t>Βιοποικιλοτητα, </a:t>
            </a:r>
            <a:br>
              <a:rPr lang="el-GR" sz="3600" b="1" dirty="0">
                <a:latin typeface="Bahnschrift" panose="020B0502040204020203" pitchFamily="34" charset="0"/>
              </a:rPr>
            </a:br>
            <a:r>
              <a:rPr lang="el-GR" sz="3600" b="1" dirty="0">
                <a:latin typeface="Bahnschrift" panose="020B0502040204020203" pitchFamily="34" charset="0"/>
              </a:rPr>
              <a:t>Γενικά</a:t>
            </a:r>
            <a:endParaRPr lang="en-US" sz="3600" b="1" dirty="0">
              <a:latin typeface="Bauhaus 93" panose="04030905020B02020C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3A826-3433-006A-84FB-1CAA3658B2A5}"/>
              </a:ext>
            </a:extLst>
          </p:cNvPr>
          <p:cNvSpPr txBox="1"/>
          <p:nvPr/>
        </p:nvSpPr>
        <p:spPr>
          <a:xfrm>
            <a:off x="1052945" y="2064327"/>
            <a:ext cx="39901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Βιοποικιλότητα</a:t>
            </a:r>
            <a:r>
              <a:rPr lang="el-GR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ή βιολογική ποικιλότητα, ονομάζεται το σύνολο των </a:t>
            </a:r>
            <a:r>
              <a:rPr lang="el-GR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lang="el-GR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των </a:t>
            </a:r>
            <a:r>
              <a:rPr lang="el-GR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βιολογικών</a:t>
            </a:r>
            <a:r>
              <a:rPr lang="el-GR" b="0" i="0" u="none" strike="noStrike" dirty="0">
                <a:solidFill>
                  <a:srgbClr val="3366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ειδών</a:t>
            </a:r>
            <a:r>
              <a:rPr lang="el-GR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και των </a:t>
            </a:r>
            <a:r>
              <a:rPr lang="el-GR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οικοσυστημάτων</a:t>
            </a:r>
            <a:r>
              <a:rPr lang="el-GR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μιας περιοχής. Ο μεγάλος αριθμός και η ποικιλομορφία των σύγχρονων μορφών ζωής στη Γη είναι το αποτέλεσμα εκατοντάδων εκατομμυρίων χρόνων εξελικτικής ιστορίας. Σύμφωνα με την Ελληνική Νομοθεσία: "</a:t>
            </a:r>
            <a:r>
              <a:rPr lang="el-GR" b="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Βιολογική ποικιλότητα ή βιοποικιλότητα είναι η ποικιλία των ζώντων οργανισμών πάσης προελεύσεως</a:t>
            </a:r>
            <a:r>
              <a:rPr lang="el-GR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".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DED21B8-B4DD-9B85-DE7C-947F5A2614F6}"/>
              </a:ext>
            </a:extLst>
          </p:cNvPr>
          <p:cNvSpPr/>
          <p:nvPr/>
        </p:nvSpPr>
        <p:spPr>
          <a:xfrm>
            <a:off x="0" y="6858000"/>
            <a:ext cx="3420533" cy="5012267"/>
          </a:xfrm>
          <a:prstGeom prst="triangl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F8C6935-7AD1-7DD5-DEF7-41BE5F89DF19}"/>
              </a:ext>
            </a:extLst>
          </p:cNvPr>
          <p:cNvSpPr/>
          <p:nvPr/>
        </p:nvSpPr>
        <p:spPr>
          <a:xfrm rot="10800000">
            <a:off x="1337733" y="-5219181"/>
            <a:ext cx="3420533" cy="5012267"/>
          </a:xfrm>
          <a:prstGeom prst="triangle">
            <a:avLst/>
          </a:prstGeom>
          <a:blipFill dpi="0" rotWithShape="0">
            <a:blip r:embed="rId5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6661B59-540A-4961-905A-22F1D7EDBF1B}"/>
              </a:ext>
            </a:extLst>
          </p:cNvPr>
          <p:cNvSpPr/>
          <p:nvPr/>
        </p:nvSpPr>
        <p:spPr>
          <a:xfrm>
            <a:off x="3048000" y="7183926"/>
            <a:ext cx="2389718" cy="2893525"/>
          </a:xfrm>
          <a:prstGeom prst="triangl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DE7C6F-7B4F-3786-27A7-EF04AA6FBE53}"/>
              </a:ext>
            </a:extLst>
          </p:cNvPr>
          <p:cNvSpPr txBox="1"/>
          <p:nvPr/>
        </p:nvSpPr>
        <p:spPr>
          <a:xfrm>
            <a:off x="17394873" y="1748435"/>
            <a:ext cx="7833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93366"/>
                </a:solidFill>
                <a:latin typeface="Copperplate Gothic Bold" panose="020E0705020206020404" pitchFamily="34" charset="0"/>
                <a:ea typeface="Segoe UI Black" panose="020B0A02040204020203" pitchFamily="34" charset="0"/>
              </a:rPr>
              <a:t>biodiversity</a:t>
            </a:r>
            <a:endParaRPr lang="en-US" sz="9600" b="1" dirty="0">
              <a:solidFill>
                <a:srgbClr val="993366"/>
              </a:solidFill>
              <a:latin typeface="Copperplate Gothic Bold" panose="020E0705020206020404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228845-9AB9-8B1A-1BE0-943BE559985B}"/>
              </a:ext>
            </a:extLst>
          </p:cNvPr>
          <p:cNvSpPr txBox="1"/>
          <p:nvPr/>
        </p:nvSpPr>
        <p:spPr>
          <a:xfrm>
            <a:off x="17394873" y="2810265"/>
            <a:ext cx="634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1">
                    <a:lumMod val="50000"/>
                  </a:schemeClr>
                </a:solidFill>
              </a:rPr>
              <a:t>Κωνσταντίνος Κανελλόπουλος</a:t>
            </a:r>
            <a:br>
              <a:rPr lang="el-GR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l-GR" sz="3600" dirty="0">
                <a:solidFill>
                  <a:schemeClr val="bg1">
                    <a:lumMod val="50000"/>
                  </a:schemeClr>
                </a:solidFill>
              </a:rPr>
              <a:t>Απόστολος Διαβολίκης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4E82BE-A717-F3A5-D54F-DE2EDE353187}"/>
              </a:ext>
            </a:extLst>
          </p:cNvPr>
          <p:cNvSpPr txBox="1"/>
          <p:nvPr/>
        </p:nvSpPr>
        <p:spPr>
          <a:xfrm>
            <a:off x="17394873" y="4010594"/>
            <a:ext cx="3920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+mj-lt"/>
              </a:rPr>
              <a:t>Μια εργασία για την Βιοποικιλότητα</a:t>
            </a:r>
            <a:endParaRPr lang="en-US" sz="2000" dirty="0"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927CE2-3598-E25D-F3A4-C1C25EEDC375}"/>
              </a:ext>
            </a:extLst>
          </p:cNvPr>
          <p:cNvCxnSpPr>
            <a:cxnSpLocks/>
          </p:cNvCxnSpPr>
          <p:nvPr/>
        </p:nvCxnSpPr>
        <p:spPr>
          <a:xfrm flipH="1">
            <a:off x="17394873" y="4010594"/>
            <a:ext cx="1325034" cy="0"/>
          </a:xfrm>
          <a:prstGeom prst="line">
            <a:avLst/>
          </a:prstGeom>
          <a:ln w="38100">
            <a:solidFill>
              <a:srgbClr val="993366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CE8661-6E7A-F7CE-A583-41DFCAC091E1}"/>
              </a:ext>
            </a:extLst>
          </p:cNvPr>
          <p:cNvSpPr txBox="1"/>
          <p:nvPr/>
        </p:nvSpPr>
        <p:spPr>
          <a:xfrm>
            <a:off x="1818774" y="-2633458"/>
            <a:ext cx="85544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E18E1F"/>
                </a:solidFill>
                <a:latin typeface="Arial Black" panose="020B0A04020102020204" pitchFamily="34" charset="0"/>
              </a:rPr>
              <a:t>BIODIVERSITY</a:t>
            </a:r>
            <a:br>
              <a:rPr lang="el-GR" sz="8000" dirty="0">
                <a:solidFill>
                  <a:srgbClr val="E18E1F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E18E1F"/>
                </a:solidFill>
                <a:latin typeface="Arial Black" panose="020B0A04020102020204" pitchFamily="34" charset="0"/>
              </a:rPr>
              <a:t>In Greece</a:t>
            </a:r>
            <a:endParaRPr lang="en-US" sz="3200" dirty="0">
              <a:solidFill>
                <a:srgbClr val="E18E1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CDCC6D7D-61D7-1451-5B4B-B4D9D4EDF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359928"/>
              </p:ext>
            </p:extLst>
          </p:nvPr>
        </p:nvGraphicFramePr>
        <p:xfrm>
          <a:off x="2032000" y="59661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0161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now Capped Mountain Under Gray Clouds Stock Photo">
            <a:extLst>
              <a:ext uri="{FF2B5EF4-FFF2-40B4-BE49-F238E27FC236}">
                <a16:creationId xmlns:a16="http://schemas.microsoft.com/office/drawing/2014/main" id="{D2BB622D-790E-BCAB-F732-BE1360D4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2540"/>
            <a:ext cx="12192000" cy="81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CDFDE-4DCB-3A1C-460F-5C7E6186D421}"/>
              </a:ext>
            </a:extLst>
          </p:cNvPr>
          <p:cNvSpPr txBox="1"/>
          <p:nvPr/>
        </p:nvSpPr>
        <p:spPr>
          <a:xfrm>
            <a:off x="1818774" y="438150"/>
            <a:ext cx="85544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E18E1F"/>
                </a:solidFill>
                <a:latin typeface="Arial Black" panose="020B0A04020102020204" pitchFamily="34" charset="0"/>
              </a:rPr>
              <a:t>BIODIVERSITY</a:t>
            </a:r>
            <a:br>
              <a:rPr lang="el-GR" sz="8000" dirty="0">
                <a:solidFill>
                  <a:srgbClr val="E18E1F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E18E1F"/>
                </a:solidFill>
                <a:latin typeface="Arial Black" panose="020B0A04020102020204" pitchFamily="34" charset="0"/>
              </a:rPr>
              <a:t>In Greece</a:t>
            </a:r>
            <a:endParaRPr lang="en-US" sz="3200" dirty="0">
              <a:solidFill>
                <a:srgbClr val="E18E1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B49A183-F905-FD32-1CF9-318247672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154687"/>
              </p:ext>
            </p:extLst>
          </p:nvPr>
        </p:nvGraphicFramePr>
        <p:xfrm>
          <a:off x="2032000" y="28422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8200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now Capped Mountain Under Gray Clouds Stock Photo">
            <a:extLst>
              <a:ext uri="{FF2B5EF4-FFF2-40B4-BE49-F238E27FC236}">
                <a16:creationId xmlns:a16="http://schemas.microsoft.com/office/drawing/2014/main" id="{D2BB622D-790E-BCAB-F732-BE1360D4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2540"/>
            <a:ext cx="12192000" cy="81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CDFDE-4DCB-3A1C-460F-5C7E6186D421}"/>
              </a:ext>
            </a:extLst>
          </p:cNvPr>
          <p:cNvSpPr txBox="1"/>
          <p:nvPr/>
        </p:nvSpPr>
        <p:spPr>
          <a:xfrm>
            <a:off x="1818774" y="438150"/>
            <a:ext cx="85544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E18E1F"/>
                </a:solidFill>
                <a:latin typeface="Arial Black" panose="020B0A04020102020204" pitchFamily="34" charset="0"/>
              </a:rPr>
              <a:t>BIODIVERSITY</a:t>
            </a:r>
            <a:br>
              <a:rPr lang="el-GR" sz="8000" dirty="0">
                <a:solidFill>
                  <a:srgbClr val="E18E1F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E18E1F"/>
                </a:solidFill>
                <a:latin typeface="Arial Black" panose="020B0A04020102020204" pitchFamily="34" charset="0"/>
              </a:rPr>
              <a:t>In Greece</a:t>
            </a:r>
            <a:endParaRPr lang="en-US" sz="3200" dirty="0">
              <a:solidFill>
                <a:srgbClr val="E18E1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88C2B21-CE0E-CD9F-303D-D5DC40EDC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386352"/>
              </p:ext>
            </p:extLst>
          </p:nvPr>
        </p:nvGraphicFramePr>
        <p:xfrm>
          <a:off x="2032000" y="28422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5763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215</Words>
  <Application>Microsoft Office PowerPoint</Application>
  <PresentationFormat>Widescreen</PresentationFormat>
  <Paragraphs>27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Arial Black</vt:lpstr>
      <vt:lpstr>Bahnschrift</vt:lpstr>
      <vt:lpstr>Bauhaus 93</vt:lpstr>
      <vt:lpstr>Calibri</vt:lpstr>
      <vt:lpstr>Calibri Light</vt:lpstr>
      <vt:lpstr>Copperplate Gothic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Κωνσταντινος</dc:creator>
  <cp:lastModifiedBy>Κωνσταντινος</cp:lastModifiedBy>
  <cp:revision>3</cp:revision>
  <dcterms:created xsi:type="dcterms:W3CDTF">2023-02-14T22:09:42Z</dcterms:created>
  <dcterms:modified xsi:type="dcterms:W3CDTF">2023-02-22T20:59:46Z</dcterms:modified>
</cp:coreProperties>
</file>