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8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21D31-5CB3-4929-99E3-7A61C6A6FC6B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44AFE-2DA4-495E-8DD9-D241FCF7091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21D31-5CB3-4929-99E3-7A61C6A6FC6B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44AFE-2DA4-495E-8DD9-D241FCF7091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21D31-5CB3-4929-99E3-7A61C6A6FC6B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44AFE-2DA4-495E-8DD9-D241FCF7091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21D31-5CB3-4929-99E3-7A61C6A6FC6B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44AFE-2DA4-495E-8DD9-D241FCF7091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21D31-5CB3-4929-99E3-7A61C6A6FC6B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44AFE-2DA4-495E-8DD9-D241FCF7091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21D31-5CB3-4929-99E3-7A61C6A6FC6B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44AFE-2DA4-495E-8DD9-D241FCF7091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21D31-5CB3-4929-99E3-7A61C6A6FC6B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44AFE-2DA4-495E-8DD9-D241FCF7091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21D31-5CB3-4929-99E3-7A61C6A6FC6B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44AFE-2DA4-495E-8DD9-D241FCF7091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21D31-5CB3-4929-99E3-7A61C6A6FC6B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44AFE-2DA4-495E-8DD9-D241FCF7091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21D31-5CB3-4929-99E3-7A61C6A6FC6B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44AFE-2DA4-495E-8DD9-D241FCF7091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21D31-5CB3-4929-99E3-7A61C6A6FC6B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44AFE-2DA4-495E-8DD9-D241FCF7091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21D31-5CB3-4929-99E3-7A61C6A6FC6B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44AFE-2DA4-495E-8DD9-D241FCF70912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14348" y="571480"/>
            <a:ext cx="7772400" cy="79850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smtClean="0"/>
              <a:t>             </a:t>
            </a:r>
            <a:r>
              <a:rPr lang="el-GR" sz="4000" b="1" dirty="0" smtClean="0"/>
              <a:t>ΜΟΡΦΕΣ ΕΡΕΥΝΑΣ</a:t>
            </a:r>
            <a:endParaRPr lang="el-GR" dirty="0"/>
          </a:p>
        </p:txBody>
      </p:sp>
      <p:sp>
        <p:nvSpPr>
          <p:cNvPr id="5" name="4 - Βέλος προς τα κάτω"/>
          <p:cNvSpPr/>
          <p:nvPr/>
        </p:nvSpPr>
        <p:spPr>
          <a:xfrm>
            <a:off x="2357422" y="1428736"/>
            <a:ext cx="142876" cy="11430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Βέλος προς τα κάτω"/>
          <p:cNvSpPr/>
          <p:nvPr/>
        </p:nvSpPr>
        <p:spPr>
          <a:xfrm>
            <a:off x="6072198" y="1428736"/>
            <a:ext cx="142876" cy="11430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TextBox"/>
          <p:cNvSpPr txBox="1"/>
          <p:nvPr/>
        </p:nvSpPr>
        <p:spPr>
          <a:xfrm>
            <a:off x="857224" y="2643182"/>
            <a:ext cx="32861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ΠΕΡΙΓΡΑΦΙΚΗ ΕΡΕΥΝΑ </a:t>
            </a:r>
            <a:endParaRPr lang="en-US" sz="2400" dirty="0" smtClean="0"/>
          </a:p>
          <a:p>
            <a:r>
              <a:rPr lang="el-GR" sz="2400" dirty="0" smtClean="0"/>
              <a:t>(</a:t>
            </a:r>
            <a:r>
              <a:rPr lang="el-GR" sz="2400" dirty="0"/>
              <a:t>ή ΘΕΩΡΗΤΙΚΗ)</a:t>
            </a:r>
          </a:p>
        </p:txBody>
      </p:sp>
      <p:sp>
        <p:nvSpPr>
          <p:cNvPr id="10" name="9 - TextBox"/>
          <p:cNvSpPr txBox="1"/>
          <p:nvPr/>
        </p:nvSpPr>
        <p:spPr>
          <a:xfrm>
            <a:off x="5000628" y="2643182"/>
            <a:ext cx="350046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ΠΕΙΡΑΜΑΤΙΚΗ ΕΡΕΥΝΑ </a:t>
            </a:r>
            <a:endParaRPr lang="en-US" sz="2400" dirty="0" smtClean="0"/>
          </a:p>
          <a:p>
            <a:r>
              <a:rPr lang="el-GR" sz="2400" dirty="0" smtClean="0"/>
              <a:t>(</a:t>
            </a:r>
            <a:r>
              <a:rPr lang="el-GR" sz="2400" dirty="0"/>
              <a:t>ή ΕΦΑΡΜΟΣΜΕΝΗ)</a:t>
            </a:r>
          </a:p>
          <a:p>
            <a:endParaRPr lang="el-GR" dirty="0"/>
          </a:p>
        </p:txBody>
      </p:sp>
      <p:sp>
        <p:nvSpPr>
          <p:cNvPr id="11" name="10 - Βέλος προς τα κάτω"/>
          <p:cNvSpPr/>
          <p:nvPr/>
        </p:nvSpPr>
        <p:spPr>
          <a:xfrm>
            <a:off x="4143372" y="1357298"/>
            <a:ext cx="142876" cy="28575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11 - TextBox"/>
          <p:cNvSpPr txBox="1"/>
          <p:nvPr/>
        </p:nvSpPr>
        <p:spPr>
          <a:xfrm>
            <a:off x="2643174" y="4286256"/>
            <a:ext cx="5357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ΕΡΕΥΝΑ ΔΗΜΟΣΚΟΠΗΣΗΣ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/>
      <p:bldP spid="11" grpId="0" animBg="1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b="1" dirty="0"/>
              <a:t>ΔΙΑΔΙΚΑΣΙΕΣ ΣΥΛΛΟΓΗΣ ΣΤΟΙΧΕΙΩΝ ΣΕ ΕΡΕΥΝΕΣ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62500" lnSpcReduction="20000"/>
          </a:bodyPr>
          <a:lstStyle/>
          <a:p>
            <a:pPr lvl="0">
              <a:buFont typeface="Wingdings" pitchFamily="2" charset="2"/>
              <a:buChar char="q"/>
            </a:pPr>
            <a:r>
              <a:rPr lang="el-GR" b="1" dirty="0" smtClean="0"/>
              <a:t>Μηχανήματα</a:t>
            </a:r>
            <a:endParaRPr lang="en-US" dirty="0" smtClean="0"/>
          </a:p>
          <a:p>
            <a:pPr marL="0" lvl="0" indent="0">
              <a:buNone/>
            </a:pPr>
            <a:r>
              <a:rPr lang="el-GR" dirty="0" smtClean="0"/>
              <a:t>Για </a:t>
            </a:r>
            <a:r>
              <a:rPr lang="el-GR" dirty="0"/>
              <a:t>παράδειγμα ένα μηχάνημα μπορεί να χρησιμοποιηθεί για να μετρήσει το φορτίο που αντέχει μια κυλινδρική διατομή συγκεκριμένου </a:t>
            </a:r>
            <a:r>
              <a:rPr lang="el-GR" dirty="0" smtClean="0"/>
              <a:t>υλικού.</a:t>
            </a:r>
            <a:endParaRPr lang="en-US" dirty="0" smtClean="0"/>
          </a:p>
          <a:p>
            <a:pPr marL="0" lvl="0" indent="0">
              <a:buNone/>
            </a:pPr>
            <a:endParaRPr lang="en-US" sz="1600" dirty="0" smtClean="0"/>
          </a:p>
          <a:p>
            <a:pPr lvl="0">
              <a:buFont typeface="Wingdings" pitchFamily="2" charset="2"/>
              <a:buChar char="q"/>
            </a:pPr>
            <a:r>
              <a:rPr lang="el-GR" b="1" dirty="0" smtClean="0"/>
              <a:t>Τεστ</a:t>
            </a:r>
            <a:r>
              <a:rPr lang="el-GR" b="1" dirty="0"/>
              <a:t>.</a:t>
            </a:r>
            <a:r>
              <a:rPr lang="el-GR" dirty="0"/>
              <a:t> </a:t>
            </a:r>
            <a:endParaRPr lang="en-US" dirty="0" smtClean="0"/>
          </a:p>
          <a:p>
            <a:pPr marL="0" lvl="0" indent="0">
              <a:buNone/>
            </a:pPr>
            <a:r>
              <a:rPr lang="el-GR" dirty="0" smtClean="0"/>
              <a:t>Έχουν </a:t>
            </a:r>
            <a:r>
              <a:rPr lang="el-GR" dirty="0"/>
              <a:t>κατασκευαστεί διάφορα τεστ από ειδικούς τα οποία μπορεί να χρησιμοποιηθούν για να μετρήσουν την ικανότητα στα μαθηματικά ή τον δείκτη νοημοσύνης. </a:t>
            </a:r>
            <a:endParaRPr lang="en-US" dirty="0" smtClean="0"/>
          </a:p>
          <a:p>
            <a:pPr marL="0" lvl="0" indent="0">
              <a:buNone/>
            </a:pPr>
            <a:endParaRPr lang="el-GR" sz="1600" dirty="0"/>
          </a:p>
          <a:p>
            <a:pPr>
              <a:buFont typeface="Wingdings" pitchFamily="2" charset="2"/>
              <a:buChar char="q"/>
            </a:pPr>
            <a:r>
              <a:rPr lang="el-GR" b="1" dirty="0"/>
              <a:t>Ερωτηματολόγια.</a:t>
            </a:r>
            <a:r>
              <a:rPr lang="el-GR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l-GR" dirty="0" smtClean="0"/>
              <a:t>Με </a:t>
            </a:r>
            <a:r>
              <a:rPr lang="el-GR" dirty="0"/>
              <a:t>κατάλληλα ερωτηματολόγια που κατασκευάζονται από τους ίδιους τους ερευνητές εξακριβώνεται η στάση πληθυσμών σχετικά με διάφορα θέματα</a:t>
            </a:r>
            <a:r>
              <a:rPr lang="el-GR" dirty="0" smtClean="0"/>
              <a:t>.</a:t>
            </a:r>
            <a:endParaRPr lang="en-US" dirty="0" smtClean="0"/>
          </a:p>
          <a:p>
            <a:pPr marL="0" indent="0">
              <a:buNone/>
            </a:pPr>
            <a:r>
              <a:rPr lang="el-GR" dirty="0" smtClean="0"/>
              <a:t> </a:t>
            </a:r>
            <a:endParaRPr lang="el-GR" dirty="0"/>
          </a:p>
          <a:p>
            <a:pPr lvl="0">
              <a:buFont typeface="Wingdings" pitchFamily="2" charset="2"/>
              <a:buChar char="q"/>
            </a:pPr>
            <a:r>
              <a:rPr lang="el-GR" b="1" dirty="0" smtClean="0"/>
              <a:t>Βαθμολογίες</a:t>
            </a:r>
            <a:endParaRPr lang="en-US" b="1" dirty="0" smtClean="0"/>
          </a:p>
          <a:p>
            <a:pPr marL="0" lvl="0" indent="0">
              <a:buNone/>
            </a:pPr>
            <a:r>
              <a:rPr lang="en-US" dirty="0" smtClean="0"/>
              <a:t>O </a:t>
            </a:r>
            <a:r>
              <a:rPr lang="el-GR" dirty="0" smtClean="0"/>
              <a:t>ερευνητής </a:t>
            </a:r>
            <a:r>
              <a:rPr lang="el-GR" dirty="0"/>
              <a:t>έχει αναθέσει σε ένα ή περισσότερα άτομα, τα οποία ειδικεύονται σε αυτό το είδος συλλογής στοιχείων, τον ρόλο του παρατηρητή. Παρατηρούν λοιπόν και βαθμολογούν την αλλαγή της συμπεριφοράς ενός πληθυσμού ή δείγματος πληθυσμού.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130</Words>
  <Application>Microsoft Office PowerPoint</Application>
  <PresentationFormat>Προβολή στην οθόνη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3" baseType="lpstr">
      <vt:lpstr>Θέμα του Office</vt:lpstr>
      <vt:lpstr>             ΜΟΡΦΕΣ ΕΡΕΥΝΑΣ</vt:lpstr>
      <vt:lpstr>ΔΙΑΔΙΚΑΣΙΕΣ ΣΥΛΛΟΓΗΣ ΣΤΟΙΧΕΙΩΝ ΣΕ ΕΡΕΥΝΕΣ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ΜΟΡΦΕΣ ΕΡΕΥΝΑΣ</dc:title>
  <dc:creator>Thanos</dc:creator>
  <cp:lastModifiedBy>Thanos</cp:lastModifiedBy>
  <cp:revision>4</cp:revision>
  <dcterms:created xsi:type="dcterms:W3CDTF">2020-11-13T18:25:18Z</dcterms:created>
  <dcterms:modified xsi:type="dcterms:W3CDTF">2020-11-13T18:43:46Z</dcterms:modified>
</cp:coreProperties>
</file>