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00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4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42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95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7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82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6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28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99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54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99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AFF3-0EE1-42AA-85B9-4DCE02D2348C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E0AA-DCF7-4BF5-982D-187DD7E088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1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6" y="299665"/>
            <a:ext cx="10017068" cy="62281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3" y="4714709"/>
            <a:ext cx="2882657" cy="181312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991673"/>
            <a:ext cx="3470454" cy="220872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54105" y="5750292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</a:t>
            </a:r>
            <a:endParaRPr lang="el-GR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029825" y="859514"/>
            <a:ext cx="1870254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cricket</a:t>
            </a:r>
            <a:endParaRPr lang="el-GR" sz="40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3860" y="603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0327" cy="225555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55558"/>
            <a:ext cx="3580327" cy="23789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4634486"/>
            <a:ext cx="3580329" cy="220404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8088681" y="619947"/>
            <a:ext cx="255711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potato</a:t>
            </a:r>
            <a:endParaRPr lang="el-GR" sz="6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088681" y="2937190"/>
            <a:ext cx="13773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ant</a:t>
            </a:r>
            <a:endParaRPr lang="el-GR" sz="6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088681" y="5228676"/>
            <a:ext cx="277031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cricket</a:t>
            </a:r>
            <a:endParaRPr lang="el-GR" sz="6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-3.7037E-7 C -0.00378 0.00047 -0.00768 0.00139 -0.01159 0.00185 C -0.01823 0.00255 -0.025 0.00255 -0.03164 0.00371 C -0.03307 0.00394 -0.03438 0.00556 -0.03581 0.00556 L -0.19427 0.00741 C -0.19531 0.0081 -0.19636 0.0088 -0.19753 0.00926 C -0.21133 0.01412 -0.23893 0.01273 -0.24505 0.01297 C -0.27422 0.02338 -0.23581 0.01042 -0.26719 0.01875 C -0.31511 0.03125 -0.27539 0.02292 -0.30091 0.02801 C -0.3086 0.03264 -0.29909 0.02709 -0.30833 0.03172 C -0.31901 0.03727 -0.30261 0.02963 -0.31576 0.03565 C -0.32018 0.04051 -0.32422 0.04352 -0.32735 0.0507 C -0.32891 0.05417 -0.33164 0.06181 -0.33164 0.06181 C -0.33333 0.08079 -0.3336 0.07732 -0.33164 0.10509 C -0.33099 0.11435 -0.32826 0.12523 -0.32422 0.13125 C -0.31485 0.1456 -0.30469 0.1581 -0.29466 0.17084 C -0.29375 0.17199 -0.29258 0.17222 -0.29141 0.17269 C -0.28867 0.17408 -0.28581 0.17523 -0.28307 0.17639 C -0.27344 0.18056 -0.28529 0.1757 -0.27136 0.18009 C -0.26992 0.18056 -0.26862 0.18172 -0.26719 0.18195 C -0.26081 0.18357 -0.25456 0.18472 -0.24818 0.18588 C -0.24258 0.18658 -0.23685 0.18704 -0.23125 0.18773 C -0.21107 0.19491 -0.22305 0.19121 -0.19011 0.19699 C -0.1862 0.19769 -0.18229 0.19792 -0.17839 0.19884 C -0.17175 0.2007 -0.16511 0.20324 -0.15833 0.20463 C -0.14961 0.20625 -0.13203 0.20834 -0.13203 0.20834 C -0.12461 0.21134 -0.11719 0.21412 -0.10977 0.21759 C -0.10794 0.21852 -0.10625 0.22037 -0.10456 0.22153 C -0.10352 0.22222 -0.10248 0.22292 -0.1013 0.22338 C -0.09466 0.22662 -0.08789 0.22894 -0.08125 0.23264 C -0.06914 0.24005 -0.07513 0.23773 -0.06328 0.24028 C -0.06081 0.24283 -0.0586 0.24584 -0.05599 0.24769 C -0.04935 0.25232 -0.04232 0.25394 -0.03581 0.25903 C -0.03268 0.26158 -0.02943 0.26366 -0.0263 0.26644 C -0.02526 0.26759 -0.02435 0.26945 -0.02318 0.27037 C -0.0211 0.27199 -0.01888 0.27222 -0.0168 0.27408 C -0.00651 0.2831 -0.00755 0.28472 0.00117 0.29468 C 0.00768 0.30232 0.01432 0.31019 0.02122 0.31713 C 0.0237 0.31968 0.0263 0.32176 0.02851 0.32477 C 0.03515 0.33334 0.03073 0.32963 0.03489 0.33797 C 0.03724 0.34259 0.03945 0.34722 0.04232 0.35093 C 0.04375 0.35301 0.04518 0.35463 0.04648 0.35672 C 0.04883 0.36019 0.05143 0.36482 0.05286 0.36991 C 0.05338 0.37153 0.05364 0.37361 0.0539 0.37547 C 0.05469 0.37986 0.05534 0.38426 0.05599 0.38866 C 0.05417 0.44051 0.0612 0.47616 0.0487 0.51435 C 0.047 0.51945 0.03971 0.53773 0.03802 0.54074 C 0.03424 0.54769 0.02969 0.55347 0.02539 0.55949 C 0.02122 0.56528 0.01732 0.57199 0.01276 0.57639 C 0.0043 0.58449 -0.00482 0.59005 -0.01367 0.59699 C -0.02005 0.60209 -0.02591 0.60926 -0.03268 0.61204 C -0.03867 0.61459 -0.04466 0.61667 -0.05065 0.61945 C -0.05742 0.62292 -0.06393 0.62778 -0.0707 0.63079 C -0.08255 0.63588 -0.09466 0.63912 -0.10664 0.64398 C -0.11654 0.64792 -0.1263 0.65301 -0.1362 0.65718 C -0.13972 0.65857 -0.14323 0.65926 -0.14675 0.66088 C -0.15391 0.66412 -0.16081 0.66875 -0.16784 0.67222 C -0.178 0.67685 -0.18841 0.68009 -0.19857 0.68519 C -0.21081 0.69144 -0.20794 0.69607 -0.22175 0.69838 C -0.23698 0.70116 -0.22878 0.69931 -0.2461 0.70417 C -0.25625 0.70347 -0.26654 0.70371 -0.27669 0.70209 C -0.27761 0.70209 -0.28646 0.69884 -0.28932 0.69653 C -0.29154 0.69491 -0.29336 0.69144 -0.2957 0.69097 C -0.30742 0.6882 -0.34649 0.68912 -0.35586 0.68912 L -0.35586 0.68912 L -0.35794 0.68704 " pathEditMode="relative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51852E-6 L -2.5E-6 8.51852E-6 C 0.00222 0.00579 0.00404 0.01158 0.00638 0.0169 C 0.01185 0.02894 0.01368 0.02987 0.02006 0.03751 C 0.02123 0.04005 0.02227 0.0426 0.02331 0.04515 C 0.02396 0.047 0.02435 0.04931 0.0254 0.0507 C 0.0349 0.06459 0.03204 0.05857 0.03907 0.06575 C 0.04284 0.06968 0.04597 0.07501 0.04974 0.07894 C 0.05105 0.08033 0.05261 0.08126 0.05391 0.08265 C 0.10013 0.13496 0.0448 0.07246 0.09193 0.13519 C 0.10391 0.15116 0.08881 0.13172 0.1004 0.14468 C 0.10196 0.1463 0.10326 0.14839 0.10469 0.15024 C 0.10534 0.15348 0.10586 0.15672 0.10678 0.15973 C 0.1073 0.16158 0.10834 0.1632 0.10886 0.16528 C 0.10938 0.16714 0.10964 0.16899 0.1099 0.17084 C 0.11068 0.17709 0.11133 0.18357 0.11198 0.18982 C 0.11133 0.21413 0.11146 0.23866 0.1099 0.26297 C 0.10964 0.26667 0.10795 0.26922 0.10678 0.27246 C 0.10573 0.27501 0.10456 0.27732 0.10352 0.27987 C 0.10274 0.28218 0.10248 0.28519 0.10144 0.28727 C 0.10026 0.28982 0.0987 0.29121 0.09727 0.29306 C 0.09258 0.30973 0.09844 0.2926 0.09089 0.30417 C 0.0892 0.30695 0.08829 0.31089 0.08672 0.31366 C 0.07813 0.32755 0.08165 0.31968 0.07292 0.32686 C 0.05808 0.33866 0.07318 0.3463 0.03907 0.35302 C 0.03594 0.35371 0.03282 0.35394 0.02956 0.35487 C 0.01771 0.35857 0.02305 0.35927 0.01172 0.36065 C 0.00469 0.36158 -0.00247 0.36181 -0.0095 0.36251 C -0.01224 0.3632 -0.0151 0.3632 -0.01796 0.36436 C -0.02122 0.36575 -0.02408 0.36899 -0.02747 0.36991 C -0.03229 0.37153 -0.03724 0.3713 -0.04218 0.37177 C -0.04882 0.37408 -0.06432 0.3794 -0.07174 0.38126 C -0.07526 0.38218 -0.0789 0.38241 -0.08242 0.38311 C -0.09622 0.38635 -0.09296 0.38496 -0.10143 0.3889 L -0.15638 0.38681 C -0.17291 0.38635 -0.18945 0.38658 -0.20599 0.38496 C -0.21601 0.38403 -0.225 0.37894 -0.2345 0.37385 C -0.23841 0.36945 -0.24218 0.36482 -0.24609 0.36065 C -0.24752 0.35927 -0.24908 0.35834 -0.25039 0.35695 C -0.25325 0.35348 -0.25599 0.34931 -0.25885 0.34561 C -0.26197 0.34167 -0.2651 0.33797 -0.26835 0.33427 C -0.27343 0.30695 -0.26718 0.33658 -0.27356 0.31552 C -0.27825 0.30047 -0.27552 0.30487 -0.2789 0.28936 C -0.28411 0.26436 -0.28229 0.28056 -0.28632 0.25556 C -0.2871 0.24977 -0.2875 0.24399 -0.28841 0.23843 C -0.29049 0.22593 -0.29166 0.2264 -0.29257 0.21598 C -0.29375 0.20417 -0.2944 0.19214 -0.29583 0.18033 C -0.29622 0.1764 -0.29726 0.17292 -0.29791 0.16899 C -0.29908 0.16227 -0.3 0.15533 -0.30104 0.14839 C -0.30247 0.14028 -0.3039 0.13218 -0.30533 0.12408 C -0.30559 0.11783 -0.30599 0.11158 -0.30638 0.1051 C -0.30781 0.08241 -0.3095 0.07362 -0.30638 0.04515 C -0.30612 0.0426 -0.30351 0.04376 -0.30208 0.04329 C -0.26809 0.03056 -0.30546 0.04445 -0.26835 0.0338 C -0.25872 0.03126 -0.24934 0.02709 -0.23984 0.02454 C -0.22721 0.02084 -0.21445 0.01714 -0.20169 0.01505 C -0.19791 0.01436 -0.19401 0.01413 -0.1901 0.0132 C -0.15182 0.00348 -0.18802 0.01042 -0.16158 0.00579 C -0.15377 0.00209 -0.15117 0.00093 -0.14049 -0.00185 C -0.13632 -0.003 -0.13203 -0.003 -0.12786 -0.0037 C -0.12421 -0.00439 -0.1207 -0.00485 -0.11718 -0.00555 C -0.07994 -0.01435 -0.12213 -0.00555 -0.09401 -0.0111 C -0.08151 -0.01851 -0.09309 -0.01203 -0.06224 -0.0206 C -0.05599 -0.02245 -0.0496 -0.02453 -0.04322 -0.02615 C -0.03841 -0.02754 -0.03333 -0.02847 -0.02851 -0.03009 C -0.02005 -0.03263 -0.01406 -0.03518 -0.00625 -0.03935 C -0.00416 -0.0405 -0.00208 -0.04166 -2.5E-6 -0.04305 C 0.00573 -0.04722 0.00313 -0.04652 0.00847 -0.05254 C 0.01094 -0.05532 0.01355 -0.0574 0.01589 -0.05995 C 0.02553 -0.07106 0.0349 -0.0824 0.04441 -0.09374 C 0.04688 -0.09675 0.04948 -0.09976 0.05183 -0.10323 C 0.05469 -0.10763 0.05795 -0.1111 0.06029 -0.11643 C 0.06654 -0.13055 0.06993 -0.1486 0.07722 -0.16157 C 0.07995 -0.16643 0.08282 -0.17129 0.08568 -0.17638 C 0.0892 -0.18333 0.09284 -0.18981 0.09623 -0.19722 C 0.10066 -0.20694 0.10886 -0.22708 0.10886 -0.22708 C 0.11719 -0.27661 0.10756 -0.22291 0.11524 -0.25717 C 0.11641 -0.26273 0.11719 -0.26851 0.11836 -0.27407 C 0.11967 -0.27985 0.12123 -0.28541 0.12266 -0.29097 C 0.12331 -0.29421 0.12396 -0.29722 0.12474 -0.30046 C 0.1254 -0.30671 0.1267 -0.31273 0.12683 -0.31921 C 0.12709 -0.33171 0.1267 -0.34444 0.12579 -0.35671 C 0.12526 -0.36319 0.12435 -0.36967 0.12266 -0.37546 C 0.1198 -0.38472 0.11589 -0.38981 0.11094 -0.39421 C 0.1086 -0.39652 0.10612 -0.3986 0.10352 -0.39999 C 0.08373 -0.41064 0.08698 -0.40648 0.06446 -0.4111 C 0.05599 -0.41296 0.04037 -0.41712 0.03073 -0.4206 C 0.02605 -0.42222 0.02162 -0.42499 0.01693 -0.42615 C 0.01211 -0.42754 0.00704 -0.42754 0.00222 -0.428 L -0.1944 -0.4243 C -0.21731 -0.42384 -0.19023 -0.42337 -0.20911 -0.41689 C -0.21432 -0.41504 -0.21966 -0.4155 -0.225 -0.41504 C -0.22812 -0.41249 -0.23125 -0.40948 -0.2345 -0.4074 C -0.23658 -0.40624 -0.2388 -0.40648 -0.24088 -0.40555 C -0.24414 -0.40416 -0.24713 -0.40185 -0.25039 -0.39999 L -0.25039 -0.39999 C -0.25208 -0.3986 -0.2539 -0.39745 -0.25559 -0.39629 C -0.25703 -0.39513 -0.25833 -0.39328 -0.25989 -0.39235 C -0.26224 -0.3912 -0.26484 -0.3912 -0.26731 -0.3905 C -0.2694 -0.39004 -0.27148 -0.38865 -0.27356 -0.38865 C -0.28945 -0.38819 -0.30533 -0.38865 -0.32109 -0.38865 L -0.32213 -0.38865 " pathEditMode="relative" ptsTypes="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2.08333E-7 3.7037E-6 C -0.21862 -0.00509 -0.09843 -0.00093 -0.20078 -0.00579 L -0.24297 -0.00764 L -0.30638 -0.01134 C -0.31523 -0.0125 -0.32109 -0.0132 -0.32955 -0.01505 C -0.33593 -0.01667 -0.33971 -0.01875 -0.34648 -0.02083 C -0.34895 -0.02153 -0.35143 -0.02199 -0.3539 -0.02269 C -0.36705 -0.02616 -0.35273 -0.02292 -0.36862 -0.02639 C -0.3694 -0.02824 -0.3707 -0.02986 -0.3707 -0.03195 C -0.3707 -0.03727 -0.37044 -0.04306 -0.36862 -0.04699 C -0.36497 -0.05579 -0.36211 -0.05278 -0.35807 -0.05648 C -0.35625 -0.0581 -0.35468 -0.06042 -0.35286 -0.06204 C -0.34453 -0.06991 -0.34049 -0.07315 -0.33164 -0.07894 C -0.32851 -0.08102 -0.32539 -0.0831 -0.32213 -0.08472 C -0.3177 -0.08681 -0.31315 -0.08912 -0.30846 -0.09028 C -0.30286 -0.09167 -0.29713 -0.09144 -0.29153 -0.09213 L -0.27786 -0.09398 C -0.22656 -0.11227 -0.2858 -0.09306 -0.23659 -0.10347 C -0.2026 -0.11065 -0.19349 -0.11343 -0.17005 -0.12037 C -0.16862 -0.12153 -0.16731 -0.12292 -0.16588 -0.12408 C -0.16315 -0.12616 -0.16015 -0.12732 -0.15742 -0.12963 C -0.15586 -0.13102 -0.15468 -0.13357 -0.15325 -0.13542 C -0.15052 -0.13843 -0.1444 -0.14468 -0.14153 -0.14653 C -0.13177 -0.15324 -0.1177 -0.16019 -0.10781 -0.16551 C -0.10429 -0.16921 -0.10104 -0.17384 -0.09726 -0.17662 C -0.09531 -0.17824 -0.09284 -0.17708 -0.09088 -0.17847 C -0.08502 -0.18287 -0.07955 -0.18866 -0.07395 -0.19352 C -0.06979 -0.19722 -0.06523 -0.20023 -0.06132 -0.20486 L -0.04544 -0.22361 C -0.04336 -0.22616 -0.04127 -0.22894 -0.03906 -0.23125 L -0.00534 -0.26505 C 0.00105 -0.2713 0.00756 -0.27685 0.01368 -0.2838 C 0.01654 -0.28681 0.01914 -0.29028 0.02214 -0.29306 C 0.03894 -0.30903 0.01849 -0.2831 0.04427 -0.31389 C 0.04597 -0.31574 0.04727 -0.31852 0.04857 -0.3213 C 0.05925 -0.34421 0.0681 -0.37014 0.08021 -0.39074 L 0.10664 -0.43588 C 0.12956 -0.47408 0.1043 -0.42986 0.12357 -0.46412 C 0.12461 -0.46852 0.12552 -0.47292 0.1267 -0.47708 C 0.12956 -0.4882 0.13477 -0.50579 0.13828 -0.51482 C 0.14649 -0.53588 0.1543 -0.55718 0.16368 -0.57662 C 0.16966 -0.58935 0.17696 -0.60023 0.18164 -0.61435 C 0.18972 -0.63866 0.2017 -0.6912 0.2017 -0.6912 C 0.20235 -0.69884 0.203 -0.70648 0.20378 -0.71389 C 0.20443 -0.71898 0.20547 -0.72384 0.20586 -0.72894 C 0.20651 -0.73449 0.20664 -0.74005 0.2069 -0.74583 C 0.2056 -0.7507 0.2056 -0.75833 0.20274 -0.76088 C 0.19922 -0.76389 0.15482 -0.78495 0.14675 -0.78889 C 0.11823 -0.80301 0.10313 -0.81343 0.07383 -0.81713 C 0.05521 -0.81945 0.03659 -0.81829 0.01797 -0.81898 C -0.03515 -0.82107 -0.02174 -0.8206 -0.07825 -0.82454 C -0.10494 -0.82408 -0.13177 -0.82477 -0.15846 -0.82269 C -0.16666 -0.82222 -0.17474 -0.81945 -0.18281 -0.81713 C -0.21198 -0.8088 -0.24088 -0.79491 -0.27044 -0.79074 L -0.31054 -0.78519 C -0.31901 -0.78426 -0.32747 -0.78403 -0.33593 -0.78333 L -0.35703 -0.78148 C -0.36914 -0.77778 -0.36145 -0.78241 -0.35703 -0.77384 C -0.35429 -0.76852 -0.35286 -0.76134 -0.35065 -0.75509 C -0.35 -0.74583 -0.34948 -0.73634 -0.34856 -0.72708 C -0.3483 -0.72454 -0.34778 -0.72199 -0.34752 -0.71945 C -0.34713 -0.71505 -0.34856 -0.7088 -0.34648 -0.70625 C -0.34323 -0.70255 -0.3388 -0.70486 -0.33489 -0.7044 L -0.29466 -0.7007 C -0.23086 -0.68449 -0.30377 -0.70139 -0.2039 -0.6875 C -0.19713 -0.68658 -0.19049 -0.68357 -0.18385 -0.68195 C -0.14817 -0.67269 -0.15937 -0.67523 -0.12474 -0.6706 C -0.11132 -0.66435 -0.09778 -0.65903 -0.0845 -0.65185 C -0.07695 -0.64769 -0.06979 -0.6419 -0.06237 -0.63681 C -0.03815 -0.62014 -0.04596 -0.62523 -0.02435 -0.60857 C -0.00911 -0.59699 0.00013 -0.59259 0.01263 -0.57477 C 0.01576 -0.57037 0.02097 -0.55695 0.02318 -0.55046 C 0.02943 -0.53195 0.03099 -0.52431 0.03581 -0.50162 C 0.0375 -0.49421 0.03894 -0.48681 0.04011 -0.47917 C 0.04063 -0.47546 0.04076 -0.47153 0.04115 -0.46783 C 0.04141 -0.46458 0.0418 -0.46158 0.04219 -0.45833 C 0.0405 -0.44514 0.04037 -0.43102 0.03698 -0.41898 C 0.03542 -0.41366 0.03151 -0.41204 0.02852 -0.40949 C 0.0198 -0.40208 0.01081 -0.3963 0.00209 -0.38889 C -0.00338 -0.38426 -0.0082 -0.37778 -0.0138 -0.37384 C -0.02304 -0.36759 -0.03281 -0.36435 -0.04231 -0.3588 C -0.0858 -0.33403 -0.05325 -0.34792 -0.09622 -0.33264 C -0.13984 -0.3331 -0.18359 -0.3294 -0.22708 -0.33449 C -0.22994 -0.33472 -0.25729 -0.35 -0.26614 -0.3588 C -0.26953 -0.36204 -0.27213 -0.36806 -0.27565 -0.37014 C -0.28645 -0.37639 -0.28242 -0.37245 -0.28841 -0.37963 C -0.29505 -0.37546 -0.29882 -0.37315 -0.30638 -0.37014 C -0.31211 -0.36783 -0.32409 -0.3669 -0.32851 -0.36644 C -0.34466 -0.36065 -0.33893 -0.36065 -0.34544 -0.36065 L -0.34752 -0.36065 L -0.34752 -0.36065 " pathEditMode="relative" ptsTypes="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1" y="613758"/>
            <a:ext cx="1945396" cy="209979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43411" y="828606"/>
            <a:ext cx="75408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 kids</a:t>
            </a:r>
            <a:endParaRPr lang="el-GR" sz="80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7" y="2713551"/>
            <a:ext cx="7938315" cy="33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81" y="119660"/>
            <a:ext cx="4436821" cy="279529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73" y="1059278"/>
            <a:ext cx="5483296" cy="364702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12255" y="2705230"/>
            <a:ext cx="4009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an ant.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899874" y="4706307"/>
            <a:ext cx="457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cricket.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152" y="4175020"/>
            <a:ext cx="2591025" cy="176799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03632" y="5934670"/>
            <a:ext cx="4593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potato.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9762" y="26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7" y="320272"/>
            <a:ext cx="3970557" cy="211383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7" y="3630432"/>
            <a:ext cx="3970557" cy="22165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87" y="320272"/>
            <a:ext cx="3516469" cy="21138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87" y="3630432"/>
            <a:ext cx="3631398" cy="221657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46136" y="2266682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spring</a:t>
            </a:r>
            <a:endParaRPr lang="el-GR" sz="5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344772" y="5847008"/>
            <a:ext cx="2512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281094" y="5855938"/>
            <a:ext cx="2007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winter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908783" y="2266682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autumn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9775" y="509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47" y="348038"/>
            <a:ext cx="8329613" cy="561488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844998" y="5934670"/>
            <a:ext cx="9470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more… </a:t>
            </a:r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και περισσότερες…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22" y="348038"/>
            <a:ext cx="2283850" cy="155335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11589" y="1691236"/>
            <a:ext cx="2054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potato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6" y="3244590"/>
            <a:ext cx="1969066" cy="151525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03811" y="4653377"/>
            <a:ext cx="2670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potato</a:t>
            </a:r>
            <a:r>
              <a:rPr lang="en-US" sz="5400" b="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</a:t>
            </a:r>
            <a:endParaRPr lang="el-GR" sz="54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5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3" y="451032"/>
            <a:ext cx="10801350" cy="4705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124" y="5664273"/>
            <a:ext cx="36938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spring</a:t>
            </a:r>
            <a:r>
              <a:rPr lang="el-GR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= </a:t>
            </a:r>
            <a:r>
              <a:rPr lang="el-GR" sz="3200" b="1" dirty="0" smtClean="0">
                <a:solidFill>
                  <a:schemeClr val="bg1"/>
                </a:solidFill>
              </a:rPr>
              <a:t>άνοιξη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summer</a:t>
            </a:r>
            <a:r>
              <a:rPr lang="el-GR" sz="3200" b="1" dirty="0" smtClean="0"/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=</a:t>
            </a:r>
            <a:r>
              <a:rPr lang="el-GR" sz="3200" b="1" dirty="0" smtClean="0"/>
              <a:t> </a:t>
            </a:r>
            <a:r>
              <a:rPr lang="el-GR" sz="3200" b="1" dirty="0">
                <a:solidFill>
                  <a:schemeClr val="bg1"/>
                </a:solidFill>
              </a:rPr>
              <a:t>καλοκαίρι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289443" y="5664274"/>
            <a:ext cx="5125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autumn </a:t>
            </a:r>
            <a:r>
              <a:rPr lang="el-GR" sz="3200" b="1" dirty="0">
                <a:solidFill>
                  <a:srgbClr val="FF0000"/>
                </a:solidFill>
              </a:rPr>
              <a:t>=</a:t>
            </a:r>
            <a:r>
              <a:rPr lang="el-GR" b="1" dirty="0" smtClean="0"/>
              <a:t> </a:t>
            </a:r>
            <a:r>
              <a:rPr lang="el-GR" sz="3200" b="1" dirty="0">
                <a:solidFill>
                  <a:schemeClr val="bg1"/>
                </a:solidFill>
              </a:rPr>
              <a:t>φθινόπωρο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winter </a:t>
            </a:r>
            <a:r>
              <a:rPr lang="el-GR" sz="3200" b="1" dirty="0" smtClean="0">
                <a:solidFill>
                  <a:srgbClr val="FF0000"/>
                </a:solidFill>
              </a:rPr>
              <a:t>=</a:t>
            </a:r>
            <a:r>
              <a:rPr lang="el-GR" b="1" dirty="0" smtClean="0"/>
              <a:t> </a:t>
            </a:r>
            <a:r>
              <a:rPr lang="el-GR" sz="3200" b="1" dirty="0">
                <a:solidFill>
                  <a:schemeClr val="bg1"/>
                </a:solidFill>
              </a:rPr>
              <a:t>χειμώνας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112913" y="5027292"/>
            <a:ext cx="25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seasons</a:t>
            </a:r>
            <a:endParaRPr lang="el-GR" sz="3600" b="1" i="1" dirty="0">
              <a:solidFill>
                <a:srgbClr val="FFFF00"/>
              </a:solidFill>
            </a:endParaRPr>
          </a:p>
        </p:txBody>
      </p:sp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2638" y="581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1" y="633570"/>
            <a:ext cx="10605674" cy="446706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795750" y="5100637"/>
            <a:ext cx="47936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Why? </a:t>
            </a:r>
            <a:r>
              <a:rPr lang="el-GR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3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Γιατί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</a:p>
          <a:p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</a:t>
            </a:r>
            <a:r>
              <a:rPr lang="el-GR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αποθηκεύω</a:t>
            </a:r>
          </a:p>
          <a:p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food</a:t>
            </a:r>
            <a:r>
              <a:rPr lang="el-GR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τροφή,</a:t>
            </a:r>
            <a:r>
              <a:rPr lang="el-GR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φαγητό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333665" y="5100637"/>
            <a:ext cx="47936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</a:t>
            </a:r>
            <a:r>
              <a:rPr lang="el-GR" sz="36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3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μόνο</a:t>
            </a:r>
            <a:endParaRPr lang="el-GR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still </a:t>
            </a:r>
            <a:r>
              <a:rPr lang="el-GR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ακόμα</a:t>
            </a:r>
            <a:endParaRPr lang="el-GR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06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2" y="781211"/>
            <a:ext cx="10438975" cy="4905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436" y="5657671"/>
            <a:ext cx="5920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It’s hot </a:t>
            </a:r>
            <a:r>
              <a:rPr lang="en-US" sz="3600" b="1" dirty="0" smtClean="0"/>
              <a:t>= </a:t>
            </a:r>
            <a:r>
              <a:rPr lang="el-GR" sz="3600" b="1" dirty="0" smtClean="0">
                <a:solidFill>
                  <a:schemeClr val="bg1"/>
                </a:solidFill>
              </a:rPr>
              <a:t>Κάνει ζέστη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It’s so hot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l-GR" sz="3600" b="1" dirty="0" smtClean="0"/>
              <a:t>= </a:t>
            </a:r>
            <a:r>
              <a:rPr lang="el-GR" sz="3600" b="1" dirty="0" smtClean="0">
                <a:solidFill>
                  <a:schemeClr val="bg1"/>
                </a:solidFill>
              </a:rPr>
              <a:t>Κάνει τόσ</a:t>
            </a:r>
            <a:r>
              <a:rPr lang="el-GR" sz="3600" b="1" dirty="0">
                <a:solidFill>
                  <a:schemeClr val="bg1"/>
                </a:solidFill>
              </a:rPr>
              <a:t>η</a:t>
            </a:r>
            <a:r>
              <a:rPr lang="el-GR" sz="3600" b="1" dirty="0" smtClean="0">
                <a:solidFill>
                  <a:schemeClr val="bg1"/>
                </a:solidFill>
              </a:rPr>
              <a:t> ζέστη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7872" y="5672048"/>
            <a:ext cx="455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Don’t be lazy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/>
              <a:t>= </a:t>
            </a:r>
            <a:r>
              <a:rPr lang="el-GR" sz="3600" b="1" dirty="0" smtClean="0">
                <a:solidFill>
                  <a:schemeClr val="bg1"/>
                </a:solidFill>
              </a:rPr>
              <a:t>Μην τεμπελιάζεις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6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6599" y="17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3" y="538321"/>
            <a:ext cx="11030391" cy="487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20" y="5615189"/>
            <a:ext cx="391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Today</a:t>
            </a:r>
            <a:r>
              <a:rPr lang="en-US" sz="4000" dirty="0" smtClean="0"/>
              <a:t> = </a:t>
            </a:r>
            <a:r>
              <a:rPr lang="el-GR" sz="4000" dirty="0" smtClean="0">
                <a:solidFill>
                  <a:schemeClr val="bg1"/>
                </a:solidFill>
              </a:rPr>
              <a:t>Σήμερα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6997" y="5615189"/>
            <a:ext cx="728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another day </a:t>
            </a:r>
            <a:r>
              <a:rPr lang="en-US" sz="4000" dirty="0" smtClean="0"/>
              <a:t>= </a:t>
            </a:r>
            <a:r>
              <a:rPr lang="el-GR" sz="4000" dirty="0" smtClean="0">
                <a:solidFill>
                  <a:schemeClr val="bg1"/>
                </a:solidFill>
              </a:rPr>
              <a:t>μια άλλη μέρα</a:t>
            </a:r>
            <a:endParaRPr lang="el-GR" sz="4000" dirty="0">
              <a:solidFill>
                <a:schemeClr val="bg1"/>
              </a:solidFill>
            </a:endParaRPr>
          </a:p>
        </p:txBody>
      </p:sp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8978" y="27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0" y="0"/>
            <a:ext cx="3819635" cy="25851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3749705"/>
            <a:ext cx="3078051" cy="22874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28" y="3656780"/>
            <a:ext cx="3173807" cy="238035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85653"/>
            <a:ext cx="2516887" cy="263060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38197" y="2585114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spring</a:t>
            </a:r>
            <a:endParaRPr lang="el-GR" sz="54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454297" y="2439462"/>
            <a:ext cx="2512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summer</a:t>
            </a:r>
            <a:endParaRPr lang="el-GR" sz="54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995604" y="5869458"/>
            <a:ext cx="2007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winter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527078" y="5951891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autumn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6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99</Words>
  <Application>Microsoft Office PowerPoint</Application>
  <PresentationFormat>Ευρεία οθόνη</PresentationFormat>
  <Paragraphs>35</Paragraphs>
  <Slides>11</Slides>
  <Notes>0</Notes>
  <HiddenSlides>0</HiddenSlides>
  <MMClips>8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17</cp:revision>
  <dcterms:created xsi:type="dcterms:W3CDTF">2014-12-17T19:48:05Z</dcterms:created>
  <dcterms:modified xsi:type="dcterms:W3CDTF">2014-12-21T19:36:25Z</dcterms:modified>
</cp:coreProperties>
</file>