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A746-1FAC-72C7-9C73-2871C22EA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5D9EE-8D0A-5525-7E26-B69FE5A2A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945FA-D129-B3FA-0BEE-D6788B42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8B81-ADA5-FCB2-4630-DBF55C4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93EF-A3B2-9F4A-6DAC-200DAA6C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AA59-AFC6-E1FB-EA2B-16048112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0383B-B323-09DB-CE5D-90653E82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EB19-BE73-95D5-CC08-07E36AEF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C004E-0B08-2350-F977-E48565E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790B-3923-DAE5-A2AE-BD15975C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5BFB6-768A-F1D4-9846-1A3762BF1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2399A-157E-464D-D064-F5EBD7611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E1FE0-6D47-06AF-386E-9E368811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DA7B-5829-7537-9184-3104F63E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D2DD7-9D7E-27EF-2757-72EAC55B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2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689A-749A-5785-E8CD-711B59ED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CF50-26D8-17AF-31BA-C90B2C46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7D25-3287-B01A-E5EF-EF91A8F7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44ED-96F5-EAD7-A88B-C276E17F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6285-FD01-B218-2AFB-3D660CA3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F824-8755-962D-5F02-567F0876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E5718-479D-5A5A-7722-CE88004F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8074-15A7-E321-3DF5-0622DFC8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BF44-3CFF-B0A9-11D4-20943879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AB0F-FED2-0AC6-0BDD-C8DA3B44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00A0-E8B6-9CEE-4064-27C170E9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DE43-5B23-59FE-4295-8DFB91E2A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04946-253D-51C9-9836-DF057F281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98459-B129-15BD-D2E2-A190E5A5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9279B-2618-D348-3004-57978CF3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6063F-44AF-4ABB-C663-4881E703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FCFB-877E-614C-A66E-AA11E15D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60B42-94C4-A8FD-8616-CA166D8EF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54F78-737C-6D34-F035-B5440EC56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7C4AC-1987-2D55-FFA9-0DB04F663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143FF-C40F-FBB1-1675-28A3485BC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2BA86-3EE3-DECD-7CA0-F13CE17A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5217F-0557-3CD8-D300-6282D717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26B7A-5ACF-DDA9-0937-E1750EEF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6E48-CD9F-7AAB-798D-2634B089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05C6D-DCD8-2C03-F230-5E42F2F8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4EF3B-6C54-1EC2-59B8-6639F1BF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E32C-6D28-9486-4F13-8CF0F0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89864-5AEA-3486-0AE2-C05AF01D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00895-C689-9BCF-5A5D-B490F83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B9BDE-3F6F-29FE-AD0A-0A4DDC36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E2B4-34E5-6C27-F968-C9511701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5110-BD6A-9E28-B52B-F7D0E5E6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34EB7-6910-4ABB-C1E8-696AA1C84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DA4F3-E9C9-F5A4-BEE0-1CA125BE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6460B-F42C-4F79-3E9C-777E408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18575-A843-767E-F095-8D78EB5F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7073-52B7-4ADA-64C7-F16546EB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902DA-15E9-B537-8775-F44BC9A70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4C935-26C9-ECF6-24FE-82B89D4B9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99675-934E-D29F-17FB-BFA78D13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F21E6-190F-F33B-95E8-28B8B3E4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6149C-951D-83CD-A4ED-92E5B6B9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D1D88-5342-B00B-E8D8-C2FDF0F5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3DB51-9B68-2BB8-565B-D661E186C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7A97-EE1D-5DE4-C168-601FC8201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33748-00A0-43D9-A8CE-97ED5B48ADB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7B03-F685-29E9-56EC-827A4102D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ABC4-74A1-022B-8CBB-CB599085B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9D545-F64E-4A45-844E-D3D35019E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alls and a sign&#10;&#10;AI-generated content may be incorrect.">
            <a:extLst>
              <a:ext uri="{FF2B5EF4-FFF2-40B4-BE49-F238E27FC236}">
                <a16:creationId xmlns:a16="http://schemas.microsoft.com/office/drawing/2014/main" id="{429639DC-6689-CA9E-B4ED-F643A859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curling&#10;&#10;AI-generated content may be incorrect.">
            <a:extLst>
              <a:ext uri="{FF2B5EF4-FFF2-40B4-BE49-F238E27FC236}">
                <a16:creationId xmlns:a16="http://schemas.microsoft.com/office/drawing/2014/main" id="{A5069A19-FDF5-D0A3-64FA-2342BB9F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9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a blue background&#10;&#10;AI-generated content may be incorrect.">
            <a:extLst>
              <a:ext uri="{FF2B5EF4-FFF2-40B4-BE49-F238E27FC236}">
                <a16:creationId xmlns:a16="http://schemas.microsoft.com/office/drawing/2014/main" id="{377B4803-D92E-77EF-6A12-82E6C8A4B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0A76F-0587-802E-C6A1-AE2D8BAA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78E23535-C58F-A200-C139-A848D7C2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45E38-4C62-ADB8-793D-B41AD3D0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dancing&#10;&#10;AI-generated content may be incorrect.">
            <a:extLst>
              <a:ext uri="{FF2B5EF4-FFF2-40B4-BE49-F238E27FC236}">
                <a16:creationId xmlns:a16="http://schemas.microsoft.com/office/drawing/2014/main" id="{4C08342C-835C-8CC0-0D68-D4E54415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450C4-7FAD-C5F2-546B-BB97CF79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climbing&#10;&#10;AI-generated content may be incorrect.">
            <a:extLst>
              <a:ext uri="{FF2B5EF4-FFF2-40B4-BE49-F238E27FC236}">
                <a16:creationId xmlns:a16="http://schemas.microsoft.com/office/drawing/2014/main" id="{302E76C8-3289-4167-E8FD-A7584778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1179-CF53-BE9D-71A1-94AAAF07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AI-generated content may be incorrect.">
            <a:extLst>
              <a:ext uri="{FF2B5EF4-FFF2-40B4-BE49-F238E27FC236}">
                <a16:creationId xmlns:a16="http://schemas.microsoft.com/office/drawing/2014/main" id="{6EFDFF4B-E817-32FC-0E44-247CC31C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Lambros Stefanis</dc:creator>
  <cp:lastModifiedBy>Lambros Stefanis</cp:lastModifiedBy>
  <cp:revision>1</cp:revision>
  <dcterms:created xsi:type="dcterms:W3CDTF">2025-03-11T16:29:57Z</dcterms:created>
  <dcterms:modified xsi:type="dcterms:W3CDTF">2025-03-11T16:31:04Z</dcterms:modified>
</cp:coreProperties>
</file>