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E4E9D59-97F8-4C95-8DCC-A00CACF6A91D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10/11/2024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D513C62-CFA2-482D-AC1F-6C361CE8B5F4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804040" y="2967480"/>
            <a:ext cx="658332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l-GR" sz="7200" spc="-1" strike="noStrike">
                <a:solidFill>
                  <a:srgbClr val="94440d"/>
                </a:solidFill>
                <a:latin typeface="Calibri"/>
              </a:rPr>
              <a:t>ΑΡΧΑΙΚΗ ΤΕΧΝΗ </a:t>
            </a:r>
            <a:endParaRPr b="0" lang="el-GR" sz="72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 descr=""/>
          <p:cNvPicPr/>
          <p:nvPr/>
        </p:nvPicPr>
        <p:blipFill>
          <a:blip r:embed="rId1"/>
          <a:stretch/>
        </p:blipFill>
        <p:spPr>
          <a:xfrm>
            <a:off x="1905120" y="241200"/>
            <a:ext cx="8381520" cy="63748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" descr=""/>
          <p:cNvPicPr/>
          <p:nvPr/>
        </p:nvPicPr>
        <p:blipFill>
          <a:blip r:embed="rId1"/>
          <a:stretch/>
        </p:blipFill>
        <p:spPr>
          <a:xfrm>
            <a:off x="1879560" y="254160"/>
            <a:ext cx="8432280" cy="63496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"/>
          <p:cNvPicPr/>
          <p:nvPr/>
        </p:nvPicPr>
        <p:blipFill>
          <a:blip r:embed="rId1"/>
          <a:stretch/>
        </p:blipFill>
        <p:spPr>
          <a:xfrm>
            <a:off x="2025720" y="272880"/>
            <a:ext cx="8140320" cy="631152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 descr=""/>
          <p:cNvPicPr/>
          <p:nvPr/>
        </p:nvPicPr>
        <p:blipFill>
          <a:blip r:embed="rId1"/>
          <a:stretch/>
        </p:blipFill>
        <p:spPr>
          <a:xfrm>
            <a:off x="1771560" y="216000"/>
            <a:ext cx="8648280" cy="642600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"/>
          <p:cNvPicPr/>
          <p:nvPr/>
        </p:nvPicPr>
        <p:blipFill>
          <a:blip r:embed="rId1"/>
          <a:stretch/>
        </p:blipFill>
        <p:spPr>
          <a:xfrm>
            <a:off x="1987560" y="260280"/>
            <a:ext cx="8216640" cy="63370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"/>
          <p:cNvPicPr/>
          <p:nvPr/>
        </p:nvPicPr>
        <p:blipFill>
          <a:blip r:embed="rId1"/>
          <a:stretch/>
        </p:blipFill>
        <p:spPr>
          <a:xfrm>
            <a:off x="2057400" y="317520"/>
            <a:ext cx="8076960" cy="622260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" descr=""/>
          <p:cNvPicPr/>
          <p:nvPr/>
        </p:nvPicPr>
        <p:blipFill>
          <a:blip r:embed="rId1"/>
          <a:stretch/>
        </p:blipFill>
        <p:spPr>
          <a:xfrm>
            <a:off x="1820880" y="324000"/>
            <a:ext cx="8550000" cy="621000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" descr=""/>
          <p:cNvPicPr/>
          <p:nvPr/>
        </p:nvPicPr>
        <p:blipFill>
          <a:blip r:embed="rId1"/>
          <a:stretch/>
        </p:blipFill>
        <p:spPr>
          <a:xfrm>
            <a:off x="2398680" y="573480"/>
            <a:ext cx="7394040" cy="57106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" descr=""/>
          <p:cNvPicPr/>
          <p:nvPr/>
        </p:nvPicPr>
        <p:blipFill>
          <a:blip r:embed="rId1"/>
          <a:stretch/>
        </p:blipFill>
        <p:spPr>
          <a:xfrm>
            <a:off x="1780560" y="189000"/>
            <a:ext cx="863064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 descr=""/>
          <p:cNvPicPr/>
          <p:nvPr/>
        </p:nvPicPr>
        <p:blipFill>
          <a:blip r:embed="rId1"/>
          <a:stretch/>
        </p:blipFill>
        <p:spPr>
          <a:xfrm>
            <a:off x="2023920" y="635760"/>
            <a:ext cx="8118000" cy="609480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0" y="501984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 descr=""/>
          <p:cNvPicPr/>
          <p:nvPr/>
        </p:nvPicPr>
        <p:blipFill>
          <a:blip r:embed="rId1"/>
          <a:stretch/>
        </p:blipFill>
        <p:spPr>
          <a:xfrm>
            <a:off x="2021400" y="369000"/>
            <a:ext cx="8148960" cy="611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" descr=""/>
          <p:cNvPicPr/>
          <p:nvPr/>
        </p:nvPicPr>
        <p:blipFill>
          <a:blip r:embed="rId1"/>
          <a:stretch/>
        </p:blipFill>
        <p:spPr>
          <a:xfrm>
            <a:off x="1781640" y="189000"/>
            <a:ext cx="8628120" cy="64796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"/>
          <p:cNvGrpSpPr/>
          <p:nvPr/>
        </p:nvGrpSpPr>
        <p:grpSpPr>
          <a:xfrm>
            <a:off x="1781640" y="189000"/>
            <a:ext cx="8628120" cy="6479640"/>
            <a:chOff x="1781640" y="189000"/>
            <a:chExt cx="8628120" cy="6479640"/>
          </a:xfrm>
        </p:grpSpPr>
        <p:pic>
          <p:nvPicPr>
            <p:cNvPr id="69" name="Picture 1" descr=""/>
            <p:cNvPicPr/>
            <p:nvPr/>
          </p:nvPicPr>
          <p:blipFill>
            <a:blip r:embed="rId1"/>
            <a:stretch/>
          </p:blipFill>
          <p:spPr>
            <a:xfrm>
              <a:off x="1781640" y="189000"/>
              <a:ext cx="8628120" cy="64796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70" name="CustomShape 2"/>
            <p:cNvSpPr/>
            <p:nvPr/>
          </p:nvSpPr>
          <p:spPr>
            <a:xfrm>
              <a:off x="4838760" y="1663560"/>
              <a:ext cx="1676160" cy="516960"/>
            </a:xfrm>
            <a:prstGeom prst="rect">
              <a:avLst/>
            </a:prstGeom>
            <a:solidFill>
              <a:srgbClr val="ddba7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l-GR" sz="2800" spc="-1" strike="noStrike">
                  <a:solidFill>
                    <a:srgbClr val="c00000"/>
                  </a:solidFill>
                  <a:latin typeface="Comic Sans MS"/>
                </a:rPr>
                <a:t>Κορίνθιοι</a:t>
              </a:r>
              <a:endParaRPr b="0" lang="el-GR" sz="2800" spc="-1" strike="noStrike">
                <a:latin typeface="Arial"/>
              </a:endParaRPr>
            </a:p>
          </p:txBody>
        </p:sp>
      </p:grpSp>
    </p:spTree>
  </p:cSld>
  <p:transition spd="slow">
    <p:fade/>
  </p:transition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"/>
          <p:cNvGrpSpPr/>
          <p:nvPr/>
        </p:nvGrpSpPr>
        <p:grpSpPr>
          <a:xfrm>
            <a:off x="1781640" y="189000"/>
            <a:ext cx="8628120" cy="6479640"/>
            <a:chOff x="1781640" y="189000"/>
            <a:chExt cx="8628120" cy="6479640"/>
          </a:xfrm>
        </p:grpSpPr>
        <p:pic>
          <p:nvPicPr>
            <p:cNvPr id="72" name="Picture 1" descr=""/>
            <p:cNvPicPr/>
            <p:nvPr/>
          </p:nvPicPr>
          <p:blipFill>
            <a:blip r:embed="rId1"/>
            <a:stretch/>
          </p:blipFill>
          <p:spPr>
            <a:xfrm>
              <a:off x="1781640" y="189000"/>
              <a:ext cx="8628120" cy="64796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73" name="CustomShape 2"/>
            <p:cNvSpPr/>
            <p:nvPr/>
          </p:nvSpPr>
          <p:spPr>
            <a:xfrm>
              <a:off x="2451240" y="3746520"/>
              <a:ext cx="1802880" cy="456120"/>
            </a:xfrm>
            <a:prstGeom prst="rect">
              <a:avLst/>
            </a:prstGeom>
            <a:solidFill>
              <a:srgbClr val="ddba7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l-GR" sz="2400" spc="-1" strike="noStrike">
                  <a:solidFill>
                    <a:srgbClr val="000000"/>
                  </a:solidFill>
                  <a:latin typeface="Comic Sans MS"/>
                </a:rPr>
                <a:t>(του πηλού)</a:t>
              </a:r>
              <a:endParaRPr b="0" lang="el-GR" sz="2400" spc="-1" strike="noStrike">
                <a:latin typeface="Arial"/>
              </a:endParaRPr>
            </a:p>
          </p:txBody>
        </p:sp>
      </p:grpSp>
      <p:sp>
        <p:nvSpPr>
          <p:cNvPr id="74" name="CustomShape 3"/>
          <p:cNvSpPr/>
          <p:nvPr/>
        </p:nvSpPr>
        <p:spPr>
          <a:xfrm>
            <a:off x="2298600" y="2504880"/>
            <a:ext cx="1790280" cy="471240"/>
          </a:xfrm>
          <a:prstGeom prst="rect">
            <a:avLst/>
          </a:prstGeom>
          <a:solidFill>
            <a:srgbClr val="ddba7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l-GR" sz="2500" spc="-1" strike="noStrike">
                <a:solidFill>
                  <a:srgbClr val="c00000"/>
                </a:solidFill>
                <a:latin typeface="Comic Sans MS"/>
              </a:rPr>
              <a:t>Αθηναίους</a:t>
            </a:r>
            <a:endParaRPr b="0" lang="el-GR" sz="25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" descr=""/>
          <p:cNvPicPr/>
          <p:nvPr/>
        </p:nvPicPr>
        <p:blipFill>
          <a:blip r:embed="rId1"/>
          <a:stretch/>
        </p:blipFill>
        <p:spPr>
          <a:xfrm>
            <a:off x="2294280" y="572760"/>
            <a:ext cx="7603200" cy="57117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"/>
          <p:cNvPicPr/>
          <p:nvPr/>
        </p:nvPicPr>
        <p:blipFill>
          <a:blip r:embed="rId1"/>
          <a:stretch/>
        </p:blipFill>
        <p:spPr>
          <a:xfrm>
            <a:off x="2114640" y="298440"/>
            <a:ext cx="7962480" cy="626076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"/>
          <p:cNvPicPr/>
          <p:nvPr/>
        </p:nvPicPr>
        <p:blipFill>
          <a:blip r:embed="rId1"/>
          <a:stretch/>
        </p:blipFill>
        <p:spPr>
          <a:xfrm>
            <a:off x="1780560" y="189000"/>
            <a:ext cx="8630640" cy="6479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"/>
          <p:cNvPicPr/>
          <p:nvPr/>
        </p:nvPicPr>
        <p:blipFill>
          <a:blip r:embed="rId1"/>
          <a:stretch/>
        </p:blipFill>
        <p:spPr>
          <a:xfrm>
            <a:off x="1528920" y="573480"/>
            <a:ext cx="9134280" cy="57106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 descr=""/>
          <p:cNvPicPr/>
          <p:nvPr/>
        </p:nvPicPr>
        <p:blipFill>
          <a:blip r:embed="rId1"/>
          <a:stretch/>
        </p:blipFill>
        <p:spPr>
          <a:xfrm>
            <a:off x="2576520" y="573480"/>
            <a:ext cx="7038720" cy="571068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 descr=""/>
          <p:cNvPicPr/>
          <p:nvPr/>
        </p:nvPicPr>
        <p:blipFill>
          <a:blip r:embed="rId1"/>
          <a:stretch/>
        </p:blipFill>
        <p:spPr>
          <a:xfrm>
            <a:off x="1890720" y="491040"/>
            <a:ext cx="8410320" cy="587556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" descr=""/>
          <p:cNvPicPr/>
          <p:nvPr/>
        </p:nvPicPr>
        <p:blipFill>
          <a:blip r:embed="rId1"/>
          <a:stretch/>
        </p:blipFill>
        <p:spPr>
          <a:xfrm>
            <a:off x="2328840" y="291960"/>
            <a:ext cx="7534080" cy="627336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Application>LibreOffice/6.0.4.2$Windows_x86 LibreOffice_project/9b0d9b32d5dcda91d2f1a96dc04c645c450872bf</Application>
  <Words>8</Words>
  <Paragraphs>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2021-01-20T20:17:29Z</dcterms:created>
  <dc:creator>Theodwra</dc:creator>
  <dc:description/>
  <dc:language>el-GR</dc:language>
  <cp:lastModifiedBy>Theodwra</cp:lastModifiedBy>
  <dcterms:modified xsi:type="dcterms:W3CDTF">2021-01-20T21:21:03Z</dcterms:modified>
  <cp:revision>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28</vt:i4>
  </property>
</Properties>
</file>