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8" r:id="rId3"/>
    <p:sldId id="260" r:id="rId4"/>
    <p:sldId id="279" r:id="rId5"/>
    <p:sldId id="275" r:id="rId6"/>
    <p:sldId id="257" r:id="rId7"/>
    <p:sldId id="261" r:id="rId8"/>
    <p:sldId id="258" r:id="rId9"/>
    <p:sldId id="273" r:id="rId10"/>
    <p:sldId id="271" r:id="rId11"/>
    <p:sldId id="270" r:id="rId12"/>
    <p:sldId id="264" r:id="rId13"/>
    <p:sldId id="262" r:id="rId14"/>
    <p:sldId id="276" r:id="rId15"/>
    <p:sldId id="259" r:id="rId16"/>
    <p:sldId id="263" r:id="rId17"/>
    <p:sldId id="265" r:id="rId18"/>
    <p:sldId id="266" r:id="rId19"/>
    <p:sldId id="274" r:id="rId20"/>
    <p:sldId id="277" r:id="rId21"/>
    <p:sldId id="269" r:id="rId22"/>
    <p:sldId id="272" r:id="rId23"/>
    <p:sldId id="267" r:id="rId24"/>
    <p:sldId id="268" r:id="rId25"/>
    <p:sldId id="280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B484C9-719A-9843-A815-9F4E54ECFF8C}" v="1" dt="2025-02-13T18:16:47.6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6157"/>
    <p:restoredTop sz="95694"/>
  </p:normalViewPr>
  <p:slideViewPr>
    <p:cSldViewPr snapToGrid="0">
      <p:cViewPr varScale="1">
        <p:scale>
          <a:sx n="55" d="100"/>
          <a:sy n="55" d="100"/>
        </p:scale>
        <p:origin x="192" y="9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 με φρά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ή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2/13/25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30.jpg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B138131-B8CD-DCC1-9C1C-02B51108EA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""</a:t>
            </a:r>
            <a:endParaRPr lang="el-GR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ACFB4FC7-B0BB-9D27-84F4-B9881DF06F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l-GR" sz="32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"Ο κήπος του ΚΠΕ - το πράσινο στην πόλη”</a:t>
            </a:r>
            <a:endParaRPr lang="en-US" sz="3200" b="1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r>
              <a:rPr lang="el-GR" sz="3200" b="1" dirty="0">
                <a:solidFill>
                  <a:srgbClr val="000000"/>
                </a:solidFill>
                <a:latin typeface="Helvetica" pitchFamily="2" charset="0"/>
              </a:rPr>
              <a:t>             </a:t>
            </a:r>
            <a:r>
              <a:rPr lang="en-US" sz="2400" b="1" dirty="0">
                <a:solidFill>
                  <a:srgbClr val="000000"/>
                </a:solidFill>
                <a:latin typeface="Helvetica" pitchFamily="2" charset="0"/>
              </a:rPr>
              <a:t>4o </a:t>
            </a:r>
            <a:r>
              <a:rPr lang="el-GR" sz="2400" b="1" dirty="0">
                <a:solidFill>
                  <a:srgbClr val="000000"/>
                </a:solidFill>
                <a:latin typeface="Helvetica" pitchFamily="2" charset="0"/>
              </a:rPr>
              <a:t>ΓΥΜΝΑΣΙΟ ΗΛΙΟΥΠΟΛΗΣ</a:t>
            </a:r>
            <a:endParaRPr lang="el-GR" sz="2400" dirty="0"/>
          </a:p>
        </p:txBody>
      </p:sp>
      <p:pic>
        <p:nvPicPr>
          <p:cNvPr id="5" name="Εικόνα 4" descr="Εικόνα που περιέχει κείμενο, λογότυπο, στιγμιότυπο οθόνης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FB087FAD-11E2-9EE3-4856-925533CBF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450" y="1388319"/>
            <a:ext cx="75311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43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8D44E099-FC66-4167-A593-8F6FBB5EE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47171E04-FEC4-4208-A619-A786E4234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F3DE8019-884E-41C9-A54C-AC668CA526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462C1647-5880-4037-8FCE-16E1F646C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C91082BE-FDAA-4A80-88B6-C5F5AD0C2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059FE918-3CB9-43E6-8025-22A9C21C4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E30464D7-34FF-42C8-8686-C3A865E90C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07281894-7888-434B-BC17-FB67B4879C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7CDF6636-2EE5-4477-B1E7-136C9B4F3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6A01C238-0F7D-4DF5-A879-329020008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AA10B8D3-BE6D-40AB-BA54-12C4758E5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4CD8C1DF-88C2-4F11-AA23-36D5B5BD3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9AF01696-99FF-4093-938A-38D0C7223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29FAB3C-6A93-4306-8525-B9FC787B1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8838005D-B3A9-4E56-9BFB-3DD99E4BBB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6450237E-A2DE-4BA3-AF9F-06399E5CF1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id="{A643E849-3FBA-4248-B0DF-9D6737E232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0">
              <a:extLst>
                <a:ext uri="{FF2B5EF4-FFF2-40B4-BE49-F238E27FC236}">
                  <a16:creationId xmlns:a16="http://schemas.microsoft.com/office/drawing/2014/main" id="{231C0782-59AA-4C4F-8B86-85102F701A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1">
              <a:extLst>
                <a:ext uri="{FF2B5EF4-FFF2-40B4-BE49-F238E27FC236}">
                  <a16:creationId xmlns:a16="http://schemas.microsoft.com/office/drawing/2014/main" id="{E19975F5-4F93-41BF-9A6D-1E6CFDFF1D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AE6458FC-D3D9-469F-A8FB-0431BD156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id="{90B9693F-2248-4DB8-A528-52C13C636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11CC5E15-09A8-41A0-930D-434F7D8D6F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B5566C56-67EC-43D7-A3D2-3CCBEDAFC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6">
              <a:extLst>
                <a:ext uri="{FF2B5EF4-FFF2-40B4-BE49-F238E27FC236}">
                  <a16:creationId xmlns:a16="http://schemas.microsoft.com/office/drawing/2014/main" id="{CF74AC36-5E17-4D3B-A93B-1645741EBF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39818481-D2FB-4507-B11D-8C6342ACF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0" name="Freeform 38">
              <a:extLst>
                <a:ext uri="{FF2B5EF4-FFF2-40B4-BE49-F238E27FC236}">
                  <a16:creationId xmlns:a16="http://schemas.microsoft.com/office/drawing/2014/main" id="{E996F5F0-3979-44D1-9AE3-1251DA5D2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05C469C2-FE8F-491E-9139-7E7F8BB38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Freeform 6">
            <a:extLst>
              <a:ext uri="{FF2B5EF4-FFF2-40B4-BE49-F238E27FC236}">
                <a16:creationId xmlns:a16="http://schemas.microsoft.com/office/drawing/2014/main" id="{6538C979-F14E-4C6B-BE04-38CC5D7C13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9" name="Εικόνα 8" descr="Εικόνα που περιέχει ρουχισμός, άτομο, τοίχος, τζιν παντελόνια&#10;&#10;Περιγραφή που δημιουργήθηκε αυτόματα">
            <a:extLst>
              <a:ext uri="{FF2B5EF4-FFF2-40B4-BE49-F238E27FC236}">
                <a16:creationId xmlns:a16="http://schemas.microsoft.com/office/drawing/2014/main" id="{4CC724C9-C148-CAC8-BA38-381202A997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083" r="-2" b="9651"/>
          <a:stretch/>
        </p:blipFill>
        <p:spPr>
          <a:xfrm>
            <a:off x="20" y="10"/>
            <a:ext cx="7534628" cy="6857990"/>
          </a:xfrm>
          <a:prstGeom prst="rect">
            <a:avLst/>
          </a:prstGeom>
        </p:spPr>
      </p:pic>
      <p:pic>
        <p:nvPicPr>
          <p:cNvPr id="7" name="Εικόνα 6" descr="Εικόνα που περιέχει ρουχισμός, τζιν παντελόνια, άτομο, τοίχος&#10;&#10;Περιγραφή που δημιουργήθηκε αυτόματα">
            <a:extLst>
              <a:ext uri="{FF2B5EF4-FFF2-40B4-BE49-F238E27FC236}">
                <a16:creationId xmlns:a16="http://schemas.microsoft.com/office/drawing/2014/main" id="{CE6A930F-974B-9670-D99F-FCFAA94DA0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94" r="7157"/>
          <a:stretch/>
        </p:blipFill>
        <p:spPr>
          <a:xfrm>
            <a:off x="7534648" y="10"/>
            <a:ext cx="4657352" cy="6857990"/>
          </a:xfrm>
          <a:prstGeom prst="rect">
            <a:avLst/>
          </a:prstGeom>
        </p:spPr>
      </p:pic>
      <p:sp>
        <p:nvSpPr>
          <p:cNvPr id="46" name="Freeform 5">
            <a:extLst>
              <a:ext uri="{FF2B5EF4-FFF2-40B4-BE49-F238E27FC236}">
                <a16:creationId xmlns:a16="http://schemas.microsoft.com/office/drawing/2014/main" id="{2F2D0089-EE06-49C0-9C5F-56B94DF2D3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3632297"/>
            <a:ext cx="10602096" cy="2170389"/>
          </a:xfrm>
          <a:custGeom>
            <a:avLst/>
            <a:gdLst>
              <a:gd name="T0" fmla="*/ 2253 w 2259"/>
              <a:gd name="T1" fmla="*/ 195 h 413"/>
              <a:gd name="T2" fmla="*/ 2064 w 2259"/>
              <a:gd name="T3" fmla="*/ 7 h 413"/>
              <a:gd name="T4" fmla="*/ 2062 w 2259"/>
              <a:gd name="T5" fmla="*/ 5 h 413"/>
              <a:gd name="T6" fmla="*/ 2048 w 2259"/>
              <a:gd name="T7" fmla="*/ 0 h 413"/>
              <a:gd name="T8" fmla="*/ 891 w 2259"/>
              <a:gd name="T9" fmla="*/ 0 h 413"/>
              <a:gd name="T10" fmla="*/ 851 w 2259"/>
              <a:gd name="T11" fmla="*/ 0 h 413"/>
              <a:gd name="T12" fmla="*/ 541 w 2259"/>
              <a:gd name="T13" fmla="*/ 0 h 413"/>
              <a:gd name="T14" fmla="*/ 54 w 2259"/>
              <a:gd name="T15" fmla="*/ 0 h 413"/>
              <a:gd name="T16" fmla="*/ 0 w 2259"/>
              <a:gd name="T17" fmla="*/ 0 h 413"/>
              <a:gd name="T18" fmla="*/ 0 w 2259"/>
              <a:gd name="T19" fmla="*/ 413 h 413"/>
              <a:gd name="T20" fmla="*/ 54 w 2259"/>
              <a:gd name="T21" fmla="*/ 413 h 413"/>
              <a:gd name="T22" fmla="*/ 541 w 2259"/>
              <a:gd name="T23" fmla="*/ 413 h 413"/>
              <a:gd name="T24" fmla="*/ 851 w 2259"/>
              <a:gd name="T25" fmla="*/ 413 h 413"/>
              <a:gd name="T26" fmla="*/ 891 w 2259"/>
              <a:gd name="T27" fmla="*/ 413 h 413"/>
              <a:gd name="T28" fmla="*/ 2048 w 2259"/>
              <a:gd name="T29" fmla="*/ 413 h 413"/>
              <a:gd name="T30" fmla="*/ 2062 w 2259"/>
              <a:gd name="T31" fmla="*/ 408 h 413"/>
              <a:gd name="T32" fmla="*/ 2064 w 2259"/>
              <a:gd name="T33" fmla="*/ 406 h 413"/>
              <a:gd name="T34" fmla="*/ 2253 w 2259"/>
              <a:gd name="T35" fmla="*/ 217 h 413"/>
              <a:gd name="T36" fmla="*/ 2253 w 2259"/>
              <a:gd name="T37" fmla="*/ 195 h 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259" h="413">
                <a:moveTo>
                  <a:pt x="2253" y="195"/>
                </a:moveTo>
                <a:cubicBezTo>
                  <a:pt x="2064" y="7"/>
                  <a:pt x="2064" y="7"/>
                  <a:pt x="2064" y="7"/>
                </a:cubicBezTo>
                <a:cubicBezTo>
                  <a:pt x="2064" y="6"/>
                  <a:pt x="2063" y="5"/>
                  <a:pt x="2062" y="5"/>
                </a:cubicBezTo>
                <a:cubicBezTo>
                  <a:pt x="2058" y="2"/>
                  <a:pt x="2053" y="0"/>
                  <a:pt x="2048" y="0"/>
                </a:cubicBezTo>
                <a:cubicBezTo>
                  <a:pt x="891" y="0"/>
                  <a:pt x="891" y="0"/>
                  <a:pt x="891" y="0"/>
                </a:cubicBezTo>
                <a:cubicBezTo>
                  <a:pt x="851" y="0"/>
                  <a:pt x="851" y="0"/>
                  <a:pt x="851" y="0"/>
                </a:cubicBezTo>
                <a:cubicBezTo>
                  <a:pt x="541" y="0"/>
                  <a:pt x="541" y="0"/>
                  <a:pt x="541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413"/>
                  <a:pt x="0" y="413"/>
                  <a:pt x="0" y="413"/>
                </a:cubicBezTo>
                <a:cubicBezTo>
                  <a:pt x="54" y="413"/>
                  <a:pt x="54" y="413"/>
                  <a:pt x="54" y="413"/>
                </a:cubicBezTo>
                <a:cubicBezTo>
                  <a:pt x="541" y="413"/>
                  <a:pt x="541" y="413"/>
                  <a:pt x="541" y="413"/>
                </a:cubicBezTo>
                <a:cubicBezTo>
                  <a:pt x="851" y="413"/>
                  <a:pt x="851" y="413"/>
                  <a:pt x="851" y="413"/>
                </a:cubicBezTo>
                <a:cubicBezTo>
                  <a:pt x="891" y="413"/>
                  <a:pt x="891" y="413"/>
                  <a:pt x="891" y="413"/>
                </a:cubicBezTo>
                <a:cubicBezTo>
                  <a:pt x="2048" y="413"/>
                  <a:pt x="2048" y="413"/>
                  <a:pt x="2048" y="413"/>
                </a:cubicBezTo>
                <a:cubicBezTo>
                  <a:pt x="2053" y="413"/>
                  <a:pt x="2058" y="411"/>
                  <a:pt x="2062" y="408"/>
                </a:cubicBezTo>
                <a:cubicBezTo>
                  <a:pt x="2063" y="407"/>
                  <a:pt x="2064" y="406"/>
                  <a:pt x="2064" y="406"/>
                </a:cubicBezTo>
                <a:cubicBezTo>
                  <a:pt x="2253" y="217"/>
                  <a:pt x="2253" y="217"/>
                  <a:pt x="2253" y="217"/>
                </a:cubicBezTo>
                <a:cubicBezTo>
                  <a:pt x="2259" y="211"/>
                  <a:pt x="2259" y="201"/>
                  <a:pt x="2253" y="195"/>
                </a:cubicBezTo>
                <a:close/>
              </a:path>
            </a:pathLst>
          </a:custGeom>
          <a:solidFill>
            <a:srgbClr val="000000">
              <a:alpha val="92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DEA8C575-CBC0-F995-566D-43FAC4F98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733" y="3962400"/>
            <a:ext cx="8458200" cy="95891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l-GR" sz="2800" dirty="0" err="1">
                <a:solidFill>
                  <a:srgbClr val="FFFFFF"/>
                </a:solidFill>
              </a:rPr>
              <a:t>Σωματικ</a:t>
            </a:r>
            <a:r>
              <a:rPr lang="en-US" sz="2800" dirty="0" err="1">
                <a:solidFill>
                  <a:srgbClr val="FFFFFF"/>
                </a:solidFill>
              </a:rPr>
              <a:t>ή</a:t>
            </a:r>
            <a:r>
              <a:rPr lang="el-GR" sz="2800" dirty="0">
                <a:solidFill>
                  <a:srgbClr val="FFFFFF"/>
                </a:solidFill>
              </a:rPr>
              <a:t> αναπαράσταση του φυτού της ομάδας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103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0A0E0E84-1883-9D8B-8FB9-D5EEAE8C8F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841" r="6900" b="-2"/>
          <a:stretch/>
        </p:blipFill>
        <p:spPr>
          <a:xfrm>
            <a:off x="838199" y="557188"/>
            <a:ext cx="3462131" cy="5751713"/>
          </a:xfrm>
          <a:prstGeom prst="rect">
            <a:avLst/>
          </a:prstGeom>
        </p:spPr>
      </p:pic>
      <p:pic>
        <p:nvPicPr>
          <p:cNvPr id="5" name="Εικόνα 4" descr="Εικόνα που περιέχει ρουχισμός, άτομο, τοίχος, παπούτσια&#10;&#10;Περιγραφή που δημιουργήθηκε αυτόματα">
            <a:extLst>
              <a:ext uri="{FF2B5EF4-FFF2-40B4-BE49-F238E27FC236}">
                <a16:creationId xmlns:a16="http://schemas.microsoft.com/office/drawing/2014/main" id="{B0A65AEF-FE49-8B28-4EEC-E1F7AFE717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807" r="7806" b="-2"/>
          <a:stretch/>
        </p:blipFill>
        <p:spPr>
          <a:xfrm>
            <a:off x="4459582" y="557188"/>
            <a:ext cx="3295096" cy="5751713"/>
          </a:xfrm>
          <a:prstGeom prst="rect">
            <a:avLst/>
          </a:prstGeom>
        </p:spPr>
      </p:pic>
      <p:pic>
        <p:nvPicPr>
          <p:cNvPr id="9" name="Εικόνα 8" descr="Εικόνα που περιέχει ρουχισμός, άτομο, παπούτσια, τοίχος&#10;&#10;Περιγραφή που δημιουργήθηκε αυτόματα">
            <a:extLst>
              <a:ext uri="{FF2B5EF4-FFF2-40B4-BE49-F238E27FC236}">
                <a16:creationId xmlns:a16="http://schemas.microsoft.com/office/drawing/2014/main" id="{00260608-69A3-90B4-CB95-A405A8C6CE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0257" b="-2"/>
          <a:stretch/>
        </p:blipFill>
        <p:spPr>
          <a:xfrm>
            <a:off x="7913930" y="557188"/>
            <a:ext cx="3439859" cy="575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3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DDE715-DC1D-4B19-9FCF-8B62FCE8E6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9D4B08-2FD7-4795-B867-90033141C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EAB822-F0FD-4704-BB9F-0294145AD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 descr="Εικόνα που περιέχει κείμενο, στιγμιότυπο οθόνης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1F6C4F00-78B5-C35F-A39D-AD1BD435F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77" y="1709372"/>
            <a:ext cx="9951041" cy="343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046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Θέση περιεχομένου 6" descr="Εικόνα που περιέχει ρουχισμός, εσωτερικός χώρος, καρέκλα, άτομο&#10;&#10;Περιγραφή που δημιουργήθηκε αυτόματα">
            <a:extLst>
              <a:ext uri="{FF2B5EF4-FFF2-40B4-BE49-F238E27FC236}">
                <a16:creationId xmlns:a16="http://schemas.microsoft.com/office/drawing/2014/main" id="{8BBB3514-92AF-1968-96B9-C6C7C39066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9400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5" name="Θέση περιεχομένου 4" descr="Εικόνα που περιέχει ρουχισμός, άτομο, καρέκλα, εσωτερικός χώ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4D293450-DAC1-CB5D-EF81-1D46BB8614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0912" r="-3" b="5192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10" name="Εικόνα 9" descr="Εικόνα που περιέχει ρουχισμός, άτομο, εσωτερικός χώρος, έπιπλα&#10;&#10;Περιγραφή που δημιουργήθηκε αυτόματα">
            <a:extLst>
              <a:ext uri="{FF2B5EF4-FFF2-40B4-BE49-F238E27FC236}">
                <a16:creationId xmlns:a16="http://schemas.microsoft.com/office/drawing/2014/main" id="{BB0EA4E5-AB70-3054-3570-4FF59597F2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189" r="-3" b="-3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986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 descr="Εικόνα που περιέχει δάπεδο, εσωτερικός χώρος, τραπέζι&#10;&#10;Περιγραφή που δημιουργήθηκε αυτόματα">
            <a:extLst>
              <a:ext uri="{FF2B5EF4-FFF2-40B4-BE49-F238E27FC236}">
                <a16:creationId xmlns:a16="http://schemas.microsoft.com/office/drawing/2014/main" id="{60E12D9A-973C-AE49-5BF6-49B8AEFFB1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54334" y="182525"/>
            <a:ext cx="5037666" cy="5829300"/>
          </a:xfrm>
        </p:spPr>
      </p:pic>
      <p:pic>
        <p:nvPicPr>
          <p:cNvPr id="7" name="Εικόνα 6" descr="Εικόνα που περιέχει άτομο, εσωτερικός χώρος, δάκτυλο, νύχι&#10;&#10;Περιγραφή που δημιουργήθηκε αυτόματα">
            <a:extLst>
              <a:ext uri="{FF2B5EF4-FFF2-40B4-BE49-F238E27FC236}">
                <a16:creationId xmlns:a16="http://schemas.microsoft.com/office/drawing/2014/main" id="{A0D909DC-239F-C3E7-0FD4-0B7F22DC3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82525"/>
            <a:ext cx="6925734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428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>
            <a:extLst>
              <a:ext uri="{FF2B5EF4-FFF2-40B4-BE49-F238E27FC236}">
                <a16:creationId xmlns:a16="http://schemas.microsoft.com/office/drawing/2014/main" id="{F55A28D9-E151-47FC-B84D-D9610D063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83" name="Freeform 11">
              <a:extLst>
                <a:ext uri="{FF2B5EF4-FFF2-40B4-BE49-F238E27FC236}">
                  <a16:creationId xmlns:a16="http://schemas.microsoft.com/office/drawing/2014/main" id="{64ECFCDB-83FB-4F5C-B114-156BD67F5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4" name="Freeform 12">
              <a:extLst>
                <a:ext uri="{FF2B5EF4-FFF2-40B4-BE49-F238E27FC236}">
                  <a16:creationId xmlns:a16="http://schemas.microsoft.com/office/drawing/2014/main" id="{496F9AF8-17C5-4132-AA76-4F67D8BF45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5" name="Freeform 13">
              <a:extLst>
                <a:ext uri="{FF2B5EF4-FFF2-40B4-BE49-F238E27FC236}">
                  <a16:creationId xmlns:a16="http://schemas.microsoft.com/office/drawing/2014/main" id="{653E7A77-FF5C-4558-81CC-0B0EDC08F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6" name="Freeform 14">
              <a:extLst>
                <a:ext uri="{FF2B5EF4-FFF2-40B4-BE49-F238E27FC236}">
                  <a16:creationId xmlns:a16="http://schemas.microsoft.com/office/drawing/2014/main" id="{1FA6541F-DB3A-44F2-984C-7167E9195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7" name="Freeform 15">
              <a:extLst>
                <a:ext uri="{FF2B5EF4-FFF2-40B4-BE49-F238E27FC236}">
                  <a16:creationId xmlns:a16="http://schemas.microsoft.com/office/drawing/2014/main" id="{59AE21FE-824E-4977-8A96-CABE4D18F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8" name="Freeform 16">
              <a:extLst>
                <a:ext uri="{FF2B5EF4-FFF2-40B4-BE49-F238E27FC236}">
                  <a16:creationId xmlns:a16="http://schemas.microsoft.com/office/drawing/2014/main" id="{993BFD78-1A04-426D-9123-7FB3B1B5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9" name="Freeform 17">
              <a:extLst>
                <a:ext uri="{FF2B5EF4-FFF2-40B4-BE49-F238E27FC236}">
                  <a16:creationId xmlns:a16="http://schemas.microsoft.com/office/drawing/2014/main" id="{697029EE-553B-47C2-8782-A5CC7C9A2B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0" name="Freeform 18">
              <a:extLst>
                <a:ext uri="{FF2B5EF4-FFF2-40B4-BE49-F238E27FC236}">
                  <a16:creationId xmlns:a16="http://schemas.microsoft.com/office/drawing/2014/main" id="{EC08902C-10C5-4E43-84D7-2C1998EB9D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1" name="Freeform 19">
              <a:extLst>
                <a:ext uri="{FF2B5EF4-FFF2-40B4-BE49-F238E27FC236}">
                  <a16:creationId xmlns:a16="http://schemas.microsoft.com/office/drawing/2014/main" id="{4403B013-8CA9-497F-A644-128BF98BCA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2" name="Freeform 20">
              <a:extLst>
                <a:ext uri="{FF2B5EF4-FFF2-40B4-BE49-F238E27FC236}">
                  <a16:creationId xmlns:a16="http://schemas.microsoft.com/office/drawing/2014/main" id="{731B95B8-54A8-4028-BC41-888C1389B0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3" name="Freeform 21">
              <a:extLst>
                <a:ext uri="{FF2B5EF4-FFF2-40B4-BE49-F238E27FC236}">
                  <a16:creationId xmlns:a16="http://schemas.microsoft.com/office/drawing/2014/main" id="{002B5042-567E-4AD6-B2BC-02F600BE3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4" name="Freeform 22">
              <a:extLst>
                <a:ext uri="{FF2B5EF4-FFF2-40B4-BE49-F238E27FC236}">
                  <a16:creationId xmlns:a16="http://schemas.microsoft.com/office/drawing/2014/main" id="{3B674E68-B9BF-431C-B24A-76CD09E7A6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468AC462-B596-49AF-ACBF-8E851D4DA8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97" name="Freeform 27">
              <a:extLst>
                <a:ext uri="{FF2B5EF4-FFF2-40B4-BE49-F238E27FC236}">
                  <a16:creationId xmlns:a16="http://schemas.microsoft.com/office/drawing/2014/main" id="{5C44928B-D175-4CF5-A0F6-EF03F0F81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8" name="Freeform 28">
              <a:extLst>
                <a:ext uri="{FF2B5EF4-FFF2-40B4-BE49-F238E27FC236}">
                  <a16:creationId xmlns:a16="http://schemas.microsoft.com/office/drawing/2014/main" id="{7D23FC46-F390-43D6-B697-25183D488E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9" name="Freeform 29">
              <a:extLst>
                <a:ext uri="{FF2B5EF4-FFF2-40B4-BE49-F238E27FC236}">
                  <a16:creationId xmlns:a16="http://schemas.microsoft.com/office/drawing/2014/main" id="{2D25180D-7ADA-45FE-8151-55A55C129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0" name="Freeform 30">
              <a:extLst>
                <a:ext uri="{FF2B5EF4-FFF2-40B4-BE49-F238E27FC236}">
                  <a16:creationId xmlns:a16="http://schemas.microsoft.com/office/drawing/2014/main" id="{D23EB0E5-FE56-437C-A4C1-7F118BAF7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1" name="Freeform 31">
              <a:extLst>
                <a:ext uri="{FF2B5EF4-FFF2-40B4-BE49-F238E27FC236}">
                  <a16:creationId xmlns:a16="http://schemas.microsoft.com/office/drawing/2014/main" id="{2A1FC622-62D0-4463-A50F-5D0088803E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2" name="Freeform 32">
              <a:extLst>
                <a:ext uri="{FF2B5EF4-FFF2-40B4-BE49-F238E27FC236}">
                  <a16:creationId xmlns:a16="http://schemas.microsoft.com/office/drawing/2014/main" id="{BF2B1AFF-4B85-4924-A0A4-CD6886953E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3" name="Freeform 33">
              <a:extLst>
                <a:ext uri="{FF2B5EF4-FFF2-40B4-BE49-F238E27FC236}">
                  <a16:creationId xmlns:a16="http://schemas.microsoft.com/office/drawing/2014/main" id="{4F117DA4-B0EA-4519-BED3-2B390672B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" name="Freeform 34">
              <a:extLst>
                <a:ext uri="{FF2B5EF4-FFF2-40B4-BE49-F238E27FC236}">
                  <a16:creationId xmlns:a16="http://schemas.microsoft.com/office/drawing/2014/main" id="{7EA1D43D-23CE-435F-A288-C36FEA28DD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5" name="Freeform 35">
              <a:extLst>
                <a:ext uri="{FF2B5EF4-FFF2-40B4-BE49-F238E27FC236}">
                  <a16:creationId xmlns:a16="http://schemas.microsoft.com/office/drawing/2014/main" id="{6736985C-E954-490B-BFD3-D0A707DF05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6" name="Freeform 36">
              <a:extLst>
                <a:ext uri="{FF2B5EF4-FFF2-40B4-BE49-F238E27FC236}">
                  <a16:creationId xmlns:a16="http://schemas.microsoft.com/office/drawing/2014/main" id="{E34EC8BB-380B-487F-80F2-B2691702EC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7" name="Freeform 37">
              <a:extLst>
                <a:ext uri="{FF2B5EF4-FFF2-40B4-BE49-F238E27FC236}">
                  <a16:creationId xmlns:a16="http://schemas.microsoft.com/office/drawing/2014/main" id="{F0490235-27DD-43DC-A88A-FAB328C0AC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8" name="Freeform 38">
              <a:extLst>
                <a:ext uri="{FF2B5EF4-FFF2-40B4-BE49-F238E27FC236}">
                  <a16:creationId xmlns:a16="http://schemas.microsoft.com/office/drawing/2014/main" id="{0D425E2A-DD78-4052-A976-20CB34C881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10" name="Rectangle 109">
            <a:extLst>
              <a:ext uri="{FF2B5EF4-FFF2-40B4-BE49-F238E27FC236}">
                <a16:creationId xmlns:a16="http://schemas.microsoft.com/office/drawing/2014/main" id="{5495CD16-BB01-4344-A81F-9C8E8F2E5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2" name="Freeform 11">
            <a:extLst>
              <a:ext uri="{FF2B5EF4-FFF2-40B4-BE49-F238E27FC236}">
                <a16:creationId xmlns:a16="http://schemas.microsoft.com/office/drawing/2014/main" id="{567FD93A-AFA0-4A02-8037-64C5A2B36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114" name="Rectangle 113">
            <a:extLst>
              <a:ext uri="{FF2B5EF4-FFF2-40B4-BE49-F238E27FC236}">
                <a16:creationId xmlns:a16="http://schemas.microsoft.com/office/drawing/2014/main" id="{3FD456BE-F905-48FA-8270-1057CAD4B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Θέση περιεχομένου 9" descr="Εικόνα που περιέχει κείμενο, παιδική τέχνη, τέχνη, εσωτερικός χώ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E96CC14A-E8B5-48D7-1E81-18086152FC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859" r="1" b="18922"/>
          <a:stretch/>
        </p:blipFill>
        <p:spPr>
          <a:xfrm>
            <a:off x="3190874" y="10"/>
            <a:ext cx="9001125" cy="6867134"/>
          </a:xfrm>
          <a:custGeom>
            <a:avLst/>
            <a:gdLst/>
            <a:ahLst/>
            <a:cxnLst/>
            <a:rect l="l" t="t" r="r" b="b"/>
            <a:pathLst>
              <a:path w="9001125" h="6867144">
                <a:moveTo>
                  <a:pt x="1707470" y="0"/>
                </a:moveTo>
                <a:lnTo>
                  <a:pt x="9001125" y="0"/>
                </a:lnTo>
                <a:lnTo>
                  <a:pt x="9001125" y="6867144"/>
                </a:lnTo>
                <a:lnTo>
                  <a:pt x="0" y="6867144"/>
                </a:lnTo>
                <a:lnTo>
                  <a:pt x="0" y="6858000"/>
                </a:lnTo>
                <a:lnTo>
                  <a:pt x="129960" y="6858000"/>
                </a:lnTo>
                <a:cubicBezTo>
                  <a:pt x="1702712" y="6858000"/>
                  <a:pt x="1702712" y="6858000"/>
                  <a:pt x="1702712" y="6858000"/>
                </a:cubicBezTo>
                <a:cubicBezTo>
                  <a:pt x="4933488" y="3626507"/>
                  <a:pt x="4933488" y="3626507"/>
                  <a:pt x="4933488" y="3626507"/>
                </a:cubicBezTo>
                <a:cubicBezTo>
                  <a:pt x="5042925" y="3517045"/>
                  <a:pt x="5042925" y="3336196"/>
                  <a:pt x="4933488" y="3226734"/>
                </a:cubicBezTo>
                <a:cubicBezTo>
                  <a:pt x="1707470" y="0"/>
                  <a:pt x="1707470" y="0"/>
                  <a:pt x="1707470" y="0"/>
                </a:cubicBezTo>
                <a:close/>
              </a:path>
            </a:pathLst>
          </a:custGeom>
        </p:spPr>
      </p:pic>
      <p:pic>
        <p:nvPicPr>
          <p:cNvPr id="7" name="Θέση περιεχομένου 6" descr="Εικόνα που περιέχει χάρτινο προϊόν, χαρτί, εσωτερικός χώρος, δάπεδο&#10;&#10;Περιγραφή που δημιουργήθηκε αυτόματα">
            <a:extLst>
              <a:ext uri="{FF2B5EF4-FFF2-40B4-BE49-F238E27FC236}">
                <a16:creationId xmlns:a16="http://schemas.microsoft.com/office/drawing/2014/main" id="{EB6F2144-E085-AD53-4C4A-733EE8B13F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1826"/>
          <a:stretch/>
        </p:blipFill>
        <p:spPr>
          <a:xfrm>
            <a:off x="3371" y="9144"/>
            <a:ext cx="8035837" cy="6858000"/>
          </a:xfrm>
          <a:custGeom>
            <a:avLst/>
            <a:gdLst/>
            <a:ahLst/>
            <a:cxnLst/>
            <a:rect l="l" t="t" r="r" b="b"/>
            <a:pathLst>
              <a:path w="8035837" h="6858000">
                <a:moveTo>
                  <a:pt x="0" y="0"/>
                </a:moveTo>
                <a:lnTo>
                  <a:pt x="291486" y="0"/>
                </a:lnTo>
                <a:cubicBezTo>
                  <a:pt x="1316728" y="0"/>
                  <a:pt x="2743152" y="0"/>
                  <a:pt x="4727743" y="0"/>
                </a:cubicBezTo>
                <a:cubicBezTo>
                  <a:pt x="4727743" y="0"/>
                  <a:pt x="4727743" y="0"/>
                  <a:pt x="7953760" y="3226734"/>
                </a:cubicBezTo>
                <a:cubicBezTo>
                  <a:pt x="8063197" y="3336196"/>
                  <a:pt x="8063197" y="3517045"/>
                  <a:pt x="7953760" y="3626507"/>
                </a:cubicBezTo>
                <a:cubicBezTo>
                  <a:pt x="7953760" y="3626507"/>
                  <a:pt x="7953760" y="3626507"/>
                  <a:pt x="4722984" y="6858000"/>
                </a:cubicBezTo>
                <a:cubicBezTo>
                  <a:pt x="4722984" y="6858000"/>
                  <a:pt x="4722984" y="6858000"/>
                  <a:pt x="487269" y="6858000"/>
                </a:cubicBez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67110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1AA46EBE-6C2A-4177-313A-F32C73858F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2108200"/>
            <a:ext cx="9398000" cy="2108200"/>
          </a:xfrm>
        </p:spPr>
      </p:pic>
    </p:spTree>
    <p:extLst>
      <p:ext uri="{BB962C8B-B14F-4D97-AF65-F5344CB8AC3E}">
        <p14:creationId xmlns:p14="http://schemas.microsoft.com/office/powerpoint/2010/main" val="3871578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Εικόνα 4" descr="Εικόνα που περιέχει ρουχισμός, εξωτερικός χώρος/ύπαιθρος, άτομο, παπούτσια&#10;&#10;Περιγραφή που δημιουργήθηκε αυτόματα">
            <a:extLst>
              <a:ext uri="{FF2B5EF4-FFF2-40B4-BE49-F238E27FC236}">
                <a16:creationId xmlns:a16="http://schemas.microsoft.com/office/drawing/2014/main" id="{6ECE1AB6-5A88-8007-6386-EF2A9ABD98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975" r="-3" b="12530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9" name="Εικόνα 8" descr="Εικόνα που περιέχει ρουχισμός, δέντρο, εξωτερικός χώρος/ύπαιθρος, τζιν παντελόνια&#10;&#10;Περιγραφή που δημιουργήθηκε αυτόματα">
            <a:extLst>
              <a:ext uri="{FF2B5EF4-FFF2-40B4-BE49-F238E27FC236}">
                <a16:creationId xmlns:a16="http://schemas.microsoft.com/office/drawing/2014/main" id="{7420B541-510A-7F1A-3DD3-0F2A56BB11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31" r="9675" b="-3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13" name="Εικόνα 12" descr="Εικόνα που περιέχει άτομο, λουλούδι, ρουχισμός, ανθοκομία&#10;&#10;Περιγραφή που δημιουργήθηκε αυτόματα">
            <a:extLst>
              <a:ext uri="{FF2B5EF4-FFF2-40B4-BE49-F238E27FC236}">
                <a16:creationId xmlns:a16="http://schemas.microsoft.com/office/drawing/2014/main" id="{FB5F5048-DEC1-3838-06DE-A380262B73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617" r="15342"/>
          <a:stretch/>
        </p:blipFill>
        <p:spPr>
          <a:xfrm>
            <a:off x="4094479" y="10"/>
            <a:ext cx="4014047" cy="6857990"/>
          </a:xfrm>
          <a:prstGeom prst="rect">
            <a:avLst/>
          </a:prstGeom>
        </p:spPr>
      </p:pic>
      <p:pic>
        <p:nvPicPr>
          <p:cNvPr id="7" name="Εικόνα 6" descr="Εικόνα που περιέχει εξωτερικός χώρος/ύπαιθρος, ρουχισμός, άτομο, δέντρο&#10;&#10;Περιγραφή που δημιουργήθηκε αυτόματα">
            <a:extLst>
              <a:ext uri="{FF2B5EF4-FFF2-40B4-BE49-F238E27FC236}">
                <a16:creationId xmlns:a16="http://schemas.microsoft.com/office/drawing/2014/main" id="{6F5D7388-8101-2BFE-8EC3-7CF4BD3B503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908" r="-3" b="26702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11" name="Εικόνα 10" descr="Εικόνα που περιέχει εξωτερικός χώρος/ύπαιθρος, ρουχισμός, δέντρο, άτομο&#10;&#10;Περιγραφή που δημιουργήθηκε αυτόματα">
            <a:extLst>
              <a:ext uri="{FF2B5EF4-FFF2-40B4-BE49-F238E27FC236}">
                <a16:creationId xmlns:a16="http://schemas.microsoft.com/office/drawing/2014/main" id="{EE8FA071-F58B-60D8-5E96-D6B29286272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426" r="2" b="33907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917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Θέση περιεχομένου 10" descr="Εικόνα που περιέχει ρουχισμός, άτομο, εξωτερικός χώρος/ύπαιθρος, δέντρο&#10;&#10;Περιγραφή που δημιουργήθηκε αυτόματα">
            <a:extLst>
              <a:ext uri="{FF2B5EF4-FFF2-40B4-BE49-F238E27FC236}">
                <a16:creationId xmlns:a16="http://schemas.microsoft.com/office/drawing/2014/main" id="{84F562D4-5E58-5F88-F1D8-6C7F9D9324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3474720"/>
            <a:ext cx="2833687" cy="3118804"/>
          </a:xfrm>
        </p:spPr>
      </p:pic>
      <p:pic>
        <p:nvPicPr>
          <p:cNvPr id="9" name="Εικόνα 8" descr="Εικόνα που περιέχει ρουχισμός, εξωτερικός χώρος/ύπαιθρος, άτομο, δέντρο&#10;&#10;Περιγραφή που δημιουργήθηκε αυτόματα">
            <a:extLst>
              <a:ext uri="{FF2B5EF4-FFF2-40B4-BE49-F238E27FC236}">
                <a16:creationId xmlns:a16="http://schemas.microsoft.com/office/drawing/2014/main" id="{12687531-CC5A-FADA-10C1-6A6C809711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000" r="-1" b="1294"/>
          <a:stretch/>
        </p:blipFill>
        <p:spPr>
          <a:xfrm>
            <a:off x="7138397" y="396239"/>
            <a:ext cx="3915682" cy="2743190"/>
          </a:xfrm>
          <a:prstGeom prst="rect">
            <a:avLst/>
          </a:prstGeom>
        </p:spPr>
      </p:pic>
      <p:pic>
        <p:nvPicPr>
          <p:cNvPr id="7" name="Εικόνα 6" descr="Εικόνα που περιέχει εξωτερικός χώρος/ύπαιθρος, παπούτσια, ρουχισμός, ουρανός&#10;&#10;Περιγραφή που δημιουργήθηκε αυτόματα">
            <a:extLst>
              <a:ext uri="{FF2B5EF4-FFF2-40B4-BE49-F238E27FC236}">
                <a16:creationId xmlns:a16="http://schemas.microsoft.com/office/drawing/2014/main" id="{2BE95E83-62BF-687A-08FB-8ADEA74E75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012" r="-4" b="11524"/>
          <a:stretch/>
        </p:blipFill>
        <p:spPr>
          <a:xfrm>
            <a:off x="5270522" y="3429000"/>
            <a:ext cx="3004319" cy="3383280"/>
          </a:xfrm>
          <a:prstGeom prst="rect">
            <a:avLst/>
          </a:prstGeom>
        </p:spPr>
      </p:pic>
      <p:pic>
        <p:nvPicPr>
          <p:cNvPr id="5" name="Θέση περιεχομένου 4" descr="Εικόνα που περιέχει εξωτερικός χώρος/ύπαιθρος, ρουχισμός, άτομο, δέντρο&#10;&#10;Περιγραφή που δημιουργήθηκε αυτόματα">
            <a:extLst>
              <a:ext uri="{FF2B5EF4-FFF2-40B4-BE49-F238E27FC236}">
                <a16:creationId xmlns:a16="http://schemas.microsoft.com/office/drawing/2014/main" id="{0802F68C-5C01-A10D-37A0-065CD73D13F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-4" b="15536"/>
          <a:stretch/>
        </p:blipFill>
        <p:spPr>
          <a:xfrm>
            <a:off x="8832077" y="3429000"/>
            <a:ext cx="3004322" cy="3383286"/>
          </a:xfrm>
          <a:prstGeom prst="rect">
            <a:avLst/>
          </a:prstGeom>
        </p:spPr>
      </p:pic>
      <p:pic>
        <p:nvPicPr>
          <p:cNvPr id="14" name="Εικόνα 13" descr="Εικόνα που περιέχει εξωτερικός χώρος/ύπαιθρος, ρουχισμός, άτομο, δέντρο&#10;&#10;Περιγραφή που δημιουργήθηκε αυτόματα">
            <a:extLst>
              <a:ext uri="{FF2B5EF4-FFF2-40B4-BE49-F238E27FC236}">
                <a16:creationId xmlns:a16="http://schemas.microsoft.com/office/drawing/2014/main" id="{6BC9991D-E205-3BCF-E8F6-48860EEC3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5489" y="91453"/>
            <a:ext cx="2476229" cy="3383267"/>
          </a:xfrm>
          <a:prstGeom prst="rect">
            <a:avLst/>
          </a:prstGeom>
        </p:spPr>
      </p:pic>
      <p:pic>
        <p:nvPicPr>
          <p:cNvPr id="17" name="Εικόνα 16" descr="Εικόνα που περιέχει ρουχισμός, δέντρο, εξωτερικός χώρος/ύπαιθρος, τζιν παντελόνια&#10;&#10;Περιγραφή που δημιουργήθηκε αυτόματα">
            <a:extLst>
              <a:ext uri="{FF2B5EF4-FFF2-40B4-BE49-F238E27FC236}">
                <a16:creationId xmlns:a16="http://schemas.microsoft.com/office/drawing/2014/main" id="{2613EE86-8FEB-E063-BAE8-9186BD4C11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396239"/>
            <a:ext cx="1981200" cy="285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8934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 descr="Εικόνα που περιέχει εξωτερικός χώρος/ύπαιθρος, ρουχισμός, άτομο, δέντρο&#10;&#10;Περιγραφή που δημιουργήθηκε αυτόματα">
            <a:extLst>
              <a:ext uri="{FF2B5EF4-FFF2-40B4-BE49-F238E27FC236}">
                <a16:creationId xmlns:a16="http://schemas.microsoft.com/office/drawing/2014/main" id="{5D534139-D77B-85EA-5380-CC588E14EA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299" b="42097"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3" name="Εικόνα 12" descr="Εικόνα που περιέχει εξωτερικός χώρος/ύπαιθρος, χορτάρι, ουρανός, φυτοκάλυψη&#10;&#10;Περιγραφή που δημιουργήθηκε αυτόματα">
            <a:extLst>
              <a:ext uri="{FF2B5EF4-FFF2-40B4-BE49-F238E27FC236}">
                <a16:creationId xmlns:a16="http://schemas.microsoft.com/office/drawing/2014/main" id="{373B3C21-4DB7-E0F4-E051-23710A841C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272" r="2" b="50894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22" name="Θέση περιεχομένου 21" descr="Εικόνα που περιέχει ρουχισμός, εξωτερικός χώρος/ύπαιθρος, άτομο, παπούτσια&#10;&#10;Περιγραφή που δημιουργήθηκε αυτόματα">
            <a:extLst>
              <a:ext uri="{FF2B5EF4-FFF2-40B4-BE49-F238E27FC236}">
                <a16:creationId xmlns:a16="http://schemas.microsoft.com/office/drawing/2014/main" id="{6010446B-DFA0-2E41-C978-D5F22DA36B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4238" b="22796"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24" name="Εικόνα 23" descr="Εικόνα που περιέχει ρουχισμός, εξωτερικός χώρος/ύπαιθρος, τζιν παντελόνια, άτομο&#10;&#10;Περιγραφή που δημιουργήθηκε αυτόματα">
            <a:extLst>
              <a:ext uri="{FF2B5EF4-FFF2-40B4-BE49-F238E27FC236}">
                <a16:creationId xmlns:a16="http://schemas.microsoft.com/office/drawing/2014/main" id="{21F4F305-1FD1-C1E3-70E5-360108ADC20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2912" r="-2" b="29125"/>
          <a:stretch/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74441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>
            <a:extLst>
              <a:ext uri="{FF2B5EF4-FFF2-40B4-BE49-F238E27FC236}">
                <a16:creationId xmlns:a16="http://schemas.microsoft.com/office/drawing/2014/main" id="{58DF5B7A-7785-49C6-B4EB-252FF28C2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id="{78BD0529-90E2-47B4-8D13-CEE11A154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1" name="Freeform 12">
              <a:extLst>
                <a:ext uri="{FF2B5EF4-FFF2-40B4-BE49-F238E27FC236}">
                  <a16:creationId xmlns:a16="http://schemas.microsoft.com/office/drawing/2014/main" id="{AE127430-162B-43FD-A02F-6E8AD8FD9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2" name="Freeform 13">
              <a:extLst>
                <a:ext uri="{FF2B5EF4-FFF2-40B4-BE49-F238E27FC236}">
                  <a16:creationId xmlns:a16="http://schemas.microsoft.com/office/drawing/2014/main" id="{7A6023CB-BCF4-4A3C-B04B-EFF677921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3" name="Freeform 14">
              <a:extLst>
                <a:ext uri="{FF2B5EF4-FFF2-40B4-BE49-F238E27FC236}">
                  <a16:creationId xmlns:a16="http://schemas.microsoft.com/office/drawing/2014/main" id="{98B0FCF0-0865-45E1-977A-5BFDD0EFC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4" name="Freeform 15">
              <a:extLst>
                <a:ext uri="{FF2B5EF4-FFF2-40B4-BE49-F238E27FC236}">
                  <a16:creationId xmlns:a16="http://schemas.microsoft.com/office/drawing/2014/main" id="{C1FF2792-ADB4-44D2-B7EF-6E3503725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5" name="Freeform 16">
              <a:extLst>
                <a:ext uri="{FF2B5EF4-FFF2-40B4-BE49-F238E27FC236}">
                  <a16:creationId xmlns:a16="http://schemas.microsoft.com/office/drawing/2014/main" id="{B7B0F0A2-D4CD-4EA5-96E9-9E282F25C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6" name="Freeform 17">
              <a:extLst>
                <a:ext uri="{FF2B5EF4-FFF2-40B4-BE49-F238E27FC236}">
                  <a16:creationId xmlns:a16="http://schemas.microsoft.com/office/drawing/2014/main" id="{FBBC4912-27C6-4C5E-9C40-AE9B6644E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7" name="Freeform 18">
              <a:extLst>
                <a:ext uri="{FF2B5EF4-FFF2-40B4-BE49-F238E27FC236}">
                  <a16:creationId xmlns:a16="http://schemas.microsoft.com/office/drawing/2014/main" id="{127E474D-BE64-49E8-8C82-691642D0B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8" name="Freeform 19">
              <a:extLst>
                <a:ext uri="{FF2B5EF4-FFF2-40B4-BE49-F238E27FC236}">
                  <a16:creationId xmlns:a16="http://schemas.microsoft.com/office/drawing/2014/main" id="{A385E451-43CB-441B-83EE-28ACB6BCB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9" name="Freeform 20">
              <a:extLst>
                <a:ext uri="{FF2B5EF4-FFF2-40B4-BE49-F238E27FC236}">
                  <a16:creationId xmlns:a16="http://schemas.microsoft.com/office/drawing/2014/main" id="{5BF91B89-051C-49D8-9029-83A1F52B0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0" name="Freeform 21">
              <a:extLst>
                <a:ext uri="{FF2B5EF4-FFF2-40B4-BE49-F238E27FC236}">
                  <a16:creationId xmlns:a16="http://schemas.microsoft.com/office/drawing/2014/main" id="{42329880-D64F-4074-ABE4-348FDC7FB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1" name="Freeform 22">
              <a:extLst>
                <a:ext uri="{FF2B5EF4-FFF2-40B4-BE49-F238E27FC236}">
                  <a16:creationId xmlns:a16="http://schemas.microsoft.com/office/drawing/2014/main" id="{2FAD4595-5B16-442B-A756-924FB136A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9F9B151E-1B34-4FA6-A53D-B92F787D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74" name="Freeform 27">
              <a:extLst>
                <a:ext uri="{FF2B5EF4-FFF2-40B4-BE49-F238E27FC236}">
                  <a16:creationId xmlns:a16="http://schemas.microsoft.com/office/drawing/2014/main" id="{617ED8F6-0AA2-4080-ADCB-6C7CE1759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5" name="Freeform 28">
              <a:extLst>
                <a:ext uri="{FF2B5EF4-FFF2-40B4-BE49-F238E27FC236}">
                  <a16:creationId xmlns:a16="http://schemas.microsoft.com/office/drawing/2014/main" id="{76F017FD-AF02-4E22-A564-5DCC93F53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6" name="Freeform 29">
              <a:extLst>
                <a:ext uri="{FF2B5EF4-FFF2-40B4-BE49-F238E27FC236}">
                  <a16:creationId xmlns:a16="http://schemas.microsoft.com/office/drawing/2014/main" id="{61F8A187-FAA8-4625-AC70-EE2C7499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7" name="Freeform 30">
              <a:extLst>
                <a:ext uri="{FF2B5EF4-FFF2-40B4-BE49-F238E27FC236}">
                  <a16:creationId xmlns:a16="http://schemas.microsoft.com/office/drawing/2014/main" id="{6D431C21-669A-42BC-A2DF-9092CA729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8" name="Freeform 31">
              <a:extLst>
                <a:ext uri="{FF2B5EF4-FFF2-40B4-BE49-F238E27FC236}">
                  <a16:creationId xmlns:a16="http://schemas.microsoft.com/office/drawing/2014/main" id="{D143DDDF-3A80-4C43-BBCF-8EC128010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9" name="Freeform 32">
              <a:extLst>
                <a:ext uri="{FF2B5EF4-FFF2-40B4-BE49-F238E27FC236}">
                  <a16:creationId xmlns:a16="http://schemas.microsoft.com/office/drawing/2014/main" id="{313BFF88-4BDD-4CC4-A514-C7D655779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0" name="Freeform 33">
              <a:extLst>
                <a:ext uri="{FF2B5EF4-FFF2-40B4-BE49-F238E27FC236}">
                  <a16:creationId xmlns:a16="http://schemas.microsoft.com/office/drawing/2014/main" id="{BA235B4A-F8AD-4C1E-9074-356253813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1" name="Freeform 34">
              <a:extLst>
                <a:ext uri="{FF2B5EF4-FFF2-40B4-BE49-F238E27FC236}">
                  <a16:creationId xmlns:a16="http://schemas.microsoft.com/office/drawing/2014/main" id="{281D9204-5CB0-44D1-B01F-5FFF6B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2" name="Freeform 35">
              <a:extLst>
                <a:ext uri="{FF2B5EF4-FFF2-40B4-BE49-F238E27FC236}">
                  <a16:creationId xmlns:a16="http://schemas.microsoft.com/office/drawing/2014/main" id="{4DD213C5-5C2A-403A-AAEF-E495E64AE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3" name="Freeform 36">
              <a:extLst>
                <a:ext uri="{FF2B5EF4-FFF2-40B4-BE49-F238E27FC236}">
                  <a16:creationId xmlns:a16="http://schemas.microsoft.com/office/drawing/2014/main" id="{3D07FF46-5E32-4BEE-B85D-107AD341D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4" name="Freeform 37">
              <a:extLst>
                <a:ext uri="{FF2B5EF4-FFF2-40B4-BE49-F238E27FC236}">
                  <a16:creationId xmlns:a16="http://schemas.microsoft.com/office/drawing/2014/main" id="{4E5AE900-6815-4A65-9A96-CA280B3A8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5" name="Freeform 38">
              <a:extLst>
                <a:ext uri="{FF2B5EF4-FFF2-40B4-BE49-F238E27FC236}">
                  <a16:creationId xmlns:a16="http://schemas.microsoft.com/office/drawing/2014/main" id="{45EA57FC-ADA4-45DD-98E7-B0615C53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87" name="Rectangle 86">
            <a:extLst>
              <a:ext uri="{FF2B5EF4-FFF2-40B4-BE49-F238E27FC236}">
                <a16:creationId xmlns:a16="http://schemas.microsoft.com/office/drawing/2014/main" id="{9FFA7C60-EEB5-45DC-B964-20A76F776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9" name="Freeform 11">
            <a:extLst>
              <a:ext uri="{FF2B5EF4-FFF2-40B4-BE49-F238E27FC236}">
                <a16:creationId xmlns:a16="http://schemas.microsoft.com/office/drawing/2014/main" id="{7D84F46B-82DB-461C-88AC-F6C66B593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7" name="Εικόνα 6" descr="Εικόνα που περιέχει εξωτερικός χώρος/ύπαιθρος, δέντρο, φυτό, σπίτι&#10;&#10;Περιγραφή που δημιουργήθηκε αυτόματα">
            <a:extLst>
              <a:ext uri="{FF2B5EF4-FFF2-40B4-BE49-F238E27FC236}">
                <a16:creationId xmlns:a16="http://schemas.microsoft.com/office/drawing/2014/main" id="{1ACD5B24-2A56-2BC3-E621-494EEA390B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607" b="211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2314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 descr="Εικόνα που περιέχει εξωτερικός χώρος/ύπαιθρος, δέντρο, χορτάρι, φυτοκάλυψη&#10;&#10;Περιγραφή που δημιουργήθηκε αυτόματα">
            <a:extLst>
              <a:ext uri="{FF2B5EF4-FFF2-40B4-BE49-F238E27FC236}">
                <a16:creationId xmlns:a16="http://schemas.microsoft.com/office/drawing/2014/main" id="{6065B077-FB13-8D8E-9D3F-04C6F135F9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2893" y="467833"/>
            <a:ext cx="11334307" cy="6390167"/>
          </a:xfrm>
        </p:spPr>
      </p:pic>
    </p:spTree>
    <p:extLst>
      <p:ext uri="{BB962C8B-B14F-4D97-AF65-F5344CB8AC3E}">
        <p14:creationId xmlns:p14="http://schemas.microsoft.com/office/powerpoint/2010/main" val="33921041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4">
            <a:extLst>
              <a:ext uri="{FF2B5EF4-FFF2-40B4-BE49-F238E27FC236}">
                <a16:creationId xmlns:a16="http://schemas.microsoft.com/office/drawing/2014/main" id="{10DD8931-C9DB-AE30-F757-722F0A8416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1200" y="2438399"/>
            <a:ext cx="6248399" cy="1579563"/>
          </a:xfrm>
        </p:spPr>
      </p:pic>
    </p:spTree>
    <p:extLst>
      <p:ext uri="{BB962C8B-B14F-4D97-AF65-F5344CB8AC3E}">
        <p14:creationId xmlns:p14="http://schemas.microsoft.com/office/powerpoint/2010/main" val="10340557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55A28D9-E151-47FC-B84D-D9610D063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64ECFCDB-83FB-4F5C-B114-156BD67F5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496F9AF8-17C5-4132-AA76-4F67D8BF45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653E7A77-FF5C-4558-81CC-0B0EDC08F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1FA6541F-DB3A-44F2-984C-7167E9195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59AE21FE-824E-4977-8A96-CABE4D18F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993BFD78-1A04-426D-9123-7FB3B1B5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697029EE-553B-47C2-8782-A5CC7C9A2B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EC08902C-10C5-4E43-84D7-2C1998EB9D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4403B013-8CA9-497F-A644-128BF98BCA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731B95B8-54A8-4028-BC41-888C1389B0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002B5042-567E-4AD6-B2BC-02F600BE3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3B674E68-B9BF-431C-B24A-76CD09E7A6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68AC462-B596-49AF-ACBF-8E851D4DA8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31" name="Freeform 27">
              <a:extLst>
                <a:ext uri="{FF2B5EF4-FFF2-40B4-BE49-F238E27FC236}">
                  <a16:creationId xmlns:a16="http://schemas.microsoft.com/office/drawing/2014/main" id="{5C44928B-D175-4CF5-A0F6-EF03F0F81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28">
              <a:extLst>
                <a:ext uri="{FF2B5EF4-FFF2-40B4-BE49-F238E27FC236}">
                  <a16:creationId xmlns:a16="http://schemas.microsoft.com/office/drawing/2014/main" id="{7D23FC46-F390-43D6-B697-25183D488E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29">
              <a:extLst>
                <a:ext uri="{FF2B5EF4-FFF2-40B4-BE49-F238E27FC236}">
                  <a16:creationId xmlns:a16="http://schemas.microsoft.com/office/drawing/2014/main" id="{2D25180D-7ADA-45FE-8151-55A55C129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0">
              <a:extLst>
                <a:ext uri="{FF2B5EF4-FFF2-40B4-BE49-F238E27FC236}">
                  <a16:creationId xmlns:a16="http://schemas.microsoft.com/office/drawing/2014/main" id="{D23EB0E5-FE56-437C-A4C1-7F118BAF7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1">
              <a:extLst>
                <a:ext uri="{FF2B5EF4-FFF2-40B4-BE49-F238E27FC236}">
                  <a16:creationId xmlns:a16="http://schemas.microsoft.com/office/drawing/2014/main" id="{2A1FC622-62D0-4463-A50F-5D0088803E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2">
              <a:extLst>
                <a:ext uri="{FF2B5EF4-FFF2-40B4-BE49-F238E27FC236}">
                  <a16:creationId xmlns:a16="http://schemas.microsoft.com/office/drawing/2014/main" id="{BF2B1AFF-4B85-4924-A0A4-CD6886953E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3">
              <a:extLst>
                <a:ext uri="{FF2B5EF4-FFF2-40B4-BE49-F238E27FC236}">
                  <a16:creationId xmlns:a16="http://schemas.microsoft.com/office/drawing/2014/main" id="{4F117DA4-B0EA-4519-BED3-2B390672B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4">
              <a:extLst>
                <a:ext uri="{FF2B5EF4-FFF2-40B4-BE49-F238E27FC236}">
                  <a16:creationId xmlns:a16="http://schemas.microsoft.com/office/drawing/2014/main" id="{7EA1D43D-23CE-435F-A288-C36FEA28DD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35">
              <a:extLst>
                <a:ext uri="{FF2B5EF4-FFF2-40B4-BE49-F238E27FC236}">
                  <a16:creationId xmlns:a16="http://schemas.microsoft.com/office/drawing/2014/main" id="{6736985C-E954-490B-BFD3-D0A707DF05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0" name="Freeform 36">
              <a:extLst>
                <a:ext uri="{FF2B5EF4-FFF2-40B4-BE49-F238E27FC236}">
                  <a16:creationId xmlns:a16="http://schemas.microsoft.com/office/drawing/2014/main" id="{E34EC8BB-380B-487F-80F2-B2691702EC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" name="Freeform 37">
              <a:extLst>
                <a:ext uri="{FF2B5EF4-FFF2-40B4-BE49-F238E27FC236}">
                  <a16:creationId xmlns:a16="http://schemas.microsoft.com/office/drawing/2014/main" id="{F0490235-27DD-43DC-A88A-FAB328C0AC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2" name="Freeform 38">
              <a:extLst>
                <a:ext uri="{FF2B5EF4-FFF2-40B4-BE49-F238E27FC236}">
                  <a16:creationId xmlns:a16="http://schemas.microsoft.com/office/drawing/2014/main" id="{0D425E2A-DD78-4052-A976-20CB34C881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5495CD16-BB01-4344-A81F-9C8E8F2E5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6" name="Freeform 11">
            <a:extLst>
              <a:ext uri="{FF2B5EF4-FFF2-40B4-BE49-F238E27FC236}">
                <a16:creationId xmlns:a16="http://schemas.microsoft.com/office/drawing/2014/main" id="{567FD93A-AFA0-4A02-8037-64C5A2B36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3FD456BE-F905-48FA-8270-1057CAD4B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Εικόνα 8" descr="Εικόνα που περιέχει ρουχισμός, εξωτερικός χώρος/ύπαιθρος, άτομο, δέντρο&#10;&#10;Περιγραφή που δημιουργήθηκε αυτόματα">
            <a:extLst>
              <a:ext uri="{FF2B5EF4-FFF2-40B4-BE49-F238E27FC236}">
                <a16:creationId xmlns:a16="http://schemas.microsoft.com/office/drawing/2014/main" id="{4EF2A1AD-10BB-6A4A-A1C5-0218784329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93" r="-2" b="-2"/>
          <a:stretch/>
        </p:blipFill>
        <p:spPr>
          <a:xfrm>
            <a:off x="3190874" y="10"/>
            <a:ext cx="9001125" cy="6867134"/>
          </a:xfrm>
          <a:custGeom>
            <a:avLst/>
            <a:gdLst/>
            <a:ahLst/>
            <a:cxnLst/>
            <a:rect l="l" t="t" r="r" b="b"/>
            <a:pathLst>
              <a:path w="9001125" h="6867144">
                <a:moveTo>
                  <a:pt x="1707470" y="0"/>
                </a:moveTo>
                <a:lnTo>
                  <a:pt x="9001125" y="0"/>
                </a:lnTo>
                <a:lnTo>
                  <a:pt x="9001125" y="6867144"/>
                </a:lnTo>
                <a:lnTo>
                  <a:pt x="0" y="6867144"/>
                </a:lnTo>
                <a:lnTo>
                  <a:pt x="0" y="6858000"/>
                </a:lnTo>
                <a:lnTo>
                  <a:pt x="129960" y="6858000"/>
                </a:lnTo>
                <a:cubicBezTo>
                  <a:pt x="1702712" y="6858000"/>
                  <a:pt x="1702712" y="6858000"/>
                  <a:pt x="1702712" y="6858000"/>
                </a:cubicBezTo>
                <a:cubicBezTo>
                  <a:pt x="4933488" y="3626507"/>
                  <a:pt x="4933488" y="3626507"/>
                  <a:pt x="4933488" y="3626507"/>
                </a:cubicBezTo>
                <a:cubicBezTo>
                  <a:pt x="5042925" y="3517045"/>
                  <a:pt x="5042925" y="3336196"/>
                  <a:pt x="4933488" y="3226734"/>
                </a:cubicBezTo>
                <a:cubicBezTo>
                  <a:pt x="1707470" y="0"/>
                  <a:pt x="1707470" y="0"/>
                  <a:pt x="1707470" y="0"/>
                </a:cubicBezTo>
                <a:close/>
              </a:path>
            </a:pathLst>
          </a:custGeom>
        </p:spPr>
      </p:pic>
      <p:pic>
        <p:nvPicPr>
          <p:cNvPr id="11" name="Εικόνα 10" descr="Εικόνα που περιέχει ρουχισμός, παπούτσια, εξωτερικός χώρος/ύπαιθρος, άτομο&#10;&#10;Περιγραφή που δημιουργήθηκε αυτόματα">
            <a:extLst>
              <a:ext uri="{FF2B5EF4-FFF2-40B4-BE49-F238E27FC236}">
                <a16:creationId xmlns:a16="http://schemas.microsoft.com/office/drawing/2014/main" id="{C2A6273F-D528-D694-2CE5-76B7A9633B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38" r="7281"/>
          <a:stretch/>
        </p:blipFill>
        <p:spPr>
          <a:xfrm>
            <a:off x="3371" y="9144"/>
            <a:ext cx="8035837" cy="6858000"/>
          </a:xfrm>
          <a:custGeom>
            <a:avLst/>
            <a:gdLst/>
            <a:ahLst/>
            <a:cxnLst/>
            <a:rect l="l" t="t" r="r" b="b"/>
            <a:pathLst>
              <a:path w="8035837" h="6858000">
                <a:moveTo>
                  <a:pt x="0" y="0"/>
                </a:moveTo>
                <a:lnTo>
                  <a:pt x="291486" y="0"/>
                </a:lnTo>
                <a:cubicBezTo>
                  <a:pt x="1316728" y="0"/>
                  <a:pt x="2743152" y="0"/>
                  <a:pt x="4727743" y="0"/>
                </a:cubicBezTo>
                <a:cubicBezTo>
                  <a:pt x="4727743" y="0"/>
                  <a:pt x="4727743" y="0"/>
                  <a:pt x="7953760" y="3226734"/>
                </a:cubicBezTo>
                <a:cubicBezTo>
                  <a:pt x="8063197" y="3336196"/>
                  <a:pt x="8063197" y="3517045"/>
                  <a:pt x="7953760" y="3626507"/>
                </a:cubicBezTo>
                <a:cubicBezTo>
                  <a:pt x="7953760" y="3626507"/>
                  <a:pt x="7953760" y="3626507"/>
                  <a:pt x="4722984" y="6858000"/>
                </a:cubicBezTo>
                <a:cubicBezTo>
                  <a:pt x="4722984" y="6858000"/>
                  <a:pt x="4722984" y="6858000"/>
                  <a:pt x="487269" y="6858000"/>
                </a:cubicBez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450346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58DF5B7A-7785-49C6-B4EB-252FF28C2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78BD0529-90E2-47B4-8D13-CEE11A154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AE127430-162B-43FD-A02F-6E8AD8FD9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3">
              <a:extLst>
                <a:ext uri="{FF2B5EF4-FFF2-40B4-BE49-F238E27FC236}">
                  <a16:creationId xmlns:a16="http://schemas.microsoft.com/office/drawing/2014/main" id="{7A6023CB-BCF4-4A3C-B04B-EFF677921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id="{98B0FCF0-0865-45E1-977A-5BFDD0EFC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5">
              <a:extLst>
                <a:ext uri="{FF2B5EF4-FFF2-40B4-BE49-F238E27FC236}">
                  <a16:creationId xmlns:a16="http://schemas.microsoft.com/office/drawing/2014/main" id="{C1FF2792-ADB4-44D2-B7EF-6E3503725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B7B0F0A2-D4CD-4EA5-96E9-9E282F25C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FBBC4912-27C6-4C5E-9C40-AE9B6644E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18">
              <a:extLst>
                <a:ext uri="{FF2B5EF4-FFF2-40B4-BE49-F238E27FC236}">
                  <a16:creationId xmlns:a16="http://schemas.microsoft.com/office/drawing/2014/main" id="{127E474D-BE64-49E8-8C82-691642D0B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19">
              <a:extLst>
                <a:ext uri="{FF2B5EF4-FFF2-40B4-BE49-F238E27FC236}">
                  <a16:creationId xmlns:a16="http://schemas.microsoft.com/office/drawing/2014/main" id="{A385E451-43CB-441B-83EE-28ACB6BCB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0">
              <a:extLst>
                <a:ext uri="{FF2B5EF4-FFF2-40B4-BE49-F238E27FC236}">
                  <a16:creationId xmlns:a16="http://schemas.microsoft.com/office/drawing/2014/main" id="{5BF91B89-051C-49D8-9029-83A1F52B0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6" name="Freeform 21">
              <a:extLst>
                <a:ext uri="{FF2B5EF4-FFF2-40B4-BE49-F238E27FC236}">
                  <a16:creationId xmlns:a16="http://schemas.microsoft.com/office/drawing/2014/main" id="{42329880-D64F-4074-ABE4-348FDC7FB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7" name="Freeform 22">
              <a:extLst>
                <a:ext uri="{FF2B5EF4-FFF2-40B4-BE49-F238E27FC236}">
                  <a16:creationId xmlns:a16="http://schemas.microsoft.com/office/drawing/2014/main" id="{2FAD4595-5B16-442B-A756-924FB136A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F9B151E-1B34-4FA6-A53D-B92F787D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40" name="Freeform 27">
              <a:extLst>
                <a:ext uri="{FF2B5EF4-FFF2-40B4-BE49-F238E27FC236}">
                  <a16:creationId xmlns:a16="http://schemas.microsoft.com/office/drawing/2014/main" id="{617ED8F6-0AA2-4080-ADCB-6C7CE1759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" name="Freeform 28">
              <a:extLst>
                <a:ext uri="{FF2B5EF4-FFF2-40B4-BE49-F238E27FC236}">
                  <a16:creationId xmlns:a16="http://schemas.microsoft.com/office/drawing/2014/main" id="{76F017FD-AF02-4E22-A564-5DCC93F53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2" name="Freeform 29">
              <a:extLst>
                <a:ext uri="{FF2B5EF4-FFF2-40B4-BE49-F238E27FC236}">
                  <a16:creationId xmlns:a16="http://schemas.microsoft.com/office/drawing/2014/main" id="{61F8A187-FAA8-4625-AC70-EE2C7499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3" name="Freeform 30">
              <a:extLst>
                <a:ext uri="{FF2B5EF4-FFF2-40B4-BE49-F238E27FC236}">
                  <a16:creationId xmlns:a16="http://schemas.microsoft.com/office/drawing/2014/main" id="{6D431C21-669A-42BC-A2DF-9092CA729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4" name="Freeform 31">
              <a:extLst>
                <a:ext uri="{FF2B5EF4-FFF2-40B4-BE49-F238E27FC236}">
                  <a16:creationId xmlns:a16="http://schemas.microsoft.com/office/drawing/2014/main" id="{D143DDDF-3A80-4C43-BBCF-8EC128010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5" name="Freeform 32">
              <a:extLst>
                <a:ext uri="{FF2B5EF4-FFF2-40B4-BE49-F238E27FC236}">
                  <a16:creationId xmlns:a16="http://schemas.microsoft.com/office/drawing/2014/main" id="{313BFF88-4BDD-4CC4-A514-C7D655779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6" name="Freeform 33">
              <a:extLst>
                <a:ext uri="{FF2B5EF4-FFF2-40B4-BE49-F238E27FC236}">
                  <a16:creationId xmlns:a16="http://schemas.microsoft.com/office/drawing/2014/main" id="{BA235B4A-F8AD-4C1E-9074-356253813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7" name="Freeform 34">
              <a:extLst>
                <a:ext uri="{FF2B5EF4-FFF2-40B4-BE49-F238E27FC236}">
                  <a16:creationId xmlns:a16="http://schemas.microsoft.com/office/drawing/2014/main" id="{281D9204-5CB0-44D1-B01F-5FFF6B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8" name="Freeform 35">
              <a:extLst>
                <a:ext uri="{FF2B5EF4-FFF2-40B4-BE49-F238E27FC236}">
                  <a16:creationId xmlns:a16="http://schemas.microsoft.com/office/drawing/2014/main" id="{4DD213C5-5C2A-403A-AAEF-E495E64AE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9" name="Freeform 36">
              <a:extLst>
                <a:ext uri="{FF2B5EF4-FFF2-40B4-BE49-F238E27FC236}">
                  <a16:creationId xmlns:a16="http://schemas.microsoft.com/office/drawing/2014/main" id="{3D07FF46-5E32-4BEE-B85D-107AD341D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0" name="Freeform 37">
              <a:extLst>
                <a:ext uri="{FF2B5EF4-FFF2-40B4-BE49-F238E27FC236}">
                  <a16:creationId xmlns:a16="http://schemas.microsoft.com/office/drawing/2014/main" id="{4E5AE900-6815-4A65-9A96-CA280B3A8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38">
              <a:extLst>
                <a:ext uri="{FF2B5EF4-FFF2-40B4-BE49-F238E27FC236}">
                  <a16:creationId xmlns:a16="http://schemas.microsoft.com/office/drawing/2014/main" id="{45EA57FC-ADA4-45DD-98E7-B0615C53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9FFA7C60-EEB5-45DC-B964-20A76F776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5" name="Freeform 11">
            <a:extLst>
              <a:ext uri="{FF2B5EF4-FFF2-40B4-BE49-F238E27FC236}">
                <a16:creationId xmlns:a16="http://schemas.microsoft.com/office/drawing/2014/main" id="{7D84F46B-82DB-461C-88AC-F6C66B593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7" name="Εικόνα 6" descr="Εικόνα που περιέχει ρουχισμός, παπούτσια, εξωτερικός χώρος/ύπαιθρος, άτομο&#10;&#10;Περιγραφή που δημιουργήθηκε αυτόματα">
            <a:extLst>
              <a:ext uri="{FF2B5EF4-FFF2-40B4-BE49-F238E27FC236}">
                <a16:creationId xmlns:a16="http://schemas.microsoft.com/office/drawing/2014/main" id="{5D0D0D1A-A8F8-CBBA-C7CE-BC40F1EDD5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213" b="1778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1905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58DF5B7A-7785-49C6-B4EB-252FF28C2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78BD0529-90E2-47B4-8D13-CEE11A154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AE127430-162B-43FD-A02F-6E8AD8FD9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7A6023CB-BCF4-4A3C-B04B-EFF677921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98B0FCF0-0865-45E1-977A-5BFDD0EFC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C1FF2792-ADB4-44D2-B7EF-6E3503725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B7B0F0A2-D4CD-4EA5-96E9-9E282F25C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FBBC4912-27C6-4C5E-9C40-AE9B6644E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127E474D-BE64-49E8-8C82-691642D0B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A385E451-43CB-441B-83EE-28ACB6BCB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5BF91B89-051C-49D8-9029-83A1F52B0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42329880-D64F-4074-ABE4-348FDC7FB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2FAD4595-5B16-442B-A756-924FB136A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F9B151E-1B34-4FA6-A53D-B92F787D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id="{617ED8F6-0AA2-4080-ADCB-6C7CE1759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id="{76F017FD-AF02-4E22-A564-5DCC93F53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id="{61F8A187-FAA8-4625-AC70-EE2C7499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id="{6D431C21-669A-42BC-A2DF-9092CA729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D143DDDF-3A80-4C43-BBCF-8EC128010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313BFF88-4BDD-4CC4-A514-C7D655779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BA235B4A-F8AD-4C1E-9074-356253813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281D9204-5CB0-44D1-B01F-5FFF6B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4DD213C5-5C2A-403A-AAEF-E495E64AE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3D07FF46-5E32-4BEE-B85D-107AD341D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4E5AE900-6815-4A65-9A96-CA280B3A8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45EA57FC-ADA4-45DD-98E7-B0615C53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9FFA7C60-EEB5-45DC-B964-20A76F776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2" name="Freeform 11">
            <a:extLst>
              <a:ext uri="{FF2B5EF4-FFF2-40B4-BE49-F238E27FC236}">
                <a16:creationId xmlns:a16="http://schemas.microsoft.com/office/drawing/2014/main" id="{7D84F46B-82DB-461C-88AC-F6C66B593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6" name="Θέση περιεχομένου 5" descr="Εικόνα που περιέχει ρουχισμός, παπούτσια, τζιν παντελόνια, εξωτερικός χώρος/ύπαιθ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6C525342-BD2E-2D7B-3242-5C62D9F9AB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071" r="1" b="5428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97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B314226-62FC-D798-4A9C-A8374EC02465}"/>
              </a:ext>
            </a:extLst>
          </p:cNvPr>
          <p:cNvSpPr txBox="1"/>
          <p:nvPr/>
        </p:nvSpPr>
        <p:spPr>
          <a:xfrm>
            <a:off x="2883877" y="1875692"/>
            <a:ext cx="70104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/>
              <a:t>Ευχαριστούμε για την ακρόαση, </a:t>
            </a:r>
          </a:p>
          <a:p>
            <a:endParaRPr lang="el-GR" sz="3600" b="1" dirty="0"/>
          </a:p>
          <a:p>
            <a:r>
              <a:rPr lang="el-GR" sz="3600" b="1" dirty="0"/>
              <a:t>Οι εκπαιδευτικοί  </a:t>
            </a:r>
            <a:r>
              <a:rPr lang="el-GR" dirty="0"/>
              <a:t>,</a:t>
            </a:r>
          </a:p>
          <a:p>
            <a:endParaRPr lang="el-GR" dirty="0"/>
          </a:p>
          <a:p>
            <a:r>
              <a:rPr lang="el-GR" sz="3200" b="1" i="1" dirty="0"/>
              <a:t>Καρανίκα Ευδοξία,</a:t>
            </a:r>
          </a:p>
          <a:p>
            <a:r>
              <a:rPr lang="el-GR" sz="3200" b="1" i="1" dirty="0"/>
              <a:t>Ευσταθίου Ευτυχία,</a:t>
            </a:r>
          </a:p>
          <a:p>
            <a:r>
              <a:rPr lang="el-GR" sz="3200" b="1" i="1" dirty="0"/>
              <a:t>Σφακιανάκη Χριστίνα.</a:t>
            </a:r>
          </a:p>
        </p:txBody>
      </p:sp>
    </p:spTree>
    <p:extLst>
      <p:ext uri="{BB962C8B-B14F-4D97-AF65-F5344CB8AC3E}">
        <p14:creationId xmlns:p14="http://schemas.microsoft.com/office/powerpoint/2010/main" val="2786262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 descr="Εικόνα που περιέχει κείμενο, γραμματοσειρά, λευκό, άλγεβρα&#10;&#10;Περιγραφή που δημιουργήθηκε αυτόματα">
            <a:extLst>
              <a:ext uri="{FF2B5EF4-FFF2-40B4-BE49-F238E27FC236}">
                <a16:creationId xmlns:a16="http://schemas.microsoft.com/office/drawing/2014/main" id="{2A4962C1-ABBA-9F19-4568-FB0CA4366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913467"/>
            <a:ext cx="7281333" cy="303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519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3262980-E907-4930-9E6E-3DC2025C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D53EBD-B361-45AD-8ABF-9270B20B4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40585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Θέση περιεχομένου 6" descr="Εικόνα που περιέχει ρουχισμός, άτομο, εξωτερικός χώρος/ύπαιθρος, ανθρώπινο πρόσωπο&#10;&#10;Περιγραφή που δημιουργήθηκε αυτόματα">
            <a:extLst>
              <a:ext uri="{FF2B5EF4-FFF2-40B4-BE49-F238E27FC236}">
                <a16:creationId xmlns:a16="http://schemas.microsoft.com/office/drawing/2014/main" id="{A636CFDC-4264-964B-89C0-62AC916AC9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242" y="2317898"/>
            <a:ext cx="4096420" cy="3452825"/>
          </a:xfrm>
        </p:spPr>
      </p:pic>
      <p:sp>
        <p:nvSpPr>
          <p:cNvPr id="16" name="Freeform 11">
            <a:extLst>
              <a:ext uri="{FF2B5EF4-FFF2-40B4-BE49-F238E27FC236}">
                <a16:creationId xmlns:a16="http://schemas.microsoft.com/office/drawing/2014/main" id="{DA1A4CE7-6399-4B37-ACE2-CFC4B4077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Θέση περιεχομένου 4" descr="Εικόνα που περιέχει ρουχισμός, άτομο, εξωτερικός χώρος/ύπαιθρος, τζιν παντελόνια&#10;&#10;Περιγραφή που δημιουργήθηκε αυτόματα">
            <a:extLst>
              <a:ext uri="{FF2B5EF4-FFF2-40B4-BE49-F238E27FC236}">
                <a16:creationId xmlns:a16="http://schemas.microsoft.com/office/drawing/2014/main" id="{88603FB1-41AD-E67E-CF05-AC14A66BA8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498" r="-1" b="-1"/>
          <a:stretch/>
        </p:blipFill>
        <p:spPr>
          <a:xfrm>
            <a:off x="4619543" y="10"/>
            <a:ext cx="7572457" cy="685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654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58DF5B7A-7785-49C6-B4EB-252FF28C2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50" name="Freeform 11">
              <a:extLst>
                <a:ext uri="{FF2B5EF4-FFF2-40B4-BE49-F238E27FC236}">
                  <a16:creationId xmlns:a16="http://schemas.microsoft.com/office/drawing/2014/main" id="{78BD0529-90E2-47B4-8D13-CEE11A154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1" name="Freeform 12">
              <a:extLst>
                <a:ext uri="{FF2B5EF4-FFF2-40B4-BE49-F238E27FC236}">
                  <a16:creationId xmlns:a16="http://schemas.microsoft.com/office/drawing/2014/main" id="{AE127430-162B-43FD-A02F-6E8AD8FD9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2" name="Freeform 13">
              <a:extLst>
                <a:ext uri="{FF2B5EF4-FFF2-40B4-BE49-F238E27FC236}">
                  <a16:creationId xmlns:a16="http://schemas.microsoft.com/office/drawing/2014/main" id="{7A6023CB-BCF4-4A3C-B04B-EFF677921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3" name="Freeform 14">
              <a:extLst>
                <a:ext uri="{FF2B5EF4-FFF2-40B4-BE49-F238E27FC236}">
                  <a16:creationId xmlns:a16="http://schemas.microsoft.com/office/drawing/2014/main" id="{98B0FCF0-0865-45E1-977A-5BFDD0EFC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4" name="Freeform 15">
              <a:extLst>
                <a:ext uri="{FF2B5EF4-FFF2-40B4-BE49-F238E27FC236}">
                  <a16:creationId xmlns:a16="http://schemas.microsoft.com/office/drawing/2014/main" id="{C1FF2792-ADB4-44D2-B7EF-6E3503725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5" name="Freeform 16">
              <a:extLst>
                <a:ext uri="{FF2B5EF4-FFF2-40B4-BE49-F238E27FC236}">
                  <a16:creationId xmlns:a16="http://schemas.microsoft.com/office/drawing/2014/main" id="{B7B0F0A2-D4CD-4EA5-96E9-9E282F25C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6" name="Freeform 17">
              <a:extLst>
                <a:ext uri="{FF2B5EF4-FFF2-40B4-BE49-F238E27FC236}">
                  <a16:creationId xmlns:a16="http://schemas.microsoft.com/office/drawing/2014/main" id="{FBBC4912-27C6-4C5E-9C40-AE9B6644E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7" name="Freeform 18">
              <a:extLst>
                <a:ext uri="{FF2B5EF4-FFF2-40B4-BE49-F238E27FC236}">
                  <a16:creationId xmlns:a16="http://schemas.microsoft.com/office/drawing/2014/main" id="{127E474D-BE64-49E8-8C82-691642D0B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8" name="Freeform 19">
              <a:extLst>
                <a:ext uri="{FF2B5EF4-FFF2-40B4-BE49-F238E27FC236}">
                  <a16:creationId xmlns:a16="http://schemas.microsoft.com/office/drawing/2014/main" id="{A385E451-43CB-441B-83EE-28ACB6BCB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9" name="Freeform 20">
              <a:extLst>
                <a:ext uri="{FF2B5EF4-FFF2-40B4-BE49-F238E27FC236}">
                  <a16:creationId xmlns:a16="http://schemas.microsoft.com/office/drawing/2014/main" id="{5BF91B89-051C-49D8-9029-83A1F52B0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0" name="Freeform 21">
              <a:extLst>
                <a:ext uri="{FF2B5EF4-FFF2-40B4-BE49-F238E27FC236}">
                  <a16:creationId xmlns:a16="http://schemas.microsoft.com/office/drawing/2014/main" id="{42329880-D64F-4074-ABE4-348FDC7FB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1" name="Freeform 22">
              <a:extLst>
                <a:ext uri="{FF2B5EF4-FFF2-40B4-BE49-F238E27FC236}">
                  <a16:creationId xmlns:a16="http://schemas.microsoft.com/office/drawing/2014/main" id="{2FAD4595-5B16-442B-A756-924FB136A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F9B151E-1B34-4FA6-A53D-B92F787D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64" name="Freeform 27">
              <a:extLst>
                <a:ext uri="{FF2B5EF4-FFF2-40B4-BE49-F238E27FC236}">
                  <a16:creationId xmlns:a16="http://schemas.microsoft.com/office/drawing/2014/main" id="{617ED8F6-0AA2-4080-ADCB-6C7CE1759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5" name="Freeform 28">
              <a:extLst>
                <a:ext uri="{FF2B5EF4-FFF2-40B4-BE49-F238E27FC236}">
                  <a16:creationId xmlns:a16="http://schemas.microsoft.com/office/drawing/2014/main" id="{76F017FD-AF02-4E22-A564-5DCC93F53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6" name="Freeform 29">
              <a:extLst>
                <a:ext uri="{FF2B5EF4-FFF2-40B4-BE49-F238E27FC236}">
                  <a16:creationId xmlns:a16="http://schemas.microsoft.com/office/drawing/2014/main" id="{61F8A187-FAA8-4625-AC70-EE2C7499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7" name="Freeform 30">
              <a:extLst>
                <a:ext uri="{FF2B5EF4-FFF2-40B4-BE49-F238E27FC236}">
                  <a16:creationId xmlns:a16="http://schemas.microsoft.com/office/drawing/2014/main" id="{6D431C21-669A-42BC-A2DF-9092CA729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8" name="Freeform 31">
              <a:extLst>
                <a:ext uri="{FF2B5EF4-FFF2-40B4-BE49-F238E27FC236}">
                  <a16:creationId xmlns:a16="http://schemas.microsoft.com/office/drawing/2014/main" id="{D143DDDF-3A80-4C43-BBCF-8EC128010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9" name="Freeform 32">
              <a:extLst>
                <a:ext uri="{FF2B5EF4-FFF2-40B4-BE49-F238E27FC236}">
                  <a16:creationId xmlns:a16="http://schemas.microsoft.com/office/drawing/2014/main" id="{313BFF88-4BDD-4CC4-A514-C7D655779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0" name="Freeform 33">
              <a:extLst>
                <a:ext uri="{FF2B5EF4-FFF2-40B4-BE49-F238E27FC236}">
                  <a16:creationId xmlns:a16="http://schemas.microsoft.com/office/drawing/2014/main" id="{BA235B4A-F8AD-4C1E-9074-356253813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1" name="Freeform 34">
              <a:extLst>
                <a:ext uri="{FF2B5EF4-FFF2-40B4-BE49-F238E27FC236}">
                  <a16:creationId xmlns:a16="http://schemas.microsoft.com/office/drawing/2014/main" id="{281D9204-5CB0-44D1-B01F-5FFF6B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2" name="Freeform 35">
              <a:extLst>
                <a:ext uri="{FF2B5EF4-FFF2-40B4-BE49-F238E27FC236}">
                  <a16:creationId xmlns:a16="http://schemas.microsoft.com/office/drawing/2014/main" id="{4DD213C5-5C2A-403A-AAEF-E495E64AE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3" name="Freeform 36">
              <a:extLst>
                <a:ext uri="{FF2B5EF4-FFF2-40B4-BE49-F238E27FC236}">
                  <a16:creationId xmlns:a16="http://schemas.microsoft.com/office/drawing/2014/main" id="{3D07FF46-5E32-4BEE-B85D-107AD341D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4" name="Freeform 37">
              <a:extLst>
                <a:ext uri="{FF2B5EF4-FFF2-40B4-BE49-F238E27FC236}">
                  <a16:creationId xmlns:a16="http://schemas.microsoft.com/office/drawing/2014/main" id="{4E5AE900-6815-4A65-9A96-CA280B3A8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5" name="Freeform 38">
              <a:extLst>
                <a:ext uri="{FF2B5EF4-FFF2-40B4-BE49-F238E27FC236}">
                  <a16:creationId xmlns:a16="http://schemas.microsoft.com/office/drawing/2014/main" id="{45EA57FC-ADA4-45DD-98E7-B0615C53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9FFA7C60-EEB5-45DC-B964-20A76F776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9" name="Freeform 11">
            <a:extLst>
              <a:ext uri="{FF2B5EF4-FFF2-40B4-BE49-F238E27FC236}">
                <a16:creationId xmlns:a16="http://schemas.microsoft.com/office/drawing/2014/main" id="{7D84F46B-82DB-461C-88AC-F6C66B593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6A55F051-97DE-49FF-BB21-0EDA63C246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E1612B4-AD89-404E-AE2A-48CCF1FE0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5400" cap="sq">
            <a:solidFill>
              <a:srgbClr val="5B99A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Εικόνα 6" descr="Εικόνα που περιέχει σύννεφο, εξωτερικός χώρος/ύπαιθρος, ουρανός, παπούτσια&#10;&#10;Περιγραφή που δημιουργήθηκε αυτόματα">
            <a:extLst>
              <a:ext uri="{FF2B5EF4-FFF2-40B4-BE49-F238E27FC236}">
                <a16:creationId xmlns:a16="http://schemas.microsoft.com/office/drawing/2014/main" id="{9D391D09-BEFD-2BF0-CB33-448ABB1914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025" r="-1" b="33660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82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 38">
            <a:extLst>
              <a:ext uri="{FF2B5EF4-FFF2-40B4-BE49-F238E27FC236}">
                <a16:creationId xmlns:a16="http://schemas.microsoft.com/office/drawing/2014/main" id="{58DF5B7A-7785-49C6-B4EB-252FF28C2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78BD0529-90E2-47B4-8D13-CEE11A154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AE127430-162B-43FD-A02F-6E8AD8FD9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7A6023CB-BCF4-4A3C-B04B-EFF677921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98B0FCF0-0865-45E1-977A-5BFDD0EFC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5">
              <a:extLst>
                <a:ext uri="{FF2B5EF4-FFF2-40B4-BE49-F238E27FC236}">
                  <a16:creationId xmlns:a16="http://schemas.microsoft.com/office/drawing/2014/main" id="{C1FF2792-ADB4-44D2-B7EF-6E3503725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6">
              <a:extLst>
                <a:ext uri="{FF2B5EF4-FFF2-40B4-BE49-F238E27FC236}">
                  <a16:creationId xmlns:a16="http://schemas.microsoft.com/office/drawing/2014/main" id="{B7B0F0A2-D4CD-4EA5-96E9-9E282F25C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17">
              <a:extLst>
                <a:ext uri="{FF2B5EF4-FFF2-40B4-BE49-F238E27FC236}">
                  <a16:creationId xmlns:a16="http://schemas.microsoft.com/office/drawing/2014/main" id="{FBBC4912-27C6-4C5E-9C40-AE9B6644E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18">
              <a:extLst>
                <a:ext uri="{FF2B5EF4-FFF2-40B4-BE49-F238E27FC236}">
                  <a16:creationId xmlns:a16="http://schemas.microsoft.com/office/drawing/2014/main" id="{127E474D-BE64-49E8-8C82-691642D0B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A385E451-43CB-441B-83EE-28ACB6BCB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9" name="Freeform 20">
              <a:extLst>
                <a:ext uri="{FF2B5EF4-FFF2-40B4-BE49-F238E27FC236}">
                  <a16:creationId xmlns:a16="http://schemas.microsoft.com/office/drawing/2014/main" id="{5BF91B89-051C-49D8-9029-83A1F52B0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0" name="Freeform 21">
              <a:extLst>
                <a:ext uri="{FF2B5EF4-FFF2-40B4-BE49-F238E27FC236}">
                  <a16:creationId xmlns:a16="http://schemas.microsoft.com/office/drawing/2014/main" id="{42329880-D64F-4074-ABE4-348FDC7FB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1" name="Freeform 22">
              <a:extLst>
                <a:ext uri="{FF2B5EF4-FFF2-40B4-BE49-F238E27FC236}">
                  <a16:creationId xmlns:a16="http://schemas.microsoft.com/office/drawing/2014/main" id="{2FAD4595-5B16-442B-A756-924FB136A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82" name="Group 52">
            <a:extLst>
              <a:ext uri="{FF2B5EF4-FFF2-40B4-BE49-F238E27FC236}">
                <a16:creationId xmlns:a16="http://schemas.microsoft.com/office/drawing/2014/main" id="{9F9B151E-1B34-4FA6-A53D-B92F787D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54" name="Freeform 27">
              <a:extLst>
                <a:ext uri="{FF2B5EF4-FFF2-40B4-BE49-F238E27FC236}">
                  <a16:creationId xmlns:a16="http://schemas.microsoft.com/office/drawing/2014/main" id="{617ED8F6-0AA2-4080-ADCB-6C7CE1759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28">
              <a:extLst>
                <a:ext uri="{FF2B5EF4-FFF2-40B4-BE49-F238E27FC236}">
                  <a16:creationId xmlns:a16="http://schemas.microsoft.com/office/drawing/2014/main" id="{76F017FD-AF02-4E22-A564-5DCC93F53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29">
              <a:extLst>
                <a:ext uri="{FF2B5EF4-FFF2-40B4-BE49-F238E27FC236}">
                  <a16:creationId xmlns:a16="http://schemas.microsoft.com/office/drawing/2014/main" id="{61F8A187-FAA8-4625-AC70-EE2C7499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0">
              <a:extLst>
                <a:ext uri="{FF2B5EF4-FFF2-40B4-BE49-F238E27FC236}">
                  <a16:creationId xmlns:a16="http://schemas.microsoft.com/office/drawing/2014/main" id="{6D431C21-669A-42BC-A2DF-9092CA729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1">
              <a:extLst>
                <a:ext uri="{FF2B5EF4-FFF2-40B4-BE49-F238E27FC236}">
                  <a16:creationId xmlns:a16="http://schemas.microsoft.com/office/drawing/2014/main" id="{D143DDDF-3A80-4C43-BBCF-8EC128010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2">
              <a:extLst>
                <a:ext uri="{FF2B5EF4-FFF2-40B4-BE49-F238E27FC236}">
                  <a16:creationId xmlns:a16="http://schemas.microsoft.com/office/drawing/2014/main" id="{313BFF88-4BDD-4CC4-A514-C7D655779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3">
              <a:extLst>
                <a:ext uri="{FF2B5EF4-FFF2-40B4-BE49-F238E27FC236}">
                  <a16:creationId xmlns:a16="http://schemas.microsoft.com/office/drawing/2014/main" id="{BA235B4A-F8AD-4C1E-9074-356253813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4">
              <a:extLst>
                <a:ext uri="{FF2B5EF4-FFF2-40B4-BE49-F238E27FC236}">
                  <a16:creationId xmlns:a16="http://schemas.microsoft.com/office/drawing/2014/main" id="{281D9204-5CB0-44D1-B01F-5FFF6B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2" name="Freeform 35">
              <a:extLst>
                <a:ext uri="{FF2B5EF4-FFF2-40B4-BE49-F238E27FC236}">
                  <a16:creationId xmlns:a16="http://schemas.microsoft.com/office/drawing/2014/main" id="{4DD213C5-5C2A-403A-AAEF-E495E64AE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3" name="Freeform 36">
              <a:extLst>
                <a:ext uri="{FF2B5EF4-FFF2-40B4-BE49-F238E27FC236}">
                  <a16:creationId xmlns:a16="http://schemas.microsoft.com/office/drawing/2014/main" id="{3D07FF46-5E32-4BEE-B85D-107AD341D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4" name="Freeform 37">
              <a:extLst>
                <a:ext uri="{FF2B5EF4-FFF2-40B4-BE49-F238E27FC236}">
                  <a16:creationId xmlns:a16="http://schemas.microsoft.com/office/drawing/2014/main" id="{4E5AE900-6815-4A65-9A96-CA280B3A8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5" name="Freeform 38">
              <a:extLst>
                <a:ext uri="{FF2B5EF4-FFF2-40B4-BE49-F238E27FC236}">
                  <a16:creationId xmlns:a16="http://schemas.microsoft.com/office/drawing/2014/main" id="{45EA57FC-ADA4-45DD-98E7-B0615C53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83" name="Rectangle 66">
            <a:extLst>
              <a:ext uri="{FF2B5EF4-FFF2-40B4-BE49-F238E27FC236}">
                <a16:creationId xmlns:a16="http://schemas.microsoft.com/office/drawing/2014/main" id="{9FFA7C60-EEB5-45DC-B964-20A76F776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4" name="Freeform 11">
            <a:extLst>
              <a:ext uri="{FF2B5EF4-FFF2-40B4-BE49-F238E27FC236}">
                <a16:creationId xmlns:a16="http://schemas.microsoft.com/office/drawing/2014/main" id="{7D84F46B-82DB-461C-88AC-F6C66B593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85" name="Rectangle 70">
            <a:extLst>
              <a:ext uri="{FF2B5EF4-FFF2-40B4-BE49-F238E27FC236}">
                <a16:creationId xmlns:a16="http://schemas.microsoft.com/office/drawing/2014/main" id="{6A55F051-97DE-49FF-BB21-0EDA63C246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72">
            <a:extLst>
              <a:ext uri="{FF2B5EF4-FFF2-40B4-BE49-F238E27FC236}">
                <a16:creationId xmlns:a16="http://schemas.microsoft.com/office/drawing/2014/main" id="{7E1612B4-AD89-404E-AE2A-48CCF1FE0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5400" cap="sq">
            <a:solidFill>
              <a:srgbClr val="ACEB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Εικόνα 6" descr="Εικόνα που περιέχει εσωτερικός χώρος, καρέκλα, ρουχισμός, έπιπλα&#10;&#10;Περιγραφή που δημιουργήθηκε αυτόματα">
            <a:extLst>
              <a:ext uri="{FF2B5EF4-FFF2-40B4-BE49-F238E27FC236}">
                <a16:creationId xmlns:a16="http://schemas.microsoft.com/office/drawing/2014/main" id="{2F951156-5F17-5CA2-7F0E-99531A14E9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550" r="1" b="556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93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 descr="Εικόνα που περιέχει κείμενο, γραμματοσειρά, στιγμιότυπο οθόνης, έγγραφο&#10;&#10;Περιγραφή που δημιουργήθηκε αυτόματα">
            <a:extLst>
              <a:ext uri="{FF2B5EF4-FFF2-40B4-BE49-F238E27FC236}">
                <a16:creationId xmlns:a16="http://schemas.microsoft.com/office/drawing/2014/main" id="{FEA4FD28-5691-2CBD-9035-0600BD67D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533" y="1642533"/>
            <a:ext cx="7366000" cy="306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46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roup 99">
            <a:extLst>
              <a:ext uri="{FF2B5EF4-FFF2-40B4-BE49-F238E27FC236}">
                <a16:creationId xmlns:a16="http://schemas.microsoft.com/office/drawing/2014/main" id="{58DF5B7A-7785-49C6-B4EB-252FF28C2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01" name="Freeform 11">
              <a:extLst>
                <a:ext uri="{FF2B5EF4-FFF2-40B4-BE49-F238E27FC236}">
                  <a16:creationId xmlns:a16="http://schemas.microsoft.com/office/drawing/2014/main" id="{78BD0529-90E2-47B4-8D13-CEE11A154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2" name="Freeform 12">
              <a:extLst>
                <a:ext uri="{FF2B5EF4-FFF2-40B4-BE49-F238E27FC236}">
                  <a16:creationId xmlns:a16="http://schemas.microsoft.com/office/drawing/2014/main" id="{AE127430-162B-43FD-A02F-6E8AD8FD9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3" name="Freeform 13">
              <a:extLst>
                <a:ext uri="{FF2B5EF4-FFF2-40B4-BE49-F238E27FC236}">
                  <a16:creationId xmlns:a16="http://schemas.microsoft.com/office/drawing/2014/main" id="{7A6023CB-BCF4-4A3C-B04B-EFF677921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" name="Freeform 14">
              <a:extLst>
                <a:ext uri="{FF2B5EF4-FFF2-40B4-BE49-F238E27FC236}">
                  <a16:creationId xmlns:a16="http://schemas.microsoft.com/office/drawing/2014/main" id="{98B0FCF0-0865-45E1-977A-5BFDD0EFC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5" name="Freeform 15">
              <a:extLst>
                <a:ext uri="{FF2B5EF4-FFF2-40B4-BE49-F238E27FC236}">
                  <a16:creationId xmlns:a16="http://schemas.microsoft.com/office/drawing/2014/main" id="{C1FF2792-ADB4-44D2-B7EF-6E3503725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6" name="Freeform 16">
              <a:extLst>
                <a:ext uri="{FF2B5EF4-FFF2-40B4-BE49-F238E27FC236}">
                  <a16:creationId xmlns:a16="http://schemas.microsoft.com/office/drawing/2014/main" id="{B7B0F0A2-D4CD-4EA5-96E9-9E282F25C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7" name="Freeform 17">
              <a:extLst>
                <a:ext uri="{FF2B5EF4-FFF2-40B4-BE49-F238E27FC236}">
                  <a16:creationId xmlns:a16="http://schemas.microsoft.com/office/drawing/2014/main" id="{FBBC4912-27C6-4C5E-9C40-AE9B6644E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8" name="Freeform 18">
              <a:extLst>
                <a:ext uri="{FF2B5EF4-FFF2-40B4-BE49-F238E27FC236}">
                  <a16:creationId xmlns:a16="http://schemas.microsoft.com/office/drawing/2014/main" id="{127E474D-BE64-49E8-8C82-691642D0B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9" name="Freeform 19">
              <a:extLst>
                <a:ext uri="{FF2B5EF4-FFF2-40B4-BE49-F238E27FC236}">
                  <a16:creationId xmlns:a16="http://schemas.microsoft.com/office/drawing/2014/main" id="{A385E451-43CB-441B-83EE-28ACB6BCB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0" name="Freeform 20">
              <a:extLst>
                <a:ext uri="{FF2B5EF4-FFF2-40B4-BE49-F238E27FC236}">
                  <a16:creationId xmlns:a16="http://schemas.microsoft.com/office/drawing/2014/main" id="{5BF91B89-051C-49D8-9029-83A1F52B0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1" name="Freeform 21">
              <a:extLst>
                <a:ext uri="{FF2B5EF4-FFF2-40B4-BE49-F238E27FC236}">
                  <a16:creationId xmlns:a16="http://schemas.microsoft.com/office/drawing/2014/main" id="{42329880-D64F-4074-ABE4-348FDC7FB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2" name="Freeform 22">
              <a:extLst>
                <a:ext uri="{FF2B5EF4-FFF2-40B4-BE49-F238E27FC236}">
                  <a16:creationId xmlns:a16="http://schemas.microsoft.com/office/drawing/2014/main" id="{2FAD4595-5B16-442B-A756-924FB136A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9F9B151E-1B34-4FA6-A53D-B92F787D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15" name="Freeform 27">
              <a:extLst>
                <a:ext uri="{FF2B5EF4-FFF2-40B4-BE49-F238E27FC236}">
                  <a16:creationId xmlns:a16="http://schemas.microsoft.com/office/drawing/2014/main" id="{617ED8F6-0AA2-4080-ADCB-6C7CE1759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6" name="Freeform 28">
              <a:extLst>
                <a:ext uri="{FF2B5EF4-FFF2-40B4-BE49-F238E27FC236}">
                  <a16:creationId xmlns:a16="http://schemas.microsoft.com/office/drawing/2014/main" id="{76F017FD-AF02-4E22-A564-5DCC93F53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7" name="Freeform 29">
              <a:extLst>
                <a:ext uri="{FF2B5EF4-FFF2-40B4-BE49-F238E27FC236}">
                  <a16:creationId xmlns:a16="http://schemas.microsoft.com/office/drawing/2014/main" id="{61F8A187-FAA8-4625-AC70-EE2C7499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8" name="Freeform 30">
              <a:extLst>
                <a:ext uri="{FF2B5EF4-FFF2-40B4-BE49-F238E27FC236}">
                  <a16:creationId xmlns:a16="http://schemas.microsoft.com/office/drawing/2014/main" id="{6D431C21-669A-42BC-A2DF-9092CA729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9" name="Freeform 31">
              <a:extLst>
                <a:ext uri="{FF2B5EF4-FFF2-40B4-BE49-F238E27FC236}">
                  <a16:creationId xmlns:a16="http://schemas.microsoft.com/office/drawing/2014/main" id="{D143DDDF-3A80-4C43-BBCF-8EC128010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0" name="Freeform 32">
              <a:extLst>
                <a:ext uri="{FF2B5EF4-FFF2-40B4-BE49-F238E27FC236}">
                  <a16:creationId xmlns:a16="http://schemas.microsoft.com/office/drawing/2014/main" id="{313BFF88-4BDD-4CC4-A514-C7D655779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1" name="Freeform 33">
              <a:extLst>
                <a:ext uri="{FF2B5EF4-FFF2-40B4-BE49-F238E27FC236}">
                  <a16:creationId xmlns:a16="http://schemas.microsoft.com/office/drawing/2014/main" id="{BA235B4A-F8AD-4C1E-9074-356253813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2" name="Freeform 34">
              <a:extLst>
                <a:ext uri="{FF2B5EF4-FFF2-40B4-BE49-F238E27FC236}">
                  <a16:creationId xmlns:a16="http://schemas.microsoft.com/office/drawing/2014/main" id="{281D9204-5CB0-44D1-B01F-5FFF6B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3" name="Freeform 35">
              <a:extLst>
                <a:ext uri="{FF2B5EF4-FFF2-40B4-BE49-F238E27FC236}">
                  <a16:creationId xmlns:a16="http://schemas.microsoft.com/office/drawing/2014/main" id="{4DD213C5-5C2A-403A-AAEF-E495E64AE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4" name="Freeform 36">
              <a:extLst>
                <a:ext uri="{FF2B5EF4-FFF2-40B4-BE49-F238E27FC236}">
                  <a16:creationId xmlns:a16="http://schemas.microsoft.com/office/drawing/2014/main" id="{3D07FF46-5E32-4BEE-B85D-107AD341D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5" name="Freeform 37">
              <a:extLst>
                <a:ext uri="{FF2B5EF4-FFF2-40B4-BE49-F238E27FC236}">
                  <a16:creationId xmlns:a16="http://schemas.microsoft.com/office/drawing/2014/main" id="{4E5AE900-6815-4A65-9A96-CA280B3A8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6" name="Freeform 38">
              <a:extLst>
                <a:ext uri="{FF2B5EF4-FFF2-40B4-BE49-F238E27FC236}">
                  <a16:creationId xmlns:a16="http://schemas.microsoft.com/office/drawing/2014/main" id="{45EA57FC-ADA4-45DD-98E7-B0615C53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28" name="Rectangle 127">
            <a:extLst>
              <a:ext uri="{FF2B5EF4-FFF2-40B4-BE49-F238E27FC236}">
                <a16:creationId xmlns:a16="http://schemas.microsoft.com/office/drawing/2014/main" id="{9FFA7C60-EEB5-45DC-B964-20A76F776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0" name="Freeform 11">
            <a:extLst>
              <a:ext uri="{FF2B5EF4-FFF2-40B4-BE49-F238E27FC236}">
                <a16:creationId xmlns:a16="http://schemas.microsoft.com/office/drawing/2014/main" id="{7D84F46B-82DB-461C-88AC-F6C66B593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7" name="Θέση περιεχομένου 6" descr="Εικόνα που περιέχει ρουχισμός, εξωτερικός χώρος/ύπαιθρος, άτομο, δέντρο&#10;&#10;Περιγραφή που δημιουργήθηκε αυτόματα">
            <a:extLst>
              <a:ext uri="{FF2B5EF4-FFF2-40B4-BE49-F238E27FC236}">
                <a16:creationId xmlns:a16="http://schemas.microsoft.com/office/drawing/2014/main" id="{8F664CBD-5759-7D76-818A-A4A0FE9EC2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477" b="77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87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3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Θέση περιεχομένου 8" descr="Εικόνα που περιέχει ρουχισμός, εξωτερικός χώρος/ύπαιθρος, άτομο, τζιν παντελόνια&#10;&#10;Περιγραφή που δημιουργήθηκε αυτόματα">
            <a:extLst>
              <a:ext uri="{FF2B5EF4-FFF2-40B4-BE49-F238E27FC236}">
                <a16:creationId xmlns:a16="http://schemas.microsoft.com/office/drawing/2014/main" id="{A764A74C-E85E-6A05-7B8B-C9222297A2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318" r="-2" b="27721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7" name="Εικόνα 6" descr="Εικόνα που περιέχει εξωτερικός χώρος/ύπαιθρος, ρουχισμός, δέντρο, παπούτσια&#10;&#10;Περιγραφή που δημιουργήθηκε αυτόματα">
            <a:extLst>
              <a:ext uri="{FF2B5EF4-FFF2-40B4-BE49-F238E27FC236}">
                <a16:creationId xmlns:a16="http://schemas.microsoft.com/office/drawing/2014/main" id="{F744AFF9-1633-CE72-DD78-DD94B5CD29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8067" b="22657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Θέση περιεχομένου 4" descr="Εικόνα που περιέχει ρουχισμός, εξωτερικός χώρος/ύπαιθρος, άτομο, δέντρο&#10;&#10;Περιγραφή που δημιουργήθηκε αυτόματα">
            <a:extLst>
              <a:ext uri="{FF2B5EF4-FFF2-40B4-BE49-F238E27FC236}">
                <a16:creationId xmlns:a16="http://schemas.microsoft.com/office/drawing/2014/main" id="{35097F0B-9964-E1F1-C0FF-A6BE5B7F98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221" r="-1" b="15999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57388638"/>
      </p:ext>
    </p:extLst>
  </p:cSld>
  <p:clrMapOvr>
    <a:masterClrMapping/>
  </p:clrMapOvr>
</p:sld>
</file>

<file path=ppt/theme/theme1.xml><?xml version="1.0" encoding="utf-8"?>
<a:theme xmlns:a="http://schemas.openxmlformats.org/drawingml/2006/main" name="Θρόισμα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Θρόισμα</Template>
  <TotalTime>107</TotalTime>
  <Words>40</Words>
  <Application>Microsoft Macintosh PowerPoint</Application>
  <PresentationFormat>Ευρεία οθόνη</PresentationFormat>
  <Paragraphs>11</Paragraphs>
  <Slides>25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25</vt:i4>
      </vt:variant>
    </vt:vector>
  </HeadingPairs>
  <TitlesOfParts>
    <vt:vector size="30" baseType="lpstr">
      <vt:lpstr>Arial</vt:lpstr>
      <vt:lpstr>Century Gothic</vt:lpstr>
      <vt:lpstr>Helvetica</vt:lpstr>
      <vt:lpstr>Wingdings 3</vt:lpstr>
      <vt:lpstr>Θρόισμα</vt:lpstr>
      <vt:lpstr>""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Σωματική αναπαράσταση του φυτού της ομάδας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""</dc:title>
  <dc:creator>Βίκυ Καρανίκα</dc:creator>
  <cp:lastModifiedBy>Βίκυ Καρανίκα</cp:lastModifiedBy>
  <cp:revision>5</cp:revision>
  <dcterms:created xsi:type="dcterms:W3CDTF">2025-02-12T20:06:44Z</dcterms:created>
  <dcterms:modified xsi:type="dcterms:W3CDTF">2025-02-13T18:23:13Z</dcterms:modified>
</cp:coreProperties>
</file>