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Μεσαίο στυλ 4 - Έμφαση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C3F42E-9219-406A-9566-78A9C65CC304}" type="doc">
      <dgm:prSet loTypeId="urn:microsoft.com/office/officeart/2005/8/layout/chevron1" loCatId="process" qsTypeId="urn:microsoft.com/office/officeart/2005/8/quickstyle/simple1" qsCatId="simple" csTypeId="urn:microsoft.com/office/officeart/2005/8/colors/colorful2" csCatId="colorful" phldr="1"/>
      <dgm:spPr/>
    </dgm:pt>
    <dgm:pt modelId="{2A777D76-B85B-4385-8E7A-1ACBC32D86EF}">
      <dgm:prSet phldrT="[Κείμενο]"/>
      <dgm:spPr/>
      <dgm:t>
        <a:bodyPr/>
        <a:lstStyle/>
        <a:p>
          <a:r>
            <a:rPr lang="el-GR" dirty="0" smtClean="0"/>
            <a:t>Κείμενο</a:t>
          </a:r>
        </a:p>
        <a:p>
          <a:r>
            <a:rPr lang="en-US" dirty="0" smtClean="0"/>
            <a:t>(text)	</a:t>
          </a:r>
          <a:endParaRPr lang="el-GR" dirty="0"/>
        </a:p>
      </dgm:t>
    </dgm:pt>
    <dgm:pt modelId="{83515023-80A9-485F-A4A6-872B70D379B9}" type="parTrans" cxnId="{6C15AC1B-923D-4D4A-AAE1-8D9E27E7AF8C}">
      <dgm:prSet/>
      <dgm:spPr/>
      <dgm:t>
        <a:bodyPr/>
        <a:lstStyle/>
        <a:p>
          <a:endParaRPr lang="el-GR"/>
        </a:p>
      </dgm:t>
    </dgm:pt>
    <dgm:pt modelId="{40DC2D79-DAA2-4E72-9C6E-EFACEDA9DDEC}" type="sibTrans" cxnId="{6C15AC1B-923D-4D4A-AAE1-8D9E27E7AF8C}">
      <dgm:prSet/>
      <dgm:spPr/>
      <dgm:t>
        <a:bodyPr/>
        <a:lstStyle/>
        <a:p>
          <a:endParaRPr lang="el-GR"/>
        </a:p>
      </dgm:t>
    </dgm:pt>
    <dgm:pt modelId="{7B4ADEE7-58DD-46DD-9810-DCE412294A09}">
      <dgm:prSet phldrT="[Κείμενο]"/>
      <dgm:spPr/>
      <dgm:t>
        <a:bodyPr/>
        <a:lstStyle/>
        <a:p>
          <a:r>
            <a:rPr lang="el-GR" dirty="0" smtClean="0"/>
            <a:t>Υπερκείμενο </a:t>
          </a:r>
        </a:p>
        <a:p>
          <a:r>
            <a:rPr lang="el-GR" dirty="0" smtClean="0"/>
            <a:t>(</a:t>
          </a:r>
          <a:r>
            <a:rPr lang="en-US" dirty="0" smtClean="0"/>
            <a:t>hypertext)	</a:t>
          </a:r>
          <a:endParaRPr lang="el-GR" dirty="0"/>
        </a:p>
      </dgm:t>
    </dgm:pt>
    <dgm:pt modelId="{BE7ACF44-FA82-4609-95BF-24C7D3904FFB}" type="parTrans" cxnId="{0780F82A-2D11-4F61-8E69-5B1F1242039C}">
      <dgm:prSet/>
      <dgm:spPr/>
      <dgm:t>
        <a:bodyPr/>
        <a:lstStyle/>
        <a:p>
          <a:endParaRPr lang="el-GR"/>
        </a:p>
      </dgm:t>
    </dgm:pt>
    <dgm:pt modelId="{9677362C-8183-4CE8-97B0-4EDADA2DCE97}" type="sibTrans" cxnId="{0780F82A-2D11-4F61-8E69-5B1F1242039C}">
      <dgm:prSet/>
      <dgm:spPr/>
      <dgm:t>
        <a:bodyPr/>
        <a:lstStyle/>
        <a:p>
          <a:endParaRPr lang="el-GR"/>
        </a:p>
      </dgm:t>
    </dgm:pt>
    <dgm:pt modelId="{4901E6C0-2465-4AE9-B879-98BF4711EFF3}">
      <dgm:prSet phldrT="[Κείμενο]"/>
      <dgm:spPr/>
      <dgm:t>
        <a:bodyPr/>
        <a:lstStyle/>
        <a:p>
          <a:r>
            <a:rPr lang="el-GR" dirty="0" err="1" smtClean="0"/>
            <a:t>Υπερμέσα</a:t>
          </a:r>
          <a:endParaRPr lang="el-GR" dirty="0" smtClean="0"/>
        </a:p>
        <a:p>
          <a:r>
            <a:rPr lang="en-US" dirty="0" smtClean="0"/>
            <a:t>(hypermedia)</a:t>
          </a:r>
          <a:endParaRPr lang="el-GR" dirty="0"/>
        </a:p>
      </dgm:t>
    </dgm:pt>
    <dgm:pt modelId="{6BF30E44-EBD4-41D2-BA50-3D3C1A03FE0F}" type="parTrans" cxnId="{9595B2AD-C953-461D-B36B-B5BD31DDAC0B}">
      <dgm:prSet/>
      <dgm:spPr/>
      <dgm:t>
        <a:bodyPr/>
        <a:lstStyle/>
        <a:p>
          <a:endParaRPr lang="el-GR"/>
        </a:p>
      </dgm:t>
    </dgm:pt>
    <dgm:pt modelId="{4368C6F5-9F21-42EB-91BC-48024775FAB4}" type="sibTrans" cxnId="{9595B2AD-C953-461D-B36B-B5BD31DDAC0B}">
      <dgm:prSet/>
      <dgm:spPr/>
      <dgm:t>
        <a:bodyPr/>
        <a:lstStyle/>
        <a:p>
          <a:endParaRPr lang="el-GR"/>
        </a:p>
      </dgm:t>
    </dgm:pt>
    <dgm:pt modelId="{9C017D05-8F8B-41F4-9580-3F1DA09B225B}" type="pres">
      <dgm:prSet presAssocID="{F3C3F42E-9219-406A-9566-78A9C65CC304}" presName="Name0" presStyleCnt="0">
        <dgm:presLayoutVars>
          <dgm:dir/>
          <dgm:animLvl val="lvl"/>
          <dgm:resizeHandles val="exact"/>
        </dgm:presLayoutVars>
      </dgm:prSet>
      <dgm:spPr/>
    </dgm:pt>
    <dgm:pt modelId="{1953631C-C335-4B89-9A5C-670FCCFBC7D6}" type="pres">
      <dgm:prSet presAssocID="{2A777D76-B85B-4385-8E7A-1ACBC32D86E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F083111-AD06-4FCF-A674-678044BB8343}" type="pres">
      <dgm:prSet presAssocID="{40DC2D79-DAA2-4E72-9C6E-EFACEDA9DDEC}" presName="parTxOnlySpace" presStyleCnt="0"/>
      <dgm:spPr/>
    </dgm:pt>
    <dgm:pt modelId="{39156F43-54A3-4F3A-8FFA-974169028352}" type="pres">
      <dgm:prSet presAssocID="{7B4ADEE7-58DD-46DD-9810-DCE412294A09}" presName="parTxOnly" presStyleLbl="node1" presStyleIdx="1" presStyleCnt="3" custLinFactNeighborX="-7232" custLinFactNeighborY="11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374DAA0-6B4D-4F59-8FAA-8DE6F54EF9E2}" type="pres">
      <dgm:prSet presAssocID="{9677362C-8183-4CE8-97B0-4EDADA2DCE97}" presName="parTxOnlySpace" presStyleCnt="0"/>
      <dgm:spPr/>
    </dgm:pt>
    <dgm:pt modelId="{D009F716-26CA-425D-8902-5CC2FCE2BD9C}" type="pres">
      <dgm:prSet presAssocID="{4901E6C0-2465-4AE9-B879-98BF4711EFF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0DF7BA1-DD1E-4B0D-A4A9-1AD442E278E8}" type="presOf" srcId="{F3C3F42E-9219-406A-9566-78A9C65CC304}" destId="{9C017D05-8F8B-41F4-9580-3F1DA09B225B}" srcOrd="0" destOrd="0" presId="urn:microsoft.com/office/officeart/2005/8/layout/chevron1"/>
    <dgm:cxn modelId="{F79C5124-4DB0-4791-B036-7E215D9D71FD}" type="presOf" srcId="{7B4ADEE7-58DD-46DD-9810-DCE412294A09}" destId="{39156F43-54A3-4F3A-8FFA-974169028352}" srcOrd="0" destOrd="0" presId="urn:microsoft.com/office/officeart/2005/8/layout/chevron1"/>
    <dgm:cxn modelId="{ABEFFA0F-68F1-438A-84E0-C41BCDCA3262}" type="presOf" srcId="{4901E6C0-2465-4AE9-B879-98BF4711EFF3}" destId="{D009F716-26CA-425D-8902-5CC2FCE2BD9C}" srcOrd="0" destOrd="0" presId="urn:microsoft.com/office/officeart/2005/8/layout/chevron1"/>
    <dgm:cxn modelId="{9595B2AD-C953-461D-B36B-B5BD31DDAC0B}" srcId="{F3C3F42E-9219-406A-9566-78A9C65CC304}" destId="{4901E6C0-2465-4AE9-B879-98BF4711EFF3}" srcOrd="2" destOrd="0" parTransId="{6BF30E44-EBD4-41D2-BA50-3D3C1A03FE0F}" sibTransId="{4368C6F5-9F21-42EB-91BC-48024775FAB4}"/>
    <dgm:cxn modelId="{984B0749-A888-4474-A649-1A7C7A054D5D}" type="presOf" srcId="{2A777D76-B85B-4385-8E7A-1ACBC32D86EF}" destId="{1953631C-C335-4B89-9A5C-670FCCFBC7D6}" srcOrd="0" destOrd="0" presId="urn:microsoft.com/office/officeart/2005/8/layout/chevron1"/>
    <dgm:cxn modelId="{0780F82A-2D11-4F61-8E69-5B1F1242039C}" srcId="{F3C3F42E-9219-406A-9566-78A9C65CC304}" destId="{7B4ADEE7-58DD-46DD-9810-DCE412294A09}" srcOrd="1" destOrd="0" parTransId="{BE7ACF44-FA82-4609-95BF-24C7D3904FFB}" sibTransId="{9677362C-8183-4CE8-97B0-4EDADA2DCE97}"/>
    <dgm:cxn modelId="{6C15AC1B-923D-4D4A-AAE1-8D9E27E7AF8C}" srcId="{F3C3F42E-9219-406A-9566-78A9C65CC304}" destId="{2A777D76-B85B-4385-8E7A-1ACBC32D86EF}" srcOrd="0" destOrd="0" parTransId="{83515023-80A9-485F-A4A6-872B70D379B9}" sibTransId="{40DC2D79-DAA2-4E72-9C6E-EFACEDA9DDEC}"/>
    <dgm:cxn modelId="{825D9135-1D6D-49C9-BEB3-A149528E9AB5}" type="presParOf" srcId="{9C017D05-8F8B-41F4-9580-3F1DA09B225B}" destId="{1953631C-C335-4B89-9A5C-670FCCFBC7D6}" srcOrd="0" destOrd="0" presId="urn:microsoft.com/office/officeart/2005/8/layout/chevron1"/>
    <dgm:cxn modelId="{DA094143-E26F-4089-A8F9-E6594B660F62}" type="presParOf" srcId="{9C017D05-8F8B-41F4-9580-3F1DA09B225B}" destId="{5F083111-AD06-4FCF-A674-678044BB8343}" srcOrd="1" destOrd="0" presId="urn:microsoft.com/office/officeart/2005/8/layout/chevron1"/>
    <dgm:cxn modelId="{E3B93F34-07B9-48CC-BF68-5E16682B8D79}" type="presParOf" srcId="{9C017D05-8F8B-41F4-9580-3F1DA09B225B}" destId="{39156F43-54A3-4F3A-8FFA-974169028352}" srcOrd="2" destOrd="0" presId="urn:microsoft.com/office/officeart/2005/8/layout/chevron1"/>
    <dgm:cxn modelId="{BEEAAD5B-ACAD-4F9E-B9B5-37CACAE05109}" type="presParOf" srcId="{9C017D05-8F8B-41F4-9580-3F1DA09B225B}" destId="{B374DAA0-6B4D-4F59-8FAA-8DE6F54EF9E2}" srcOrd="3" destOrd="0" presId="urn:microsoft.com/office/officeart/2005/8/layout/chevron1"/>
    <dgm:cxn modelId="{3DE5B843-17EC-4695-B47F-39F84F037DF8}" type="presParOf" srcId="{9C017D05-8F8B-41F4-9580-3F1DA09B225B}" destId="{D009F716-26CA-425D-8902-5CC2FCE2BD9C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53631C-C335-4B89-9A5C-670FCCFBC7D6}">
      <dsp:nvSpPr>
        <dsp:cNvPr id="0" name=""/>
        <dsp:cNvSpPr/>
      </dsp:nvSpPr>
      <dsp:spPr>
        <a:xfrm>
          <a:off x="2116" y="420373"/>
          <a:ext cx="2578653" cy="103146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Κείμενο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(text)	</a:t>
          </a:r>
          <a:endParaRPr lang="el-GR" sz="2000" kern="1200" dirty="0"/>
        </a:p>
      </dsp:txBody>
      <dsp:txXfrm>
        <a:off x="517847" y="420373"/>
        <a:ext cx="1547192" cy="1031461"/>
      </dsp:txXfrm>
    </dsp:sp>
    <dsp:sp modelId="{39156F43-54A3-4F3A-8FFA-974169028352}">
      <dsp:nvSpPr>
        <dsp:cNvPr id="0" name=""/>
        <dsp:cNvSpPr/>
      </dsp:nvSpPr>
      <dsp:spPr>
        <a:xfrm>
          <a:off x="2304256" y="432049"/>
          <a:ext cx="2578653" cy="1031461"/>
        </a:xfrm>
        <a:prstGeom prst="chevron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Υπερκείμενο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(</a:t>
          </a:r>
          <a:r>
            <a:rPr lang="en-US" sz="2000" kern="1200" dirty="0" smtClean="0"/>
            <a:t>hypertext)	</a:t>
          </a:r>
          <a:endParaRPr lang="el-GR" sz="2000" kern="1200" dirty="0"/>
        </a:p>
      </dsp:txBody>
      <dsp:txXfrm>
        <a:off x="2819987" y="432049"/>
        <a:ext cx="1547192" cy="1031461"/>
      </dsp:txXfrm>
    </dsp:sp>
    <dsp:sp modelId="{D009F716-26CA-425D-8902-5CC2FCE2BD9C}">
      <dsp:nvSpPr>
        <dsp:cNvPr id="0" name=""/>
        <dsp:cNvSpPr/>
      </dsp:nvSpPr>
      <dsp:spPr>
        <a:xfrm>
          <a:off x="4643693" y="420373"/>
          <a:ext cx="2578653" cy="1031461"/>
        </a:xfrm>
        <a:prstGeom prst="chevr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err="1" smtClean="0"/>
            <a:t>Υπερμέσα</a:t>
          </a:r>
          <a:endParaRPr lang="el-GR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(hypermedia)</a:t>
          </a:r>
          <a:endParaRPr lang="el-GR" sz="2000" kern="1200" dirty="0"/>
        </a:p>
      </dsp:txBody>
      <dsp:txXfrm>
        <a:off x="5159424" y="420373"/>
        <a:ext cx="1547192" cy="1031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5134D-DFA1-46BD-9B43-CBBFC82BB5F3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0541F-CA5E-4D07-AF31-D42B12CCDC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5771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F99B-7FDC-459E-B651-A7975DED5BDD}" type="datetime1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0DC60-D110-4210-ACD4-363B2D0EC575}" type="datetime1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C8B08-4BC3-4259-93D5-0F14DEC41418}" type="datetime1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1FE9-C4A4-4E9A-95F8-90CB56E77BDB}" type="datetime1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484B-3C51-4C93-B017-4F066D435317}" type="datetime1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F5D2-AB2D-431E-B0F0-DEF9A2965980}" type="datetime1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7ECC-9B0A-4CA0-942C-7BAEFD495E41}" type="datetime1">
              <a:rPr lang="el-GR" smtClean="0"/>
              <a:pPr/>
              <a:t>19/11/2019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5A42E-10A8-4331-A0FC-3C870D09624C}" type="datetime1">
              <a:rPr lang="el-GR" smtClean="0"/>
              <a:pPr/>
              <a:t>19/11/2019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82F42-0CCA-4F61-B987-78275E43001F}" type="datetime1">
              <a:rPr lang="el-GR" smtClean="0"/>
              <a:pPr/>
              <a:t>19/11/2019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54B9-7C89-4C4A-AE76-C56628D2A99E}" type="datetime1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55567-7EA4-4215-B5BD-D5AD44A88E93}" type="datetime1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D97CE-E195-47EC-9288-86D808EC6A7C}" type="datetime1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86409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Κεφάλαιο </a:t>
            </a:r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3 - </a:t>
            </a:r>
            <a:r>
              <a:rPr lang="el-G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Πολυμέσα</a:t>
            </a:r>
            <a:endParaRPr lang="el-GR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539552" y="162880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Τι σημαίνει ο όρος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πολυμέσα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multimedia)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539552" y="3789040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Wingdings" pitchFamily="2" charset="2"/>
              <a:buChar char="q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Ποιος ΗΥ χαρακτηρίζεται </a:t>
            </a:r>
            <a:r>
              <a:rPr lang="el-GR" b="1" i="1" dirty="0" err="1" smtClean="0">
                <a:latin typeface="Times New Roman" pitchFamily="18" charset="0"/>
                <a:cs typeface="Times New Roman" pitchFamily="18" charset="0"/>
              </a:rPr>
              <a:t>πολυμεσικός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899592" y="1988840"/>
            <a:ext cx="41044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Μέσα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Κείμενο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Εικόνα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Ήχος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Βίντεο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Συνθετική κίνηση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animation)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</a:t>
            </a:fld>
            <a:endParaRPr lang="el-GR" dirty="0"/>
          </a:p>
        </p:txBody>
      </p:sp>
      <p:sp>
        <p:nvSpPr>
          <p:cNvPr id="32770" name="AutoShape 2" descr="data:image/jpeg;base64,/9j/4AAQSkZJRgABAQAAAQABAAD/2wCEAAkGBxMTERQTEhQVFhUXGSAbGBgXGB0cHBwcGhsbHxwcHRwdHCggGyElHR8gITEkJSotLi4vHCAzODMsNygtLisBCgoKDg0OGxAQGywkICYsLDAsNCwsLCw0Ly8sLDQsLCw0NDQ0LC0sLCw0Lyw0LCwsLywsNC8sLCwsLCwsLC8sLP/AABEIAPAA0gMBEQACEQEDEQH/xAAcAAACAwEBAQEAAAAAAAAAAAAABgQFBwMCAQj/xABCEAACAQIEAwUEBwcDBAIDAAABAgMAEQQFEiEGMUETIlFhcQcygZEUQlKhscHwIzNicpLR4RWCoiRTssJz8TRDVP/EABsBAAIDAQEBAAAAAAAAAAAAAAAFAgMEBgEH/8QAOREAAQMCAwQJAwQCAgIDAAAAAQACAwQREiExBUFRYRMicYGRobHR8AYywRQjQuFi8TNDUnIVkqL/2gAMAwEAAhEDEQA/ANxoQihCKEIoQihCKEIoQihC+O1gT4UL0C5suGCxGtfMc6i03VkseE8lIqSqRQhFCEUIRQhFCEUIRQhFCEUIRQhFCEUIRQhFCEUIRQhFCEUIRQhFCEUIRQhFCEUIUfHtaNvPb51F2ithHXCqsLMUa/zqpjwcwtcjMTbK8U3FxV6XkWX2hCKEIoQihCKEIoQuInu+gdBc15fOyswWbiK7V6q0UIRQhFCEUIRQhFCEUIRQhFCEUIRQhFCEUIRQhfCaELxHMrciDXgIKk5jm6hRM3bZR53/AF86i5X0wzJULEJ3VbysfW1KtlzdJA3sVzDmWrvg8cFUhrm3KmjXZKEsOJ1wqniXiyPCxdpM2kE6VVRdmY32A6n5D0qTQ+R2FozXmCOMXcs9l9rjmSy4UsBzHbjXbzGnTy6XNbv/AIucmwsTvF8wqv1bB/HJX+Re07CysEaR8PIfqTiwJ8A+6nflcjnyrHJDLEbPBCtbJFJktAwWYB7A2v0I5GoByhJDhzCnVNZ1Cx+L091eZ+6q3vDRclXwxYszouOUpuxPPlUYXBwxBWVByAVnVyyIoQihCKEIoQihCKEIoQihCKEIoQihC+MwHM2oXoBOi4fTU+1+NRxBWdC/guiTKeRB+Ne3CgWOGoUHMsV9Rfj/AGqDjuWiCP8AkVnHHftATLpYY+z7Vmu0gDWKpyUjaxJN9j4eleBt1ZJKGGyvuHOK8Pj49cDltOxVgQym17WO3yuPOq3yBpsTna6sjs4YmhNCJqjt8q53Y0tqZh4XHms7nYZLqutb9eldItSzPjFVlxkwnnOF0JHHhpZIpGjGrvyurW0Bm7qXJ5XFaqd5Zm02KX1Ic53JNWXcL5fLGDCYZQebr2bajb3msOZ5mmcVa9miXOEu+yWOKuFIpZBhcM2HUL3sU5ADwx2uCF5bi/mNtrbiUtbJMOjG/vQ1xaLuHYqzLs5XL2BwM02Iwifvoph3lXYGWHlYC9ytv7jPVbMkiZjK2U9S4GzltOEzhXgV0OrUoKt0KkXDfI0sxZLX0N3XGi4RC5LHpv8AGudqao1dUKWM9UG7zx/x9/6V7jYWHYrDKV7pPifyromaLNUHrWU6prOihCKEIoQihCKEIoQihCKEIoQihC8ySBQSeQoJsvWtLjYJbzvOEjRpZ3WONerGwF+XxPluaqJJK3ta2NqUMTxiTD24thoDfs3nQvJKF5skCspC+DE3N/drXT0Uk1yNBqs0lWBk0KLlnGMkhvFJDiRf90Ymw0pFrnQXdlew5A6QftVZJs6RrcQ07CPUBRbWG/WCakzyE4d8QWskYJkDCzIUF2Vl5hh4ddrcxS8gg2K2B7S240X5nzzMpcdjHlIJeVwFXwGyoo9BYVY5wY27tAsJu9+W9ae88eU4BBsXA2HLXIdyfQePgB5VxzWybRqyRkPQe66MuZRU9t/qUs8Oe1zMMM3fYYiMkkrJz3+y43HxuB4V04oIWswsFhyXNueXG5WscKcewZgCypJEw94MLrfa4Eg2PobHyrx0scNmSOF9y304fI3IE2XTiHO5CxwmBRZsSQCxNuzhU/Wk6X+yvM+nPVFHjPJU1NQ2IZ6rLMr4SxLvK7I8TK5HasHid2JuzAAAgX3roKaOme0sLMhv0J9hwSx0hJuDqr9MqzDs3ibGM8bjvB2LEgG9tZXVbyvatMFNDDJjFz22XheSEu4/K5cL28jujdtEYIY0JJZpNIJAttb+1Za6R2J0hPVIsBdSYL2AW35Hguxw8ER5xxop9VUA/eK+e7d2r+nb0UZ67vIce07v9J00WACtZRpjHQtUNgUnRRYzqcz36eWaqBxSdiscvW0a/rrXTt0WaY3eVJqSqRQhFCEUIRQhFCEUIRQhFCEUIRQhVWbS3bT0H6/Xxqt53LZTtyusM47zCTG42SGK79gdKId11rcO5HK+q6XPLT0vTvZlOzonSZY/433fD2rHVS3fh3JjzGA4nFtPCHxMfYiKNoOzf6LMNmJjdgAeoPS5tVIf1cBd/Lu7959tFTa2aXuPMIFeBXsMQsd5SpAYMGPZsSpsH0WJsfnTumiZNGQR1b9XXLjbfroqrkK64fzVcREZZUVtBEOKQgFXiYgJKwI37MkG/RWcdBSXaUFnFwFrH/XiFqpn2OE6FXaezrApOMRDGY3W9gpJS566Ty2vyIFc/VQmeIx4rXTWANikDwFnPtH4OzJ5jKIzNENoxDdiq+aW1XPMkA/IV5R08VJDa/Mk5fAFTWPkmfiOm5ceGfZ0biTGXHXsRz/3Hp6D59KV1u2xm2n8fb3Wyl2XcYpfBM2b8S4TAqIxpLKLCKMC49QNl+NK6egqKt2Pcd5+ZrfNVw0zcI8As5znjbETkDaOIOH7JCQGI5F2Uhm225jytXWUVIKVmEOJ7fbcueqqg1D8RAHzzWtcF+1JMX+ymw0iMB78YMkew+t1X439a2yVsUIvK4BYhs90p/bBUbjjiLL5oVS2KEpf/wDGiTs5JQDyfukqh8RuegNXCsEkd2vuORVYppo34XefsvnBHBkrzpjMcgjEY/6bCjlEOhYdGHMX3vubWsEu2drimixG19Gj5uG9MoIMJu5ajhorsBXAUcb6yqu/Pe5aJHYWr7j371vCvoVM2zL8VCEdW6uIVsoHgK3BY3G5K916oooQihCp+Ic/TDAC2qQ8lvbbxJ6D8a0U9M6U8lB7w1JmI4txTEkOEHgqjz8bk0yFHEBpdZzK7iumF4wxKnvFXHgygfeLV46iiOmS9ErgnjJcyGIiEgUrckWPiOdj1HnSuaLonYbrQ12IXU+qbjRSRXqEUIRQhU2aL+09RVT9VugN2WWS4+F8BjpZHgxDRSTGdJYIxIGD3LQzAi4Ackg367A9NcVSWsDQbLJNAcRIXeM4zMcO7rhkwIBMrONQeaaMHRZSBZNgCWBvy9K3S8l6ynJzWfR4t5WeSSQyNIddyd+8L7/G4HpXYUQAYQDcZEDgD8KwOTFwHLL9OWErrwsyNHOCO6NYIFz4k2AHW58KwbWEhcLfbZSZay1Lhmdmw4ST95EWhk8S0Z0huf1l0v8A7q5h4wusnMTsTAVbLzpbtU2opT/iVYvGMggaGU4gDs1QlmuVIUAk2cEMu3UEVyewWh73tIvpa4uq5ZXxjqkhYfF7K5cVHDNh3RO2RpWV31BNRvEmw1nukXY33vt0r6MIiAAk7qloJuu+X+zOPDyIuOdXkcEpErWDadzb6z25nYWFIdp1VZFcMjIHHX/XenWz4aWbMvueGn++5W2ZcS4LBL2albjbsogD8+i/HekcNBVVbsZ373fM+5N5KunpxhHgEiZr7QsVI4aG0GnkVsX+LEfcAK6Oi2XHTZ3JPgPD3uktTtB82QAA+b048Ge1nEOyw4mBpz9uEd/puye6fUabUq23sYTkz9Jbk7TsHDzUIpXvOEC55LacoxcbrdWFzuR1HqKxbGpxHGc+sT5DRSqo5GkBwsFHke5JrrWjCAFaBYWVjhMw6P8AP+9Wh3FZZIN7VY1NZkUIXxmABJ5CgZoWVTO2LxDt9o3v4KPdH66/Gnt208YHy6xE4jdVPFnEEWDDxwQiaVE1yFj3IwfdLnqT0Ubmlz6mQ53VjWX1S1lPFOOjbVbDtLJKsSYSSHdgwDah3roLEczaqpJZZQAXHuVoa1p0WvezzjSDHxMiKIZodpIbiw3tdCPeW/Xp16XXyula65N1aLJkx2NaLs7RPLqkVDo09wObayCRdV2va5tv0qELyTZ2a9Kn1sUUUIXJsQg5sK8uFMRuO5V+YzIwFjuPWoOIK0wsc291AB/X6NQWhDC9x47UIX5vhjEUhjNwwLx26fsnYfOxrrtmvbhYTqW2/wDqfXNI5RZx7U6YfhlpcEUUlZnYSRkEizL7lz+rXv0qW0GiVpHBRa7CblOPDmPU47EKsiyLiI0mV091niHYT2t/EqG3neuVmGd0xo3ZWTYvOku2nWoZOweoW1UHtCxGnLsQpbT2oSK/h2kiqf8AiWrm/pZuOuDOI/IVFT9l0hZbj8Lh5Z5lm7VpWH7sbKqCyoDexsOu1fZqelJLnA3ufTclDjlYr3wri8VmeJeDEM4wyEyOoNrxk6Y4iV3sWuTuSQtthSXaDnRftvFiSTu03aLTTxMc8J0zjgPL8SAHw6KQLBou4wHT3bA/EGlTnhgLibAapi6NpSVN7FUEupcQzRfYIAf01jY/IVzEv1S25axnYfzZEVNHi65Nl1znEYfKIgohKs3uoBu5HVnPTzJPkKop2TbTkxYrganh2D5zTV1RTUrOp5fPVZfnPFOJxEokMjJpN0VCVC+lt7+ddVS0MNM2zRnvJ3pHUVckzruOW4fPVaJ7OuKs0e3a6ZcOPry7Nb+BgLufUH1FU1m0IabIm7uA/PBaqSGabs4n8LVMNmUb9bHwb+9V0+0oJsgbHgVpkpZGbrjkrXC40p5jwNMQ6yxSRB/armNwwBHWrQbrC5pabFQ88fThpj4I34VbCLyNHNQf9pWf5MypFJI2wW5Y23sq3JH+a31zjcAcFlas8zbhmVopMVhJHxsEjLKG3EkTllYtPEq3kAS4BHK5IUUmEpbYSixPgVrLQftVQcUsjdpM5TVNM741e60ojTSqRLzUEMBy2LjwrRcKGisOGcxnw2YZYHCR3ijjVIxu0eIY2aQ/aLWex8R517vAOiDobL9CT4iYLG0MayXdRIGcrpQmzMvdOojnpNri+/K+BjBHMW6q3FiF1aVrXiKEKqzTD2Oscjz9arcN62U77jCVBAvyql8jWWxG1/nitFwEH9fr9dKmhfLfr50IWH+0PAthswlKRhhLadFsd72EwFuuoX/3U72bUuZE9rRdwzHZvt5JXVMGO/Faxw3glkj7V07rrYKw6MN7g/L51dVTXGEd6XSuOLC3VUD8E/6fA8+ELyPBM08cZJ/dMoWWAcydSgkHqVTqN1b4xhK3xyFrgU2ZJmkWKhSeFtSOLjyPVT4EdRXM/UBtQv7R6pq1wcLhJ/tnn04OAdGxKA+gVz+IFKfosA7TDjuH5AWer/41lmEAEZ0grz9747+lfaYGtZAcDcIz19UpJuVoXsECrLioyQxaGJgRyIDyhrfFhXG7ZiMZizv1dR2laonWuQtQ7OxNcDt3a/THoIj1f5czw7B6pqDcINcyvVITCxvGVkVWVtirAEW9DXV7Ep+ijMp1dp2D3WWckmwSLnns7ygTCTQkR5le0tGT0JQm1vIWHlXTs6SaItDyOYXtO1gOJ4vyK8TKixu0LpMsY3WEhmHgNIPPbaufm2PM12RBvvJt6/2nrK6ItNgcuGayLibjueYtHEDCm4I+ufEE/V9BTii2RFEA9/WPl/aU1O0pJOqzqjzX6Eyn9xD/APGn/iKZrxugTVh1sijyFWjRL3m7iqziydUwc7OwVdNiSbDcgDc+JNvjV9OQJW34qt/2lZRmudLhsHiNQ1aoyqgdWYFfgLG/oPSmNc3q4lmjFzZU3CEz/R4JsNIUdVCnfYldiCD87HbcVJjI54A14BHsvXFzH5Kwx2BwuNYlwuCxpVh2oUGGQupU61OyMQffXfrc2ApXPQzU+cV3N4bx7q5krXZOyUrgzhVYp5IsZFIJg8M0TamZX+jrYSLIAFYamPcPIaduVFNJHLovJLtWrus5jTsGRW1rq1qSDHqGoCxFjp3B36bViOATkM+HerW3w5q2rQhFCF5kQEEHkaCLr0Eg3CoZ4irFT/8AdZpYmvaWPFwdUxY7ELhdY5wfeFx9/wA65iolqNmP613RHQ7xyPHv1UTHvabLp9FVhdTamtNtFkzbtN/VVmVzcnBJ/tAyKQrh8VHGZHwsuoqguzRNZZQo5k23A35U1pa1sbw4GyrqCJGZaqZwfgsVEcV9IkEkbzasObWtGyggW6AXC26FTzvTAOLiSTdLWsFr2zsoGIxsgZu+/vHqfGvns1dUCRwEjtTvPFdtHTQlg6g04LGuNs/aPEvFg2MKLs/Ykprf6xbTa9uW/ga6HZtOX0+Ko62LOzs8t2qSV8rRLgjFgOCaeCsrlaET46R5S3ejWZy6oPtWYkBj49B6mlG0aljJejpgG21LRYk8Mtw9Vv2fSWZ0kud9L7hxSXxzxGMTL2cNhCh2sANTdW9PD/NPtnQTRR4pXEuPEk25e6W11Q2V9mAWHLXmmL2UcPMdWLZT1WLb+pvyHxrFtiWaS0EQJ42v3D8+C17MgaP3X93um3i/KsdND2OGj/ebO7MFCrttzvc+Q5X8ay7L2Y5snSTCwGnb/XqtddKXMwR79exLvDnssxSzxyYiWLQraiqszE23A921rgdeVPqiPHG5jMicr9qVwUxa8OfoE8cYwPg8C+JWzsq3CkW5sAD6C9/MCkY2CLi7+3JM37RADsI0X55xuLeaRpJG1OxuSf1sK6GONkTAxgsAufe90jsTjmVpGT8SYDA4URRydpIAWbSp77nzK7DkPQVzVRQ1dXPjc3CNMyMgnkFXT00WFpueW8rPc1zCTEzNK+7ueQHIdAPQV0UELKeMMboEmke+eQuOZPBfqrAfuo/5F/8AEUFbW6JohcMoI5VcEucCDYrOPa9j+0bC5ep/eN20w2/dRG6g+TSAf01opo8cgCqkNmrKePZXl1Rp7sIBbzJ5j4L+JrZV3kJDdG69p9lVGQ3M70qcPcRS4RjosyN7yNy26jwNY4Kh0Ry0VrmBy0fIIMfmsTNBBFFGG0mWVi1jYX0KFuSB47bitJ2gSbCwPMqvogM9Vq3CfDbYXDrCZJJADctIbm556R9UeA6edzWF88UZLm5uKkGudloFe47Cu6BYZWhZWU6lVWuFO6kMDsRttY+dLoHXkuO9XkWCsa3qKKEIoQoeY4bUtxzH3jwqLhdXwyYTY6KnFZpYmSsMcguCtq6o5BuOYrgdoUE2zZccZOE6H8H5n6BAIsVMhxfRtj41to9tNd1Zsjx3d/D0WZ8G9qklQa6KKdzesxyzFoOqwniXjvDR9usTMZlLKo0MAGBI3JA5H8KWx7InkmxSDqk3OY0T9+0omxWYc7cN6yzJp4VnV8SHdAdRVQCWPQG5GxPOukqWSmIthIB9Pm5JIXMDw6S5CaOLeO/pEPYwK6K3vlrXI+yLE7eNK6DZHQSdJKQSNLeq31m0RKzBGLcVH9leEV8wV5F1JErMRYEXtpFwfNr/AApjWVbKZgc/ebZLNQwmWW3DNbBlnFy4iISwoQhJC6zY7Ei9hyvbxrQGrPUbV6Nxa1vip2Dzld+1Kp1B5D76jI5rMybLTs2qlqnFpbc7rA27Fzm4sw6EWDSW6KLA+pPT4GsL9oRN0zXRM2TUPBvZvbn6KTx/ihNgHR+ziaSA/vJAqjUoN72v3T5dK3tdcApEYhGHtDr5kcNMlmfsZweV3lbHHDu4vYT20AC1iA+xvvvb5VnMkn6kNI6tsuZ+aLNgZ0FwetfyVLl2S4eTEYiWNA0LTOIF5jRqNtuvQAfjWWvqntcI2G3FP9h7NikjM8wBG6+mWpW38L8KR4HDmZ0XttNwABaPbYDz8T8B5309N0bcb83c9yy1u0P1Eggh6sd92V/64DxUTLc0TWUDo32gGBIvtewO1WAkKcrWvBtqm/KZea/EVew7kpqG/wAljWY5yJsTjcwY3S/ZQ8v3UOwt/O5J+VN6QCOJ0rksl6zg1KmSydjNrxer6PI2uSQKWCM1+61gSASNPzr1r3wAl41z7CvHWf8AbuTFmeR5Xjpkiy9VfETNuULiOJBYvIy7DZeQ6m1YZ3xBtwrGB+9bdkmVR4WCOCEWRBYeJPVj4km5PmaTuOI3K0KdUUKHmOCWZArNIlmVgyOUN1II3HME9DsatgJL8kFWNb1BFCEUIRQhUuY4fS1xyP6/X+KqcLLdC/EM9VF/X5VTNCyZhjkFwdVcvYNfPNqbMfRScWHQ/g8/gXq6wzFeXyrPS181MeocuB0UHxh2q/J/GC2zDGC1v+ok28u0a1fTqSTpIGP4tB8kucLGyqK0LxdIYWchVBYnoBeoucGi7jZTjjdI7CwXPJaHwTgGw0cxkWzygKNx3RY+HW5+6ud2lM2oe0NOTfNdZszY8sbXGXInvKtsshaKJYYy2leXjv1JAqRqqmbJt+5ahsrZlJ15Gtvxeb+uXgFMTASHci3mTXrdn1Dzci3afhUJvqPZ0Awtde25o/0FLxuRmNMOxe5nJAUDkAwW9773v4V5PR9CWgm5K0bO2u2tY+RjSA3jv19uJWhZ9wDgsViosXiQXMUejQxHZkC5BYEdLnrbl4V0BIaM1wgJLrjVJPtNyjLWw8rrEC0cZKyJ3CCAdIuB3hew3BFKztWIytii6xJty/tNDRuMJklFrD588lE9k2Vq02HUi4jj7S3mLWP9TA1TA3patzjuJ8sgnlW40uymtbvAHjmfHNaD7QmZ4OwGyuDqI8R7o+e/wrsdlsbjxnULhZX/AMViPs3Xs8zlUe68JNh/Mh/v86ybYhEc5tvz8Uy2W67+5bRmJkOEl7JtEhhYK1uRKEA2rBEMTgFfUDJ3esizSIL2GDTdUAZ7dbbKPi1zT57RibENBmfx4lIgbAu4pn4Yxpw8GIlxMeiJARqBVllOohdNiST0tbmbeNleGYVUkz39S1gPnzNbpJYXUrIWM64OZ+fMk6ez/IDAkmLnQJiMT3mUAARp9SIW8BufE+lLaibG6+5eMbbIK/bEtc72paZXErSGNXXBuxcXJPOr6RxdKLqMgAavecZRFiYxHMupQ6uACR3kYMpuPMU3AA0WZTq9QihCKEIoQuWIh1qRXhF1JjsJuqJ1IJB51SQmINwvINVTwRzsMcguCvV7Br53tPZj6KTPNp0P4PNC/MPtHj05piwP+4T8wD+dd9sd16GI8kvl+8rpkvCnaKskr2VhcBeZB8SdhUanaOBxYwZjin+z9gmZglldYHMAaptyKCBZzhkTTaPWSOveUAEnc87/AAqmmgNVeSUkhWbW2g3ZIEVIwAnUkXy8QSct6YMWYIEMkllRebMC1r7ctyaZMpIWaNHquVm21tCoNjIexvV9FSTccwDaGOWX+VLD4k7/AHVfcDJUxbNqql1w0uPeVP4azp8T2peLs9DBQL3N7X3+H40NNxdUVdK+mf0b9d6bszi1ZjgMP/2ljv8AzX1t9wFK6k46pjeH+12+ym9BsiR+8gjyt6kp34rLDBYgqbERsb+QFz91bqpuKFw5JLs4tFVHj0xBYFxJBLLhJbBm7t+p2U3P3VztG9kc7b2Ga7LahY+ke2Mi9t3imv2N45e2hO37SAoPUaSR/wADTCl/bq3NO+/ul20P39lMe3dhPgC0+aeuOMQqL3unf+Cqb11+zWkm47Fwr2kSk8lkns5y9pMVNibHSF7JdveYkM1vS1vjWTbUzZKjC3dl4J3sqMtBkOi1rHuI4JCxsqI1z5BTvWGLJ7e0Kcxu1x7VjmUZTPipWkhxEaSyAM0bg6kiY6VkS31gu9j1I8qZkvNyDm7dy3JKbDdonzhPKosXiEWO30HLyEReYlnUe83iEuD5sb0trJrdRuitjbvK0PMJ7C3zpLPIALLZEy5us/464pQQz4TDvfEuUhAFwVM9wDe1r6ATsem9aKekxNbJ329FF8liWp24ZwoijjiDFhHGE1E3J0gC5vvc1KmY4TnELZLx5BZkrymSpRQhFCEUIRQhFCFXZph/rj4/3qDxvWmCT+JSjxnn/wBBwcmI06mFgq35sxsL+W5PwqAFytEjsLbqq4XzGR1knxM2ygC5bSguLsbch0t8aXU9qjEZcxfQ6eCfV0McDGRtAvbM7z3/AIWT8b4WLFZjiJY54yrlSoS7MxCKDsP4gauieymjEcbThHHIDPiUn/8AjxI8npGjgB1jpwCsuFpdWFj8RdfkSB91qV1zcM7l1WxpMdEzlceBXfLds1X+LDkf8v8AFM9ln9o9v4C5X6tbaZp5D1KZs6iDx6SuoFhta/Lerq172x9TUlYPpgRCsL5bWa0nO1tw3qviy5zySw87D7qUso6l+diO0rs5vqHZ8OXSX/8AW59MvNWPBOTOj6JLFpcQXNjcaSRYbjoop/EzAwN4BfOa2oFVVGQaE7+1MuTv22eSN0Qv/wAB2f470qiPSVpPC/su5qm9BsdreOHz6y0Z1BBBFwdiD1pwuRWFZ97JotbyYPEPBcsdLbqBfkCtiB86rdhdqLpgKUht2usUkcCZv2BcdqFMbhkYtYdb2ueW3LzNLa+N4kbJGM+Sb7DniMMkEzhh5njrZbFmPFmBx+HjDyQh76XjZx1HTcalNqYQ1cuC7LtO9LjRwxTFrnNc3cbjz5q0ybLkjVdIUKPdVLaQPK21QDd5V0kothZolv2i44yqmAibS2IbS79FUbkeFyQNvOtsMByJyvp7/hKqmYC7R3+ypsFh8X24wHYRripFCfTYgLfRwSWYjmr2FgOpt4CrJ5iwEuGfHksLWhxyKbvY9hlgwuMVb6Fx0wW/2VCIN/8AbSiodo48FqaLmyvM4xioru5sqAsxPgBc/cKWNYZ5gxbQejjLvBYrnHDEkowmLGIcYnHzE9l9lH3DDqNERF+fOw5b9HhAHJLb3W/ZBhxGgQXsqgb7nw59eVYKeTpJnO8Fc5uFgCtq3KtFCEUIRQhFCEUIXxhfnQgGyyr23YI/6bLpPuOj7eGrT92q/wAKgG2K1PfjjuFRcLxxY/By4Z2ssyhgVO4I528SCBt5GllETG98R1uum2iG1VPHMNCM+Xw3SXxhh/8ASpRh8OFJZA3akd43JFrdLW9N+VaHUZkdilcSNw0CVnaLaRvR0zADvJzPz5ZeOBZrwup6Pf4ED8wawbUZaQHkm/05Lige07neoUnMcwGGxsExVmGhgQouT+XWr9lusx1+KXfVMDpXsDdSPQqeeM52/c4KQjxdrf8Arbp41vdVRN1cFzkWw6qXRh8LeZXNs2zN+SwRDz3P4kVmdtKEaXPYEyi+lql33ADtPtdT+GsZi8Pio8RNP2oTV+ytpUllKi5HgTflzFUHao3N80zh+lGtILngdg/tP3svUvicRKeekX9XYn/1qOzetI55+XWv6iIZBHGOPoLflaHjJNMbHy29elODouUibieAsw9pOa/R8unYGzOOzXfe77G3otz8KgMymdQ/Cwr841YlCt+HoVYuGUHYWuKb7IhZI9weAct6qlJFrK3wmJmgVmjeWC2+mN9Snz0HatL6FuEvcwsI4HEPBeCQ6XumLK+M2UD6SupCLiaMHl4unMeo+VUPjkjaHuF2nQjhzGoUSAdNU5YTFK6q8b6lO4ZT+Y/X5GThyXlrFXXDWPWFWi0hVdzISPttzJ6bkfM0n2lQ4mY492o4rRTy2NioHtNxRTASta66kEo1aSYy41KCb7sNvQmlGyw27nE58PVbKu+QtkofBeIXMcecaqMsGHiWOEOAO+41SG2/IWW/hW6tlwR23nL3WWFl3K+45gxyCHHYA6mwurtIP+7G+jULdbBL2tfckbixzbPH3dytm3Js4T4ihx+FTEwX0tsVPNWHvKfMffsaYqlXFCEUIRQhFCFT8UYSR4S0TOrJvZWI1DqNuZ6j5davgcA6xUXi4WetiHPNmPqSaY4WjcqFGxuHWWN433V1IPof1+FBaCLLzmkTKuEsdGzRriBFEG7rrux8CoG639Rv86Vu2a18mNwzCZRbTniiMTHWB3KZ7W8iePC4LEOxZm1Ixb3mFgVY+Zsx+IqM0wdKYx/ELK25GI70rcBT2lkTxW/9J/z91Kdqsuxrua6b6bktM9nEX8D/AGna1I12BtqqFOKImCEWGqVUYOQCF21NseVtr+NNItnO6XC/S18vRc5U7faKYyQjrXsAey97A6bu1RMw4lAmZYizoJlK6RzjW2oA8zc1sbQxMkDrdW2/ikx2zVTUpjLiJCdwtYW5Z3UrLMe8uLlkEMqRyAW1bKukWPS2/lWfaPRlowkZbgt/09+pjeWytcbjU3sLdvFbV7KIgIZ26s4HwVdvvY1ZssdQnmo/UryZWN3AHzP9JozySyBfE/cKZO0SWjbd5PBYD7c821SwYVTsgMjjzbZfkAf6qGjep1j8w1ZZUlhTTwCE7ZzJNFCoAJMsRdWF9xcAhNup8q001SYHXDrX81VLe2QutQUiSRRgTgMRHtqVJVWUb946CN/KmJ2icQtp2rPcAdYEdy4cU5fgllSHFgRORqRrmO+9jZ1sD6E1c+eJ5ALs92ZCmx1825qrxeVNl37fDa3gFu3h57cjIngRzPl6bUzQmLrs03j8qYOLIpjw86yIroQVYAqR1BrwEEXCjvU7HynEvhML2KyRyaziGkQsoWNe7Y9GJIsb1ytZSiCZ7mm2hHfqmUUxe0Ai/FOmHgVFCqAAABYeQsPwpe6Rz7YjdTAA0SxxnjsZgpIsxw4MuHjBTFQi9yhIPaAcrrvv067E0yoB1Ceaom1Tdwq2EeDt8Fp7KdjL3RYamsG2+qbjceN63qpXNCEUIRQhFCEUIWecVZV2MupR3HuR5HqPz+NMoJMbc9QqHtsVSVoUFOybAdtMqdObfyjn8+XxrNVz9BEX793buUmtxGy9+3TLe0yhmA/cyJIAPDdD8LPf4VzVK/8Adz3rUdF+fuGcYsWIVnNlIIJ8Lj+9q01sRkhIbqmGyalsFU17zYZg+C0ODEpILo6sP4Tf8OVc66N7D1hZd7HNFM27HAjkVWT5XDH2axQRmSRwiahcXPUk3NgASa1NqJX4nPebAXNvm9KaqmpaRgwRNLibC+ffnwTblmBwrRq0ZBFyoI2uwJBsB5ilE8tQ15DtdURVnVBjtbkAFGzDCdm1uYPI/lVsMmMXTWCbpG33qMmMMR1iQxkfWDaeXnetMZeD1L35KU3RYf3bW52t5qRJ7WQlhK/0i32Rv/UO6ac07qs/eMueS5aqfsyO/RE3/wAcx5+6yzijNzi8XNiCCNbd0Hoo2UfBQKZAWC5yV+NxcqqvVWtW9gA/6jFf/Gv/AJVyn1X/AMUfafRaabUrVs44ZwmJH7eCNj9q2lx6OtmHzrk6baFTTm8TyPMeGi0uja7UJI4jyTE4RbL/ANdg+f0bEd51t/25bagR08vGvoew9rCvjwu/5BqOI4j8jd3pZUUwY64y5j8rvh86+lzJJhY9eHkBWRbWkw8qqzMsi8tDAbHle48BXV09U4kNfmD5LGOoLP19VVcPx9hPiMJ9VT2sXlHJ9X0VgfnQG9G8s3ajvVrswCn7hN95FvtsQNvO5/DypHttn2O7R881qpTqOxMVIVrSlxPnGKy/FJjGUy5dIoixCC57IhmtLbz1WNuemx+rTehH7Xes8v3Jy4WwOGiw4GD09g5MiaTdbSHUdPlcmw6culbFUrehCKEIoQihCKEJY48nAijTqzX+Cj/IrXSDrEquTSySP1+Fb1SnjhLL+zi1kd6Tf0XoPz+Irmtp1HSS4Bo31WmNthdeuNsF22X4uLq0Lhb/AGtJK/8AIClombCQ9xsLqy18l+QKeqC9RyFTdSQfEGxrwtBFipNe5hu02PJWmE4gnSSKQtr7JtShvkRfnuKyyUUTmOaBbELZLYdoVDsON2LCbi/vqnLh2NAxmw2GxQsb/tm04eNm2vcbtYNsLX3HLnSqqimfF+65paNS0XceXAeK300f7oETHBx0ByA5896vuMcjzGYYc4LvoynVpKKb7d4liDuOg5WNV0kEFLAZ6jQnmbDcMlbW1NVE7BESNx01+cFnfEXC2OwxjOLRh2hsrM4YEjoSCbH1pxs6rpqxxZTEZcra+CRTOkOchJ7c1VxZXIxYDSSpsd6dR7Pmkc5rbXGuazl4C6rkcpNu6LDUTfYLqVSxsOQ1AnwFz0qqqpJKa2PfwXrXB2ieoPYhmDAES4TSRcHtHIIPKxERpYaxg3FTsnv2X+zjFZdLO88kDCRAq9mzk3BvvqRdqR7chNbE0R6g3zV0Lgw5p8ZSNjXCyRujdheLFbQQcwouYyRrE7TECNVJcnkAN71dRyzRzsdAevfK3H+1F4Bb1tFhC5m+Cxf0pWZRMD9IS24SYnTt9tFKn+YeBN/tklI9tO2d2v8AIDmkrgH9XwV3gssmw+LwqztrYwSoHHJkSW8Z8wVII9fWvI33Lb62I9kBwcDZaFwp+8f+X8xS/bQ/Zaef4V9L9xTRXNLclDOs8lwWMIxqrJleLCpqIusL6dLBxb3Xte3LqN9V3dGLRDv9Vlk+5OfCuSRYPDLBhyTCGZo972WRi4APUDVYHwtz51pUFb0IRQhFCEUIRQhIPG2J1YjT0RQPidz9xFMaVtmXVMhzVdkmA7aZV+qN29B/flXlZUdDEXb93avGNuVouwHgBXIPeGgucVqtdV2Jm1bfV8K43aFe6pf1cmjT3W2OPCOaxPDexOQuxkxKKmo6QiljpvtcnSAfnXRv+q2BowRkm2dyBn55KgUx3lWg9mmWYfaRpcQ/2S+kfHQAQPjettBJtbaNntAjj4kXv2X18goSdFHkcylfiXBYYYrD4aCCOMD9pIVFzpF9KlmJY363PUU8rWtpactBJPE6knLkB2CwV+yYTUVTGnS9+4Zpv4xR8Pk2pAdQaN38rup38vdWsULGNibE/wDl62J8gE42jWObOZWH7SLd3v8AlWPs7zoTQhQemtfQ81+DfjWeCMOa+ll0z8/l1qrg2ZjKlmjhn2/Mu5d+OsMmKUwP7un4hjuCPMbVq+m9lGlp5ek1c7ybofU+q5OseRJh4LFgTCZe0X9rGwSS3UXsG89q7GmqGsY6Utu8WDuzisrm6AaK/wAikUY3CFgGR5RDIDyMc4Mb38rNf4CrdstxQBw3H1XkWtlrHs1zARNPljyB/o51Ydyf3mHc3W3joPdPhsOlcRVRWOMBagU+1jXq8SRg86z1FLFUNwyC6k15bosa444sinlWBXBwituf/wCmRNwi9OyUgam5E2A5Ux+nPpuOGoE0pvf7b+Z+dmpXlRUEtsO9IMiM5meU6jKSW8AOgHwr6JHTYWP6Q3xX7huWEu0smzIcccQ2CJN/o+CCMf4ncgD+iMb+dc5Tgk35L0DDi5laRwNKonYMbFlsAepvf8BU6sXapxnNOkmEU9LelJpKSN+63YtIkcFxx2VxTQNBMokjdSrKeoP4HwI3HOrYmYGhqi43N1F4TyT6FhI8KHaQRlwrNz0GRmRT/KpC+G3TlVi8VvQhFCEE0IUKfNYl+tc/w70IURs/XojEfChCUcywTySPJcd5iQDfl0HwG1bY6ljQG2VRYSVe8KwJHGbsO0Y7+g5D8/jSnacrpH5faFZG2wVjip77Dl+NfPNqbR/UO6Nh6o8z7cEwijwi51ULEYlYxdyAP1y8ax0dDPWSdHA0k+nbwU3vawXKXcwzxn7sd0Xx6n+1fRdk/SkFNaSo67//AMj37/BLpapzsm5BUssoVSzGwAJJ8AOf6/R6zILKkbgOE4zGy4hh7729FUAkf0hRXMV7+mnbH3ldXsRnQwS1G/7R2/LLbZMGksUkUgukilWHiCLGua+pKt0csTWHNvW/A9CssueSw7hqZ8szGTCSX7jkoftAj/2Tf1pyZhPDHWR9/wCR3Zhadky/dRyaO+3t/v5qtZziEOglTfYcuoPI/f8AfXQ0Uw+3cdEs2hTn7t41+cllvHWG7PEQzAbSgxt6i2i/ry+FNad/R1A/yy9kptdqruHi8k+DDDSzYmIHblaUEm3gFF/QVoq5HvobyCzifz7IFmu5J54n4Z/05cunWQSqZpIpJAPeTEu0kZ5mwG/qTSCB2F4Vzxkr/CZxPH7sht4Hcff/AIrXLRwyfc38KkPI0UbiLiiTEqcGbIpTXiHS4PZC40fwlz1BvpVuXOs8GyYzOACSOHopmU4brLcRLHPL26LpFtCKOSqtwAByHw23rp6angcRO3PcO7eFUS4dUr0cLJMVghGqWVgiDzbqfIC5+FG06kQUznHfkO9DG3dZbBw9wKmDwS4fYy31vIOrkb2293YAel+dfH3bbq6Ov6WRp6M5W3FvEf5b/LRM+hZIy29V7Bo3+yyn5GvokE8dREJIzdrhl848UuLS02Oq0Xh/NhiIr8nXZx5+I8jWGaIscrmuuFaVUpIoQihC8TShVLMbAUISFnnFLySmDDoZHHvLfSieBkfx/hFz5daz1VVDSx9JM6w3byewfnIc16xjpHYWC6UszXFm/bTMPtJENCj4jvEed6Tnb+P/AIWgDcTmfYJjFs5v/Y4nsyHv5qjzDBKykm7EdWZmPnuSelQZtOqLs3nusPRaDQwW+0d+aj5VhwCSt1sPqMV/AjzqyTaNS0Dr+NivP0UB/j4ZK2GeYiAjTKZB9iXvbDn3hZh8z6Vop9qOd/ytFuIyPt6KiTZ4/wCsnv8Al01ZDxisw7M2jltsr7qf5Ttf0O9eVGx6GucJeedsie33HisZfLD1Xd28dxXLF43D6rz4uLV/Ou33/lXQUzGU8Yjp47NHzPn2rI8hxu53mvMWIwbmyYqMn/5F/XOrunkGrfVeWZuKruMMixE2EdMIUcva/etdeoU+6SdhubWvUJKnE0i1lJrLG69+zHInw8P7RCrAWsed27zevQXFJImEzPkd2BdXiYyjiiYb7z2nctChtp/XxrhdvyOdXPB3WHlf8pcTcrLfbjkN0ix8ezxEK5/hJ7h+Dbf7vKmn0vVEufSuzBF/wfFZZrsIe3IhXHs3zwYrCaT7yixHkeY+B+4iuppi6MmM6jTs3JzUObURtnH8hZw/yGvilz2o4bs4UB+rMhX0N6fiQPDHcx6rmJIjHIW/LKt4HyLE4p8Q8ZAeGOTQ3ICWVCsYuOoXUx8CVrRtCWR37bzmCT7Dw1WV7mttzstL41yQQ8NmEMb4eKNg3M6o2Uki/nf4UnIwlamOxNuqXDyalVh9YA/MAim4OV1QUm5tmQjwuJnO/b4ns7fwRjTYf0sfjVlPO2Fpldnnb8e5Xrmk5Knw8YVQF5W2p7CxscYazTcqySSrfgpm/wBQMimxgjup8Gc6b/03HzpJtK0s3RuzAGnMqxuTbrVsNxVKNpFVx6WP9vupFUbGglaR/Y+d6m2ZzV4zTFQTrdbxyDkG5EeGofnWLZ+zqnZkhEfWiccxvaeI/I8DfJWSSNlGeRUDKcxaCUSL6MPEdRXQyRh7bKhpsVpmFxCyIrobqwuKVOaWmxV4Nxdda8XqKEJJ9qecvBh0SL97K2lNrkbbtbrpG/rajE1jS92gF15YuIa3UpFyfMIoQEjcob3Ou4LE8y1+ZJ8a4mtE1U8yS59m4cBwC6CKJsbcLfnNX646OZQHsD0dd6VmF8Ru3wKsSlmeITtGjiBksbMVtpB/mO3wF+tPoKRwjEkzgwHMXzJ7h6myz/qbktjaXEa2yHjx7Lqvgd4gxMZN+qkHl5bH5CtLoIZSAyUX5gj3HiQjpZGC7mG3Ig+Wq+ZVg5MXIVit/E7e6t+gHNj5D7qlM2KiZiqbjg0an8Ac/C6qNQZTaHPidw9zy8VeYvg9Ix3ryHoW93ly08h99L2bckflEAwctfHU+XYrG0rDnJ1u3Tw0UKTCqFKhQu3QW9K96Z7iC4k9pWkMaB1R4KuwMQZ9xfbwq+R7mNu02XmEE5rvOwhN4S0bne8ZsPiORvy3BrRTV9SNXXHPP+/ArPJRwu0FuYy/pXuScaMpC4qxW/71Ry/nUdP4l+VOIKqObq6O8u4/grA+GWn6zcx81Ht5J+yVrx8wRckEbgq3eB+81xf1XEG1oeBYOaPEZH0ClTuu09vqqnjNVkj7Bt1cHUPI7D86cfRdHdss7v8A1HqfwqK19rN71jPBuYtluZGGQ9wtpY9LHk3xG/y8KfVURY7Hvb5j5mtmzKgZwuOTvJw09j/SeOMcN/qrQpBIqYaN/wBrin2jLmwRIySO0bc8trkbitUIflbisdfURg2GZV5wnw6Y8WNEzfRsOp7GMc5HkFpJZj9Zib2tawta2990lO9nXcdfmaUSHq3IzPzJMvH2OiGV4qJ2Ad8NMUUnc6F3I9Cy/OsUg6y00x/bCScoFoIb7/s0/AUzZ9oXh1SPmTr9DjjZdQOLlRvJtTEH76upXswCOQXDiR33yUnDO44L5g8HJK2iJGkbwRST93Kn73tYLuNhzVNrq64b4bzKDEzn6BO+sJp3RF2HVnYAelctU1LP1D3tzBtp2LQGXaAp0MuZuZrYERmFlDJI5VnDkgCNiAjnbkCb7WvVP6zPRHRq4yOT6UEMW3abANsQwuCD4EEW9RWnpG4cW5QLTeyt5uHcSvOIn+Ug/gb14J4zvXpYVY8M5g+HfsplZY3P1gRpblf0PX4edUzxh4xN1XrSQbFPNYFcihCzv2s92TAykd1XkW/gzR7b+YBrLXsL6SRo5eRCupjadl+folGTNI+Rt8SD+VcgKd+5PjZQ58dDZtKhWINiotY22OwrRFHIHguNwCLqDxdpDTmoeROhjRfsWDr18/nz86czubHXdPMMTDmOFrZeHBYIWl9N0UZs4ZH5z4qzzvERLCREAZXKqmlbWLG3W163TT0VW4BoybdxNrZNFyO9Z2x1FO0knXIZ7zv7tV9y92hRUMLAL1UhrnqTbrXK1T/1MjpC8Z8cuwdyaxRtjYGhXOF4gW2lzceDgqfvpe+jd9zfLNWKizbHq8jLhhqC7M7Gyg9VAG7W8dqcU9GIomvqiQTmGjW3HgLrL073uLYgCBqTpfhxPoq2HDyqSymNr9LFfkbmtsjILDpGSMHE2P4HkV4x8t+q5juQuPyfRQe0JY6gQw5g9L8vUbc68kg6MAtN2nQj5keSnFMJLg5Eagr7VKuTf7N83KTfRWPccFov4SouyjyI7wHSzeNe7Wb+r2c5zs3x2Pdp87ksfF0M3V+13r8071z4h4sSTFPFhUfFTA6QkQuBba7PyAv1HLrT/YUbaSgjZbrEXPac/YJfUG7y4nJUOY5bDHiY5cwUYrFMB2eEw1uzWxuO2kvvz5Dw6imTo5JCHFpPYFnDy4WZkOJ/CaM4yiPEzRSy3CwqBFCh0xoQSb2HXkOg2pk2ijDg47l4zqCwTTw0e+/8v50Vv2jtVM2iXPaXhIJRFIkhebEK2GjVSGQR61aaUfyqCm3MuKUObieAFfTdVhuviKAAByFgPTkPupkhKHEGHaF5dk7DEWbW47sU4sAzEe6rAWJ8T4bGLJHQvJFrHjoCp2B7U1ZFicTFhoThpIcPHHCzYknsyROoYntQx1sjWCqU8R0FbJWxveemaXOJFrXtY2+3dcZ3ugXAy0U/hrihommQLPpssrGeUsqPILtHGWW4Qc92NiawihaJHNvkN6rJkIHW8lT8XcdR4tDhkBnkDKyCG91dCCrdoe6tiLEi+xNQeymbk27jyUmtcMySrPgnBussIcgyPKZZCvLW7F3t5XJA9KHNwREKQzcFrVLVevhFCF9oQihCpuLchXG4V4GNibMjWvpdd1b8j5E16DbXMb14eSwPE4WSGRoZkKSobMp/8geqnoR50jqqUwuyzadD+O1OqeoEw57x83Ln+v1+vCsi0L52QLA8j4jY8/Eb86ujqJI2kA5cDmPAqp8EbzcjPjofFWuaZeIoYcQpc6ZAW1OzCwIubE9L15Q1ZqJJKchoxMIFmgZ25BZaqFsYbJcmzgcyTlvUs54PI/7T+v8A6pX+kKZXaubZ9/Df4f5qQo+a8uFV5bilQNG/d7xKk8mBN7E+PkedO5g+WRlVCMRFrjeCOXA8Ql0eGNroJcgSbHjf88lfYrGRkhySLIVALjQNRF2t9Y2FhuLXq2r2nJUs6NsZuVGCjZC4SF4sO7584KtwmWNiZGmQEoqhQerG9yQPAcr260uqJ20lO2neeuXXP+OVrdpV0X7s5lF8NrduevYvb5UBz1fr4ViFQTpZbrBckyhZJYo+0ePWxBdT3gojcuRtt3A3PxNN9k/uyOa4AjDn4i3mlu1DghBGt8vMJjwHDMOLwUcUE5wYxCM+HhiGkyKndDTv70hYWuCbC/W1dZaLo+q0kC13aG/Ie6RgYXdbM+X9JKyvCtBiY4nUq0cgQqeYIOn4+vWulaGiABhuLC3ZZROua0Y1iXqpDn+GnwuKPbyRRAiPXH78u6lo4x/GCUv8eXNZVTNkZ1eNl45pBFguORYAr+1dBGdOiKIG4hiBuEub3Ynvs3VjVcMWHM6qe5MuCyiaVC8aalBsdwDfnyJ3qbpWtNiV6Gk6KPicFIu0kbC/2lO/z2IqQc12hXliFTPkcRto1x25dm5AHoOS/ACvRiaLNJHYfwvMlwl4Zhf9888w8JJmI+WwqsxA/cSe0qWIqxwWBihXTEioD9kW+fj8am1jW6BeXJTtwVlbBzM6kACyX635kX3tbr1vWWqkFsIVkbd6cawq1FCEUIRQhFCFScT8LYfHIBMtnX3JF2dfQ9R5Havd1jmOCMwbg2KzDOPZvjYSTFpxKdCpCSfFWOk/Bt/CsMuz43ZsNuRzHv5FbY65zcni/YllsHLGwEsE8e9u/C6jbzIseVYpNnzgGwB7CFqbWwnU27QmZcTA+E7NmuSbaQCTZhboP1alDdn10dSJGMOW9TfUwPBBcLJSkwMsK/tIplivpSSSN0VvK7KBfp52roKqke8dM1ticyBY2PHLd5hZaapa09ETcbjx5HgfVfKVJivJ5b16CQbhBAIsUxQZNE2GLCKPUDzCLfkeo3rE/aFQJcJkdY/5FQFNCCCGDwCi5Rj2ifTfccq9qIWyNurRwTcuOhkS81lAG78hb+L/ADSjoJmuwxXJ4a+C8ccIuSliXMEhnGIk7mGkDwBihJUSobTFR0LAC3Oxv1tX0PZdC6jgBl+4kE77cB7rnK2Y1LuroNOfFXPB2ETAtDJJi0muoWBUZuzGsXLKCd72GwHK5rpJXiaANa0NuBwz5BYjjJuBpmpWecJYh8LhsbIQ+LjscRo31KHuN795o12J6geQqrZtWYyYJNDpyP8AavdZ4xtSnmGeTQ4p1dll1BlhwsO7G5Fmka3d2/Em1eyTuZIcRvwA/K8DQQu2SZCVZZp9OtRaONBaOEHog6t4t+NUtYb3d3DcPnFel3BOGTZS+IfSuyj3m8PLzPgKJZBGLleNbdaPgsKsSLGgsqjb8z6k70sc4uNyrwLLsRUV6o02Wwvu0UZPiVF/na9TEjxoSvLBRzkGG/7KfKpdPJxXmEcF1w+UwIbrEgPjpF/maiZXnUr2wU2oL1FCEUIRQhFCEUIRQhFCEUIXwChC5YzCpKjRyKrowsysLgg+Ir0EjMIWd537KUJLYOYxb37OQF09Fa+pfjeqZaeKXN4z4jL+irY55I8mnLgUqY3gLMYyf2AkHjFIpHyfSfhasbtm/wDi/wARb0utbdof+TT3H/StY45sPA6zYTELqPdNkIuPEh6VP+n6qWQFjm5a5n2VjtoxDcUuvlE8z/s4tP8AMbny2S/5cqc0+w3Nb+6/w/v2WeTaZP2M8T89UyZZwRiGs0is5G41jQgPjoJuT5m58LU0p6Wkpc2Wvx1Pj7LFNLNN95y4aBVfHGVs2FxELCzqL280Or43A5+dbZAHx5KluTkv8BzQTmNpFvMi2jYsdgotpC3sLDf0PlTCKOOWNswGYyPIjJRcSDZbPwpmn/6nPpfw/wAfh6Vhrqf/ALGqDHdG7kfl1nEGCw8WMxDYbSYppJGRrDUrQyBJoyfshmV18VkHhWalcLkHVXyBNnD2RHEEkkKikBiOZ8h8Opq6aYRjmotbdP8Ag8IkSBI1CqP1c+Jpc5xcblXAW0Xeor1FCEUIRQhFCEUIRQhFCEUIRQhFCEUIRQhFCEUIRQhFCEUIXiWJWBVgGB5gi4r0Eg3CERRKosqgDwAtQSTqhe68QlLjjK7gTqOVlceIvsfy+XhWylk/gVVIN6/O6RNg8bLDcgatcZ8ua2+G3wphsyXo5XQu0Onzs9FGQXF1o2U8WI0H0hNTSIQCiKS5foAvPf8AC/hWmWSMtNsx59naqy2+RUaDsfpSRYcdyBJZJLndZcVIraD/ACogXn0HW9KY4sEzhwU7ktsVpnADd2Yean5g/wBqhWahWRpsrGrEUIRQhFCEUIRQhFCEUIRQhFCEUIRQhFCEUIRQhFCEUIRQhFCEUIRQhFCF4ljDKVYXBFiPI16CQbhCxnjbg6N5dEmpXT93IuzaTv6H8iDamLbSgOGR5Kg3abJewnB8kd9ONmUEWbSoBI8NWrn51aTO4WLzZFxwTBk+Ux4dBHCp3O/MszHqT1JoYxrBkok3Wo8K5a0MPfFnc6iPDwHy/Gl9RIHuyVzBYK5qhTRQhFCEUIRQhFCEUIRQhFCEUIRQhFCEUIRQhFCEUIRQhFCEUIRQhFCEUIRQhQM0yiKe3aAnTyINuf41ZHK5mi8LQVXrwjhvBz/uqz9U9R6MKxwOUQRbxxgHx5n5neq3yvdqVINAU6q16ihCKEIoQihCKEIoQihCKEIoQihCKEIoQihCKEIoQihCKEIoQihCKEIoQihCKEIoQihCKEIoQihCKEIoQihCKEIoQihCKEIoQihCKEL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32772" name="Picture 4" descr="http://www.ct4me.net/images/Multimedi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988840"/>
            <a:ext cx="1476400" cy="1686701"/>
          </a:xfrm>
          <a:prstGeom prst="rect">
            <a:avLst/>
          </a:prstGeom>
          <a:noFill/>
        </p:spPr>
      </p:pic>
      <p:sp>
        <p:nvSpPr>
          <p:cNvPr id="19" name="18 - TextBox"/>
          <p:cNvSpPr txBox="1"/>
          <p:nvPr/>
        </p:nvSpPr>
        <p:spPr>
          <a:xfrm>
            <a:off x="899592" y="4077072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Όταν περιλαμβάνει: 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Κάμερα</a:t>
            </a:r>
          </a:p>
          <a:p>
            <a:pPr>
              <a:buFont typeface="Wingdings" pitchFamily="2" charset="2"/>
              <a:buChar char="ü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Ηχεία / Μικρόφωνο</a:t>
            </a:r>
          </a:p>
        </p:txBody>
      </p:sp>
      <p:sp>
        <p:nvSpPr>
          <p:cNvPr id="20" name="19 - TextBox"/>
          <p:cNvSpPr txBox="1"/>
          <p:nvPr/>
        </p:nvSpPr>
        <p:spPr>
          <a:xfrm>
            <a:off x="539552" y="5013176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Wingdings" pitchFamily="2" charset="2"/>
              <a:buChar char="q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Ποια εφαρμογή ονομάζεται </a:t>
            </a:r>
            <a:r>
              <a:rPr lang="el-GR" b="1" i="1" dirty="0" err="1" smtClean="0">
                <a:latin typeface="Times New Roman" pitchFamily="18" charset="0"/>
                <a:cs typeface="Times New Roman" pitchFamily="18" charset="0"/>
              </a:rPr>
              <a:t>πολυμεσική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20 - TextBox"/>
          <p:cNvSpPr txBox="1"/>
          <p:nvPr/>
        </p:nvSpPr>
        <p:spPr>
          <a:xfrm>
            <a:off x="899592" y="5301208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Είναι η εφαρμογή στην οποία συνδυάζονται τουλάχιστον 2 μορφές πολυμέσων.</a:t>
            </a:r>
          </a:p>
        </p:txBody>
      </p:sp>
      <p:sp>
        <p:nvSpPr>
          <p:cNvPr id="22" name="21 - Ορθογώνιο"/>
          <p:cNvSpPr/>
          <p:nvPr/>
        </p:nvSpPr>
        <p:spPr>
          <a:xfrm>
            <a:off x="683568" y="5805264"/>
            <a:ext cx="785593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l-GR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Μπορείτε να σκεφτείτε μερικές </a:t>
            </a:r>
            <a:r>
              <a:rPr lang="el-GR" sz="2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πολυμεσικές</a:t>
            </a:r>
            <a:r>
              <a:rPr lang="el-GR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εφαρμογές;</a:t>
            </a:r>
            <a:endParaRPr lang="el-GR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1" grpId="1"/>
      <p:bldP spid="19" grpId="0"/>
      <p:bldP spid="20" grpId="0"/>
      <p:bldP spid="21" grpId="0"/>
      <p:bldP spid="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136904" cy="8640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Κεφ. 3  </a:t>
            </a:r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Πολυμέσα</a:t>
            </a:r>
            <a:endParaRPr lang="el-GR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6552728" cy="504056"/>
          </a:xfrm>
        </p:spPr>
        <p:txBody>
          <a:bodyPr>
            <a:normAutofit/>
          </a:bodyPr>
          <a:lstStyle/>
          <a:p>
            <a:pPr algn="l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Δομικά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στοιχεία εφαρμογής πολυμέσων - Εικόνα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6" name="AutoShape 22" descr="data:image/jpeg;base64,/9j/4AAQSkZJRgABAQAAAQABAAD/2wCEAAkGBwwPDQ8ODQ0PDQ0NDRANDA4MEA8ODA0NFBEWFxcRFBYYHTQgGBolGxQULTEhJSksLjowFx8/OzUsNygtLisBCgoKDg0OGxAQGzAkHCQvLCwsLCwyLCwsLCwsLCwsLCwsLCwsLCwsLCwsLCwsLCwsLCwsLCwsLCwsLCwsKywsLP/AABEIALcBEwMBEQACEQEDEQH/xAAcAAEAAgMBAQEAAAAAAAAAAAAAAQcEBQYDAgj/xABMEAABAgICCBIHBQgDAQAAAAAAAQIDBAUREhYhMVFxk9EGBxMUMzVBQlJTYXORsrPB0uEiMjSBgpKxVHKDoeMVFyNDZHSU8GKjpCT/xAAaAQEAAwEBAQAAAAAAAAAAAAAAAQMEAgUG/8QAMhEBAAIAAwcEAQEIAwEAAAAAAAECAxExBBITFCEyUTNBcaHwkRVSYWKxwdHhIkKBI//aAAwDAQACEQMRAD8AvEAAAAAAAABDnIiKqqiIl1VW4iIBp5rRVRkNanTTHKnFI6L1EUujAxJ9nE4lY92LbtRfHPyMXMdcri+HPGp5Ld6L45+Si5hyuL4ONTyW70Xxz8lFzDlcXwcankt3ovjn5KLmHK4vg41PJbvRfHPyUXMOVxfBxqeS3ei+OfkouYcri+DjU8lu9F8c/JRcw5XF8HGp5Ld6L45+Si5hyuL4ONTyW70Xxz8lFzDlcXwcankt3ovjn5KLmHK4vg41PJbvRfHPyUXMOVxfBxqeS3ei+OfkouYcri+DjU8lu1F8c/Ixcw5XF8HGp5TbtRfHPyMXMOVxfBxqeX1D0Z0W5atcK378KKidNiRy2L4TxaeW4k56BGbZQYrIrUvrDcjqsdV4qtW1e6MncTE6Mg5SAAAAAAAAAAAAAAAAAGo0RU/AkoaK/wBOK+vUoTVqc7lVdxvKW4WDOJPTRxe8VhWtIUpOz7l1V66nXWkNPRgM5Kt1cdanpUwqYemrLa021fMKjmJ6yq5flQ7m0ucnqsrAS+1qY1XORnKcjW8vgZ0+Y6hreXwM6fMdQ1vL4GdPmOoa3l8DOnzHUNby+BnT5jqGt5fAzp8x1DW8vgZ0+Y6hreXwM6fMdQ1vL4GdPmOoa3l8DOnzHURreXwM6fMZyGt5fA3p8xnInW8DA3p8xnIh8hCW8ipiVe8b0oyeCS8aC5IkF7kc285iq2InRfJnK3STrHWHYaGNGdm5sCdVEcq2LI9xrXLgel5F5UuYjFjbLl/yp+jRh4ufSztjEvAAAAAAAAAAAAAAAMakp1kvAiR4nqwmK5U3XLuNTlVak951Ss2tEQiZyjNUUaNFnJh8aMt1y1uqvNbuMbyJ/t09etYw65QxTM2nOWVGishNTc3GtTdGWY1ceciP3bFMDbnThOohy8DoAAAAAAAAAABUAAATUB9w4jm+q5UxXugjIbGVnUcti+47cXcXMczVMSielUVFe1Lu+ThJnESO20BU2seEstFdXFgNRYblvvg3ruFW3Er5UMG1YW7O9Gk/1acG+cZS60yLgAAAAAAAAAAAAAHEaZs6rYcCAi3IjnRX8qMqRE6Xfkht2OvWbKMeemTmZZiQ4aV3KksnY902T1UNTHjK9yuX3JgTAdxDl5kgAAAAAAAAAAAM+RoadjpXBloj2redVYsXE51SL0ldsWldZdRS06Q2CaDqU+zf9sHxFfNYXl1wr+C06lPs6ZWD4hzWF5OFbwm06lPs6ZWD4hzWF5OFbw1tJUbHlnpDmGWD3NR6JZNd6KqqV1tXCiltMSt4zq5tWa6sSo6ctrIxle2pV9JtxeVNxTiYyTD0oeOstSEF6XGrFa12DU3rYuT3V/kc4tYvhzDqk5WhbZ5DaAAAAAAAAAAAAAArnTGuz0u1b2ot/OK6v6Ho7H2SzY+sNJSbqof3lRO/uNFdVMtSWIAAAAAAAAAAD7gwnve1jGq971RrGtuq5y7iETMRGckdVlaG9B0CAjYky1saYv1OSuDCXAibq8q+6o83G2m1+lekNdMKI6zq6pDKtAAACt9Mj22H/at7R56Ox9k/LLj9zlDWpZMg6qIn/JFTv7iJTD2pG45jkvpX+SopFSVyIeK3gAAAAAAAAAAAAAK50w9sJfmWdq89HZPTn5ZsfuhoqW9RPvp9FNFVMtWWIAAAAAAAAAEgd7pcUQ2xdOPStyqsOXr3rUuOcnKq3PcuE8/a8TruR/604Nf+zuTEvAAAABW+mR7bD/tm9o89HY+yfllx+5yprUvaT2RuNfopFtEwyKT3nxdxFUyuNDxW6EgAAAAAAAAAAAAArnTD2wl+ZZ2rz0dk9Oflmx+6GipX1G/fT6KaKqZassQAAAAAAAVASBAF0UBLpCk5eGm9gQ6/vK1FVelVPFxZzvMt1IyrEM84dAADmqX0Zyku9YbGumIjVqfqdSQ2uTcVy31xVmnD2W94znoqtixDXfvBZ9kdlEzFnJT5c8ePDmtEtMJOx2xUhrCsYSQ7FXI6upzlrvf8jTg4XDrlmpvfenNqS9w9pPZG41+ikTomGRSW89/ccwmVxIeK3QkAAAAAAAAAAAAAFc6Ye2EvzLO1eejsnpz8s2P3Q0VK+o376fRTRVTLVliAAAAAAAEgADrwF3UfsELmmdVDxLd0t8aMg5SAarRTNvgyEeIxanoxGtVL7Ve5G1pypZFuBWLYkRLjEnKsyqFEPXYkgSSJA9pPZG41+ikW0Ie9I7z39xzCZXEh4rekAAAAAAAAAAAAAFV6aD3JSspU5UrgQq6luL/HeensXpz8sW0T/wA4aSm5pzITVqR38REu3N640UhXacmqZSLF9Zqt/NCzdc78PdkzDW89Pfc+pzlLreh6otd4JSAAASBlUbR8aZipBgtR0RUVyIqo1Kkv3VOL3ikZymtZtOUNxaXSfFMyrM5VzWH5WcGwuguk6tiZlWZxzWH5ODdZ0oxWwobXX2w2tXGjUQ8u05zm1Ro9iEgGq0TyUWYkosGEiOiPsLFFVGotURqrdXkRS3BtFbxMuLxM1yhwVplJ8UzKsN/NYXln4Nk2m0lxTMqwnmsLycGzVUtR8WUekOYsWPcxHolk1fRVVTcxKW4d4xIzqrtWa9Ja105DTdr+6hbFZcZw+pOdrisRG31W6q8ikWr0TFur0puK/wBCpyp6165gIw41LSvFLx4T0UgAAAAAAAAAAAAAqnTS21lOYhdu89PYvTn5Ytp74c/oi2FvOJ1XGnD1VX0c+XKgAly9cxED1bMREvPd71r+oyhO9L1Sdi4UXGidxG7Cd6X2lIRMDehc43U78vtKRXdYnuXyI3U77qdLics6TY2xqrhRVrrr3pm2uv8A8luBbO63TyW4AAAAAAAAqjTYT/74X9mztYh62w+nPz/hi2nucWbGdlUbszMa9VTm+jqurMpr+X8Xcc4fumy9EvHgvSSAAAAAAAAAAAAACqdNLbWU5iF27z09i9Ofli2nvhz+iLYW84nVcacPVVfRz5cqAJAkBUBIEgdXpYbaw+ZjdUy7Z6U/+NGz965zx28AAAAAAAAqnTX9vhf2jO1iHrbD6c/P+GLae5xZsZ2VR2zMxr1VOb6O66sumv5fxdxzh+5b2Xol48F6SQAAAAAAAAAAAAAVTppbaynMQu3eensXpz8sW098Of0RbCznE6rjTh6qr6OfLlSQJAIBIEgSQlttDFMaxm2zOpatYseywsrCuySquupSvGw+JTdzyWYd9y2btP3p/wBAv+R+mY/2f/N9f7X81/BC6adz2Bf8j9Mfs/8Am+v9nNfwWHLRbOGx9VVmxr6r9VaV1HnzGU5NUPUhIBrdENKazlIkzqeq6lYehZWFlZPa2/UtXrYCzCw+JeKuL23a5uM/ej/QL/kfpm39n/zfX+1HM/wP3oJ9g/8AR+mP2f8AzfX+zmf4OV0V09+0JhkbUtRsIKQrGz1SupznV11JwvyNeBg8Ku7nmoxL785tNUXOGTRyfxmY16qnN9E11ZdMfy/i7jnD902Xm28eC9JIAAAAAAAAAAAAAKp00ttZTmIXbvPT2L05+WLaO+Gg0Q7E3nE6rjTTVVfRz5cqSBIACaiEpJEgSBIEOS4uJSR+hqM9ng8zD6iHz1+6XqxoyTlIBzmmHtTM/g9uw0bJ60fnsqxuyVMHtPPSgSmoCUQDJo/ZmY16qnN9E11ZVL7z4u45w/d1PsvNt5MR4L0YSAAAAAAAAAAAAACqdNHbWU5iF27z09i9Ofli2jvhoNEGxN5xOq404eqq+jQFypIEgAlIE1ASBJIBI68uID9C0Z7PB5mH1EPnr90vUjRknKQDnNMLamZ/B7Zho2T1o/PZVjdkqZPaYEogH0BIGRIbKzGvVU5vo6jVlUvvPi7jnD90z7LybeTEeC9GEgAAAAAAAAAAAAAqrTR21lOYhdu89TYvTn5Yto74c/og2JvOJ1XGnD1VX0aEtVJCUgTUAAkCQJJSkgQ68uIkl+hKN9ng8zD6iHz1+6XqRoyTlIBzumFtVM/g9sw0bJ60fnsqxuyVNIh7TAkCQJqCWRIbKzGv0U5vomNWVS28+LuOcP3TPsvFt5MR4L0YSAAAAAAAAAAAAACqtNHbSV5iF27z09i9Ofn+zFtHfDQaINibzidVxpw9VV9GhQtVpJEgSAAklKQJqIAA5Li4gS/QdG+zweZh9RD5+/dL1I0ZJykA53TB2qmfwe2YaNk9aPz2VY3ZKmz2mBKASEpAyJHZW+/6Kc30TGrJpbefF3HOGm3svFt5MR4L0YSAAAAAAAAAAAAACq9NHbSU5iF2zz1Ni9Ofn+zFtHfDn6f2JvOJ1XGnD1VX0aItVpQCQJEASlIEkCQJAh15cQJ0foKjfZ4PMw+oh8/ful6kaMk5SAc7pgbVTP4XbMNOyetH57KsbslTh7LCkCQJA95HZW41+inN9ExqyaW3nxdxxhpt7LxbeTEeE9GEgAAAAAAAAAAAAAqvTQ20leYh9u89TYvTn5/sxbR3w5+ntibzidVxpw9VV9GkLVYBIEkpAJIEgSBISh15cQJfoGjfZ4PMw+qh8/ful6caMk5SAc9pgbVTP4XbMNGyetX89lWN2Sp09phAJAAe8jsrca/RTm+iY1ZNLbz4u45w/dNvZeLbyYjwXowkAAAAAAAAAAAAAFV6adykpV63tQZ+UZyr9UPU2L05+f7MW0d8NHTTK4KrwXI73Xu80U1V20aAuVJJEhKSAAkCQJCU1AHJcUkX/Rvs8HmYfVQ+et3S9ONGScpAOe0f7VTP4XbMNOyetH57KsbslTx7LCAAAGTRza4iLwUVe7vOb6Jrq96UuuhtS+tdXvVEQ4ppMpleKHhPRSAAAAAAAAAAAAACvtN2j1dBl5lErSE90GJVuNiVK1ellXxIb9gvlaa+WXaa9IlysnESLBSyu1pYPTlqqX/eU2TGUqYnOGimZdYb1avwrhbhLqznCuYyeR0hJAASBIE1BKUQD6QCH3lJF/Ub7PB5mH1UPnrd0vTjRknKQDntH+1Uz+F2zDTsnrR+eyrG7JU8e0whAAANtIQLBta+s66vIm4hTe2cu4h60HLLNUnAY261IrXuwJDhrZLXjq/NCMW3Dwpn86ppG9eIXOeI3gAAAAAAAAAAAAAMSlZCHMy8WXi+pGYrFVL7V3HJyotSpiOqXmlotHs5tWLRlKko8CPR81El46eqtTqvVezexG8i50voe3Foxab1Xn5TS2Us6PBhxmJdrS+xzb6YjmJmsusolp5ij4rN7Zt4TLvSl9C2LxLiazDGOnIBISlAPpAJAASEs9tNTyIiJOTKIiVIiR4qIiYL5xwsP92P0h1v28vr9tz/ANtmv8iLnI4OH+7H6Qb9vKf23P8A22Zy8XOTwsP92P0g37eXnHpWbiNVkSajxGOqsmRI0R7FqWtK0Var6Exh0ic4iP0hE3mdZYlZ0grA+4cJ7vVaq4r3SRMxGpk2MrIo30n3XJeTcQqtfPR3EZPmkJtERWNW7ecvBTBjJpT3RMu+0uqAdLwlmYzbGNMNRGNX1ocC+leBXLUtXInKedtmNF7btdI/q1YGHuxnLsjGvAAAAAAAAAAAAAAANJon0NS9IQrGJ6EZleoxmpW9i4F4TV3U+i3S7Bx7YU9NPCvEw4vCqqUoekKNeuqs/hKtyK2t8u/371eRalxnq0xcPFjpr9sVqWpq+YVLQ19ZFavJ6SZyZw5ItD217Lrfe1cbVzEbtk5wjXctwm/KuYZWM4TrqX4TflXMTu2M4NdS/Cb8q5iN2xnBrqX4TflXMN2xnCddS/Cb8q5hu2M4Ncy+FvQuYbtjODXMvhb8q5id2xnBrmBhb8q5hu2M4NcwMLfl8hu2M4NcwOE35fIbtjODXMDhN+XyG7Yzg1zA4Tfl8hu2M4NcwOE35VzDdsZwh0/CS8quxIveNyTOHgkxHjvSFAhuc915sNFdEXovIdbtaxnZGcz0h2+hPQNqbmzE8jXPSp0OXSpzGO4T1vOXkS5j3MG0bZvRu4enlpw8HLrZ3hgaAAAAAAAAAAAAAAAAAAhWoqVKlaLcVFvKgGkndCNFRlVXycNFW+sKygqq4fQVC+u04tdLK5wqT7MO0CiOIfl4/iO+cxvP1DngUTaDRHEPy8fxDnMbz9QcChaDRHEPy8fxDnMbz9QcChaFRHEPy8bxDnMbz9QcChaFRPEPy0bxDnMbz9QcCibQqJ4h+Xj+Ic5jefqDgULQ6J4h+XjeIc5jefqDgULQ6J4h+WjeIc5jefqDgULRKJ4h+WjeIc5jefqDgULRKJ4h+WjeIc5jefqDgULRKJ4h+WjeIc5jefqDgULRKJ4h+WjeIc5jefqDgULRKJ4h+WjeIc5jefqDgULRKJ4h+WjeIc5jefqDgUekHQRRLVr1srvvxYzk6FdURO140+/9ExgUj2bqTkoEFthAhQ4LeDCa1iLjqKLWm05zOayIiNGQcpAAAAAAAAAH/9k="/>
          <p:cNvSpPr>
            <a:spLocks noChangeAspect="1" noChangeArrowheads="1"/>
          </p:cNvSpPr>
          <p:nvPr/>
        </p:nvSpPr>
        <p:spPr bwMode="auto">
          <a:xfrm>
            <a:off x="155575" y="-1630363"/>
            <a:ext cx="5124450" cy="3409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 dirty="0"/>
          </a:p>
        </p:txBody>
      </p:sp>
      <p:sp>
        <p:nvSpPr>
          <p:cNvPr id="14342" name="AutoShape 6" descr="data:image/jpeg;base64,/9j/4AAQSkZJRgABAQAAAQABAAD/2wCEAAkGBxQTEhUUEhQWFhQWGR0YFRgXFx4YHxwcGBsdGhcaFxwcHyggGCIlJxgaITUhJSkrLi8uGB80ODMsNygtLiwBCgoKDg0OGhAQGywkHCQsLSwtLCwsLDQtLCwsLCwsLCwsLCwsLC0sLC0sLCwsLCwsLCw3LCwsLCw4LCwsLSssLP/AABEIALIAvQMBIgACEQEDEQH/xAAcAAACAwEBAQEAAAAAAAAAAAAABgQFBwMBAgj/xABNEAACAQMBBQQFCQQFCAsAAAABAgMABBEFBhIhMUETUWFxByKBkaEUIzIzQlKSscFicoKiJENTVMIVFyVEc4OT0RY0RWN0hJSyw9Lw/8QAGgEBAAMBAQEAAAAAAAAAAAAAAAECAwQFBv/EACgRAAICAgIBAgUFAAAAAAAAAAABAhEDEiExQQRRBRQyYXETIiOBof/aAAwDAQACEQMRAD8A3GiiigCiiigCiiigCiiigCiiigCiioV7rFvD9bNFH4O6qfcTQE2ilO89JGmx87pGPcmWPwFI0/pmma5/o9p2lurYI9YyOO8YGEPULg+JGeAGy0VnP+cyd/qdJu27u0+a/Q1Ua/tLrdyqrb2TWmCCWEqSM3h6yjA9lRaJpmu0VjEfpH1SCSO1uLeEzNwV5CYw2eXEHd8OHXFX52j1z+52n/Eb/nS0KZpFFZudptbA42NqfKVh8M15/wBL9YGM6ZE3fuz4/MHFNkKZpNFZuvpA1BfrNGkHilwrfAJ+tfX+dUJ9fpt9GOrdkGUebZFLQo0aiq/QdZiu4EngbejccOhB6hh0I7qsKkgKKKKAKKKKAKKKW/SDtF8ispJF+tb5uAd8j8F4dcc/ZQFtqWs29uMzzRx9fXcKfYCcmlO/9LGnod2NpLh+iwxls+ROBSDs5stHb3pi1GJJXk7MiV8kiSUEqrAnjllZd4/aGOtaqlrBbRswVI0RSzEAKAFGSTjwFUc6LKIsnb3UZv8Aqulsink9zJue9MA/Gvh4tcn+lc29sD0ij3yPIngaqdU2pvZHUQPHAGUyBGTeKRDO68zHkWxwUDhg8eFWmy+2c7x4uo1ErRvLCycBIqcCN37LciO8MPGj3SsLUi3uxORvahqtwwPMNKsCHv8AVJI91TNH9Hel7u9FHHKPvb/aDPnnFLV5Yq62t3NiaSVx2rt6wxKpCKgPBUViuB+pzXmnwLbxTzw4jlt5mBI4CRCyuEkHJh84QO44xVnjlXY2VjbtPszp62+JEESB0OIlG+5B4RqACzb3LA48asbGO93AILKGGJQAiyzENjuKRoQn4jXzpqrLqMZkH1VuZIQfvu247DxUADP/AHh76YNprm6jh3rKJJpd9Ruu26N0n1jnI5f/ALPKqRja5JbF642jNtwv7doM/QdG7aNz0RWCghz0UqMk4BNSLa01CcB9+KzQ8VjMXbyY6doSyqp/ZAOOWavNftUltZUm4KYzvccbuBneB6FSMg9CAah2c1zLpsbxFRdPboymQHd3ygPrCraIjZi5tPpE4izepFe2yMHYxoYpY9053lUMwkA6gEEjPA8iyW18rorR4KMAVIPAgjhip9lI6WytdsnaLHmdl4JkD1yM8hzpK2HyLZeineZAeGEaRmjGOnqlfdVJpImLJ2va3PHNFFbpES6u7GUtgBCo4bv71ddnNZkm7ZZ1jDxSBMx5KnKK/wBrj9rHsrnquipO6OXkRkBUGN93IYgkHh+yPdXbSNJjt1YR7x323mLsWJOAMknwAHsqv7dfuW5sXLvaS87KedTbCOJpQFMbFsRMy8SH5nd+NOto+8iFwoYqCwHLJHEDwqhk2VtiWJV/WYuy9o4UkneJK72OJ48quhSTT6CvyLHo2HyfUNTs1+qV0niHQCUZYDuAyo9laRWbejj53VNVuBxQNHAp8YwQ/wCQPtrSa2XRm+woooqSAooooArNbpf8o62AeNvpoBx0M7HIz0OMD8Hiadtp9XFpaTXDY+bQsAerY9Ue04FLfor0drexV5OM1yxuJieZaTl8Me0nvqs3SLRRx2/sd6RGHDtopbfOOUigz2zk9N1kb2vXSUfLNPIJ3TcW5GT0MiYyfaeVTvSJbM+nzsmd+Fe3Qj70J3/bwB4Us6VY3phjVFt4kCKFLO0pIwMHChQPLJrLwXQqaHGZmeO6KxENm5DsFMhXAREGfqgAMnr7TTLDcLcXUbRetDbhsyD6JdhuhEPJsDJJHDiKmzbHvNj5Rc72OXZwRrjwBcOcVNh2Kgx63bP4PKwX8CkL8K0eW40VUObFzXNLCo8cdxHFC/Hsp+SHO9mJgysgBGccfdwqr0xbdT87drNh+07OIM4LjADMcsz4wMDgBitGtNlbWP6FvCv8AP5irSO1CjAwB3AYqm7qidRCvdTklMcltFcieEkxMbdlU5GGR9/d3kYc+PcRxAq+h28mjiVrvT5o3LBPm3jdSzHChcuG492OHf1q31KzlZMQSrG+ebp2gI6jGRjzzUGy2ebtVmupjO6fVqEEcaE8Cyrkktg43iT4YopUHGyq2mn1C9Tskgjhtm+tWSX5yReqNuArGp64LZGRkZrno9tqtuNyOa27IfQjl35N0fdDjdbHgc069mO6jcHdTdk6ozZpr6/dorme3Uxt69oVdAcHKOeOZUOAwwcd/KrdbG8I9V7Q9OAk6cxwNM2paPBcACeGOQDlvqDjy7q6WOnxQoI4o1jQclUAD3CocrCVCr8hvh/dT5GQfmDXy0N+OUFu3lOy/nGac9wd1HZjuqLJE3tb1edqP4LgN+arVZtFtRc28JJtpkd2EURZoyDI+d0eq5PQnkOXStE7EUkekiENLpsY+1eI34Bn9amPLIY1ej/Z02NmkTkGZsyTEdXfiwB6gcs+FMlFFbmQUUUUAUUUUBnXpUkNxNY6an+sSiSbHSKIgnPdnjj93FPaKAAAMADAHcByrP8AWJvk20EU1yPmriHsbaTor54o3iSf5h41oVZZOy8T5ljDAqeIIII8DwNLGxXC0SNvpQM8DZ5/NMVBPmArfxU00r6WBHfXsP8AadndKP8AaL2Tn3w1TwWLyiiiqkhRRSVqd8187RxsVs0O67KcGdgfWUHpGORI4scjgBxvGLk6RDdFhfbWAs0dnH8odThnzuxKeoMmDvEfdUHxxzqBIl3Lxmu2T9i3QRr5Fm3mPnkV0aRIVCqAqqOAHAAD8qVtS24Rc9mDJj7QIVPxHn7M11RxRj2YubZftoSHnLck/wDiZh+TgV9LpTL9Vc3MZ7+1MnvEu9SUu2s7HhGg6gFnz+Qz7qm2m3Dg/PQnHejb/vBAPuzV9Y+xXZ+44xaxeQfWKl1H1KDspQP3clJPYV/SmHSNXhuU34WzjgykbrKfuup4qfA0saVq8Vwu9GwPfjoe4jmD4GvL6wbf7e3bs7hRwbo4H2JR9pT7x0rKeFPmJeM/cdqKrNntZW6i3wNx1O5LGeaOOanw6g9QQas65WqNgpL2s9fVdKj7neT3LTpSXdnf2hs1/sraV/xcKtDsiXRpFFFFbmQUUUUAUUUUAv7c7OC+tJIeUg9eFvuyL9E+GeR8DVd6OtojeWo7UFbiE9lcKeYdep8/zB7qcazTXf8ARurx3IGLW/xFP3LKOCMfPh7mqslaJTNDpb1n5vULWTkJUlgPiQBLH7gsnvpkpd249WGKYf1FxDIT3IXCSfyuaxRoW1FemqfabVHgjQxKrSSSLGu/ndG9zLY4nAHIVCVuiSLtneMI0t4zuyXLdnvDmsYGZWHcd3gD3sKghFhjVEAVVAVQOQA5VX29zNNesbgRhoYQq9nnHzrFmOG4jO4vDjyFfG1DMUEakhpWSJSOYMrhCR4gE12Yo6x5MJu2Ll7dQ3faLNP2cOCEUZyx5drJjkgPIHAOM8Qa67PaVbRTYnnjlmHBFA9RTjPDPAufPIHIVplrolrZ2zRqiRwBD2hOOK49ZpGPPrxNZ1qu0Nkkdva2wf5HC3aSOIyclCGTDHGcnJLc+GOtaqcY1dGLwZMietv8IptX15pLpZ0IVYDiEnqQcs5zwxlRgdw8apry/LHeGHZyTwIxnmTw5VolrstZ73aiPJPrKGJK8eOd0nA7+VIW08kcl2zxIERPUPQMyZBYAe7j92rZk4rZnKs8YxpeF/pDstUlSXtoQFYHDDkG71IHDHca1zRdSW4hSVOTDiO5hwZT5GshglcqwjA3GIJzw3iORHDPU05ejS5bM8TDGN2QDOfpZU4/CKygp9tcHTijnracai+i/vb82Vytyqs6SgRTIpAJP9U43iBkH1eJ5N5VdQbZKXjR7eaMSMEDNuEBm5A7rk/CqTbFM20neFLDzTDL8QKq5b1na2zDKm9NEQzJ6vPvHAe2qZMcXbOiMn0atSXow39o526RWQT2s6MPgTTjDypQ2CXf1fV5egaGIfwKQ35CufH2aS6NGooorYzCiiigCiiigCqDbnQRe2U0H2yu9Ee514p5cRj21f0UAoejnXjeWMbv9anzUwPAh0wDkdCQQcHvqz2pszNZ3Ma/SeFwv726dw+/FKel/wBB1ye35RXydvF3doud8Dx4MfdT+RnhWElTNF0VGjXYlt4ZQch41bPmoNVG3YxBFJ0iuImY9yl91j/NXfYrhaLHy7F5IQO4RSMi/AA+2rmeFXUo6hlYYZSMgg8wRUJ07LdoQLC4U39yqsrHsoicEHGC4wccjyOPEd9e7StudjKeUU0MjeSSDPwOfZU7aLS47RoLiFFjiQmKUIuAElIw5x91gvHoGNdr61WWNkcZVgQfIjBrthLZHPJUzn6V7oCzWMH66VFPHmq+u3s9UVms5i3IwwfPaDtjwI7PeH0QBnPfUvaC5uO1jgujkQJuwHH1gPDtCerYAUgcsHvqBczHGeGeCjPAcwoLHu48TXn+oyP9VUuj634T6WPyE3J1tdteFVFjr2uPcndUslsn0FGVLnqzdcdAvt615omxQubfte33O04qigOAM8nJOd7vAxjlTBqPo5lW27WG4MswGSm6u4w6iPHHOOWTg+Ffek281lbmQWr9grb8rTSBJTvEAsIgMAcvVJBwORPPD4h841ti+rv7V/Z5Lfw/9KGLGuF22uW/DEm9uJEVrVyoaOQ8FQFixAwV+0wK4IHjTD6N7ZxJcO4cYCR4dShB4sQQQO8U061dRRFZERHuZfViQD1z3ZPMKOZPQCumjWPYxYZt52JeVvvOxyx8B0HgBXV8P9fm9XG5QpJd+7MPWTSjrZX7ZTbttL+4QOvFvVX4kVwfWIZGtIoyS3bxZBR1wFBPHeUDpXLWRJcTLFCnabhE0q7wX1VPza5PDJYZx+wanW1jcyTwF7dokjl7RmaRD9FWAACsSclhXXOS5VnBFMf4OVKfolG8+pTH+svJMeQ5fmaa9/dQt3An3caWvQvH/o9n6yTyt724Vz4zWY+0UUVqZhRRRQBRRRQBRRRQGf8ApftSkNvfR/WWUyyZ/YYgOD4HAzTpbTh0V1+iwDDyIyK5bR6aLm1ngPKWNkz3EggH2HB9lK3ol1IzabEr/WQM0Eg6gxngD47pX31nkRaJK2fys9/Gelx2g/dlijI+Ib31eVSx5XVJ1+zJbQyebK8sZ9wC++rqsmaI5XdssqNHIoZHUqwPIgjBFI0cr2cotrgkoeFtMeTr0Rz0kX+YDI60/VQawVuLlbNlV4+yaSfIyVyQsOD9kkhyD+xV8c3FlZRsq9U0yK5j3JRvDmCDgqe9T0NJ91sZMrABzLDn1wCscpXHIMQUzy44HWmi50O7tT8yTcRdFYhZR4Bj6sn8WD4mow2lRTiYNC3UTI0fxI3T5g10fx5OWTjz5sKahJpPsstE1kWsCQRWN0FQEKGeNzxJPFu0x1Pl4Vz1y+ur2FoBClvG+MvI++43WDAqiernKggliPA1xXaGAjIljI7xIv8AzrjJtTByR1c90eZD5YQGtGlXJz+SZpmkJCS5ZpJW+nLIQWPgMcFXwHxPGo+sapgrFEO0mfgiDr3k/dQcy1fMcd5c/Qj+Txn7cw9bH7MWc5/fI8jTFoOz8duDuZaRvrJX4s3meQH7IwKyeSMFrA0UXJ2z52X0T5OhDHflc78z4xvMeg7lAwoHcKvjGO6vUXFe1yt2aoga/P2drO/3YnP8pqH6JINzSbTvZCx/iZiPgRUf0jT7mmXZ5ZiK/j9X9avNibfs9Ps06rbxA+fZrn45rXH0UmXdFFFaFAoqq2g2jtrJVa6lEYc7q5BJJ5nAUE8O+pljqEUyLJDIkkbfRZWBB9ooCTRRRQBRRRQBWdbCJ2Go6pa8gZVuFHhIPWPt4e6tFrOrz5naRD9m5s8ebozfkqj31WXRK7LnVRu6jat0eGZD4kGNlH/vrvtBbyvCewcpKhDoehKHO446q3EEeNctqRiaxfoLgqf95E6ge8r7qtqxZohPv9tmjgZvkk3bKpLAgdmMde0zgr14cfDNd9k4niuLqO4YPPJ2dx2gXd3kdN3dUZOFRkZQO7zqZtlCosbohQD2L9PCvrahexFrejlDiOf/AGMuAx/gbcfPcG76slaZDdMuzXGW2VhgjI7iMj3GuwPdRVCxWvocJOTFFnv3B/yqRDYqv0Qq/ugD8qlUUsHNYR51U6XdvLd3JDHsId2FB0MgG9K3jjeVPAqe+pWv6l8ngeQDLcFjX7zud2NR5kjyGT0rzZ7Tfk9ukZOXALSN96RyWkb2sT7MUBY0UUVAEr0xuf8AJUqrzkeJB7ZFP+GtCsowsaKOSqoHsAFZ36VzmG0j/tLyEHyG9n8xWlKK3x9Gcuz2iiirlTDfS7tPA99b7g7b5IZUmRhhd59zgG5N9Eg8OBWk6PsppP6N20KcWdA+AG4BSmD5+4VoF/sLqUEl01uLSaGWWSbE2+XO+d7GAMcOXPj7azvTdUhUOz7kTMclFVlC4HAAHOOpxnrVEntZe1rSNN9Fe1M4uTY3MhlVkLwO30hu/SUn7Q8+IwfZpO0Gsx2lu88pO4g5DmSeCqPEnhWA2WhXVyk17EHhjto95HOUL44sIyOPAZOeXTrTNrmqTX2zvayHekhlAkI4bwRsBz44YE+IrSih1h1jW9UJe1AtrfPqtkICP3yC8h8VAX868vNQ1vSistw63NuSA+TvgZ6Ft1WjJ6HivfWo7LOhs7Yx43OyTdx+6KjbdQh9OvARn+jykDxVCy/EClkE3QNXju7eOeL6EgyM8wRwZT4ggj2Ul7fDc1fR5Rw9eWI+PaKqqPiffXvoMuN7TmX+zndfxKkn+OvPSmcXWkMOfy6NfYzKDUMlF1tzkQRuP6u5t3PkJlB+BxVuarNu1zp9yfupv/8ADIf/AA1Yo+8Ae8A+/jXO+jVFRtmudPu8cT8nlIHiEJHxFLNr6Vbd7bs7i2k3im4yLh1YEYOGJHA+Ip01WDtIJU+/Gy/iUj9a/OdscoueeBmrRdI0hjU3ya96NNp1njNs5Ikiz2Yc5Zoc+pk/aZRhT5A9aeK/OEEzxuskbFJEOUYcwf1HTFajs76TIXULefMyci4BMbeIIyUz3Hl31DRM8bj+B+oqjO2FjjK3cL+EbiRvwJlvhUWZ5771FWS2tD9N2G5LKvVY15xKeRY4YjOOearRnZ7aN8tuhLztrViIT0kmwVeQd6pkqP2t49BTLXO1t1jRUjUKigKqjgAByArpRgKKKKgCVt8N+70qP711k/wrWk1m+0Y3tZ0tO4SyfhWtIroh0Zy7CiiirFQqJJpkLHeaKMnvKAn8ql0UBE1OyEsEsPISRtH5bylf1rBNE2tFnYXWnXUDF2Mi/SC7rMoU72ePBhvAjORiv0NUO40qB3DvDGzjkzICfeRUoCv6IElGmRCUEYZ+z3uB3N47vDu548MU33UAkRkYZV1KsPBhg/nXQCvagGEbP6vNoF1Lb3MbPA5GGGBvY4JIhPA5HArz4VP1XbKLU9S01IEcCK4DkvjjjDYABOMBTzrYrq1SQbsiK47mAI+NZbrOlRXWuLAq7sNrbZbsj2ZWR2JGGTBBwV9x76SfAS5H7aa37Szuo/vwSr+KNh+tcdFm37eFh1jQ/wAoqrkW+gVgrLexYPqyYjmAweAfhHJ/EF65NVOyuuzLZ26rZTyFIlXeDwqGKjBxvSDurnrg1HasCvdDk+XTWqDisjHePJY2O8rHv4MAB199a4dqdzjcWtxCvVyqyqPFuyZiB44qHrViLgreWDxyyBd11VxiWMHIXe5Ky5OCeHEg94lcGuKSUuehF1bYwRwl4XkaVBvEMQQ4HMAAeqe6lJWyBugsWwFA5sTyA861P/KZ+iba5En9n2LE/iHqEeOcV97C7C9jIbq4XEm8xhiJDdkGJ4sRwL8ccOAFPydeacI/Qxg2L0AWdrHGQDLxeRscd9zkgHuHBR4Cr+qzUtftoDiWZFY8kGWc+SLlj7BUJdrIiMrDdsP2baT9QKjlnBZf0VQjahccLW8/9OR+ZFeptMD/AKpee2ED83qKYsvaKX/+kzf3K7/Cn/3r19opeljcn2xD/wCSlCyqlO/tHbL/AGdrI/4ju/rWkVl2ylw0+0E8rRtGY7MR7j7pIzIjA5UkcQT761Gt49GUuwoooqxAUUUUAUUUUAUUUUAVnu1uytzDcPqOmMTMcGe3biJgOe7nkcdM9OHcdCooBN2V2qhvlYLlJk4SwvwZD14HmPEVH2QP9FUfdeVOWPoSuv6V32y2HFw4urR/k98g9SQcFfHJZRyPdnB8cjhSlo0utW0XZHS+1Id2L/KI1yZHZzgBjgetWTh7F1IfiKpL3RIGbfaIxv8A2kLNGT3ZKEZ8mzVWur60f+xx7bqMfma9bUNc6aSg/wDNRH/GKjRltkWCW0q/V6jOF+7JHFJ/M0efjXw+mGThcXlzMD9lSIVPgREqn41XC41onjpMQ8TcRfo9dTLrn2dPgH+/Q/4hTWRFov8ATdNiiHzUKRjqQPWPiTzJ8San0orLrv8AcbceJmX9Hr6ca90tbQecpP6imjJ2Q2UUpKmvn/V7Mech/Ria9kttoPsx6ePNpD+opoxshsopSSz2hJ4rpo8SZf0Jr06XtD97TR5dr+q00ZGyOmwY3ta1V+irAg/B6w961pNJfo82ZubV7qa8aJprlwx7LJUbox1A7+WKdK1XRRhRRRUkBRRRQBRRRQBRRRQBRRRQBRRRQBRRRQBRRRQBRRRQBRRRQBRRRQBRRRQBRRRQH//Z"/>
          <p:cNvSpPr>
            <a:spLocks noChangeAspect="1" noChangeArrowheads="1"/>
          </p:cNvSpPr>
          <p:nvPr/>
        </p:nvSpPr>
        <p:spPr bwMode="auto">
          <a:xfrm>
            <a:off x="155575" y="-1012825"/>
            <a:ext cx="2257425" cy="2124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0" name="Picture 10" descr="http://idata.over-blog.com/3/23/47/72/post-i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844824"/>
            <a:ext cx="2289483" cy="2232247"/>
          </a:xfrm>
          <a:prstGeom prst="rect">
            <a:avLst/>
          </a:prstGeom>
          <a:noFill/>
        </p:spPr>
      </p:pic>
      <p:sp>
        <p:nvSpPr>
          <p:cNvPr id="21" name="20 - TextBox"/>
          <p:cNvSpPr txBox="1"/>
          <p:nvPr/>
        </p:nvSpPr>
        <p:spPr>
          <a:xfrm>
            <a:off x="683568" y="2348880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Βάθος χρώματος</a:t>
            </a:r>
            <a:r>
              <a:rPr lang="el-G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l-G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Πόσα ψηφία χρησιμοποιούνται για την αναπαράσταση του χρώματος.</a:t>
            </a:r>
            <a:endParaRPr lang="el-G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10" descr="http://idata.over-blog.com/3/23/47/72/post-i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772816"/>
            <a:ext cx="2289483" cy="2232247"/>
          </a:xfrm>
          <a:prstGeom prst="rect">
            <a:avLst/>
          </a:prstGeom>
          <a:noFill/>
        </p:spPr>
      </p:pic>
      <p:sp>
        <p:nvSpPr>
          <p:cNvPr id="23" name="22 - TextBox"/>
          <p:cNvSpPr txBox="1"/>
          <p:nvPr/>
        </p:nvSpPr>
        <p:spPr>
          <a:xfrm>
            <a:off x="4932040" y="2276872"/>
            <a:ext cx="23042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Χρωματικά μοντέλα</a:t>
            </a:r>
            <a:r>
              <a:rPr lang="el-G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RGB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ed-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reen-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lue)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CMYK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yan-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agenta-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ellow-Blac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l-GR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28 - Ορθογώνιο"/>
          <p:cNvSpPr/>
          <p:nvPr/>
        </p:nvSpPr>
        <p:spPr>
          <a:xfrm>
            <a:off x="1403648" y="4869160"/>
            <a:ext cx="619438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Ποια προγράμματα επεξεργασίας εικόνας γνωρίζετε</a:t>
            </a:r>
            <a:r>
              <a:rPr lang="el-GR" sz="2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;</a:t>
            </a:r>
            <a:endParaRPr lang="el-GR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136904" cy="8640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Κεφ. 11 - Πολυμέσα</a:t>
            </a:r>
            <a:endParaRPr lang="el-GR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6552728" cy="504056"/>
          </a:xfrm>
        </p:spPr>
        <p:txBody>
          <a:bodyPr>
            <a:normAutofit/>
          </a:bodyPr>
          <a:lstStyle/>
          <a:p>
            <a:pPr algn="l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Δομικά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στοιχεία εφαρμογής πολυμέσων - Βίντεο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6" name="AutoShape 22" descr="data:image/jpeg;base64,/9j/4AAQSkZJRgABAQAAAQABAAD/2wCEAAkGBwwPDQ8ODQ0PDQ0NDRANDA4MEA8ODA0NFBEWFxcRFBYYHTQgGBolGxQULTEhJSksLjowFx8/OzUsNygtLisBCgoKDg0OGxAQGzAkHCQvLCwsLCwyLCwsLCwsLCwsLCwsLCwsLCwsLCwsLCwsLCwsLCwsLCwsLCwsLCwsKywsLP/AABEIALcBEwMBEQACEQEDEQH/xAAcAAEAAgMBAQEAAAAAAAAAAAAAAQcEBQYDAgj/xABMEAABAgICCBIHBQgDAQAAAAAAAQIDBAUREhYhMVFxk9EGBxMUMzVBQlJTYXORsrPB0uEiMjSBgpKxVHKDoeMVFyNDZHSU8GKjpCT/xAAaAQEAAwEBAQAAAAAAAAAAAAAAAQMEAgUG/8QAMhEBAAIAAwcEAQEIAwEAAAAAAAECAxExBBITFCEyUTNBcaHwkRVSYWKxwdHhIkKBI//aAAwDAQACEQMRAD8AvEAAAAAAAABDnIiKqqiIl1VW4iIBp5rRVRkNanTTHKnFI6L1EUujAxJ9nE4lY92LbtRfHPyMXMdcri+HPGp5Ld6L45+Si5hyuL4ONTyW70Xxz8lFzDlcXwcankt3ovjn5KLmHK4vg41PJbvRfHPyUXMOVxfBxqeS3ei+OfkouYcri+DjU8lu9F8c/JRcw5XF8HGp5Ld6L45+Si5hyuL4ONTyW70Xxz8lFzDlcXwcankt3ovjn5KLmHK4vg41PJbvRfHPyUXMOVxfBxqeS3ei+OfkouYcri+DjU8lu1F8c/Ixcw5XF8HGp5TbtRfHPyMXMOVxfBxqeX1D0Z0W5atcK378KKidNiRy2L4TxaeW4k56BGbZQYrIrUvrDcjqsdV4qtW1e6MncTE6Mg5SAAAAAAAAAAAAAAAAAGo0RU/AkoaK/wBOK+vUoTVqc7lVdxvKW4WDOJPTRxe8VhWtIUpOz7l1V66nXWkNPRgM5Kt1cdanpUwqYemrLa021fMKjmJ6yq5flQ7m0ucnqsrAS+1qY1XORnKcjW8vgZ0+Y6hreXwM6fMdQ1vL4GdPmOoa3l8DOnzHUNby+BnT5jqGt5fAzp8x1DW8vgZ0+Y6hreXwM6fMdQ1vL4GdPmOoa3l8DOnzHURreXwM6fMZyGt5fA3p8xnInW8DA3p8xnIh8hCW8ipiVe8b0oyeCS8aC5IkF7kc285iq2InRfJnK3STrHWHYaGNGdm5sCdVEcq2LI9xrXLgel5F5UuYjFjbLl/yp+jRh4ufSztjEvAAAAAAAAAAAAAAAMakp1kvAiR4nqwmK5U3XLuNTlVak951Ss2tEQiZyjNUUaNFnJh8aMt1y1uqvNbuMbyJ/t09etYw65QxTM2nOWVGishNTc3GtTdGWY1ceciP3bFMDbnThOohy8DoAAAAAAAAAABUAAATUB9w4jm+q5UxXugjIbGVnUcti+47cXcXMczVMSielUVFe1Lu+ThJnESO20BU2seEstFdXFgNRYblvvg3ruFW3Er5UMG1YW7O9Gk/1acG+cZS60yLgAAAAAAAAAAAAAHEaZs6rYcCAi3IjnRX8qMqRE6Xfkht2OvWbKMeemTmZZiQ4aV3KksnY902T1UNTHjK9yuX3JgTAdxDl5kgAAAAAAAAAAAM+RoadjpXBloj2redVYsXE51SL0ldsWldZdRS06Q2CaDqU+zf9sHxFfNYXl1wr+C06lPs6ZWD4hzWF5OFbwm06lPs6ZWD4hzWF5OFbw1tJUbHlnpDmGWD3NR6JZNd6KqqV1tXCiltMSt4zq5tWa6sSo6ctrIxle2pV9JtxeVNxTiYyTD0oeOstSEF6XGrFa12DU3rYuT3V/kc4tYvhzDqk5WhbZ5DaAAAAAAAAAAAAAArnTGuz0u1b2ot/OK6v6Ho7H2SzY+sNJSbqof3lRO/uNFdVMtSWIAAAAAAAAAAD7gwnve1jGq971RrGtuq5y7iETMRGckdVlaG9B0CAjYky1saYv1OSuDCXAibq8q+6o83G2m1+lekNdMKI6zq6pDKtAAACt9Mj22H/at7R56Ox9k/LLj9zlDWpZMg6qIn/JFTv7iJTD2pG45jkvpX+SopFSVyIeK3gAAAAAAAAAAAAAK50w9sJfmWdq89HZPTn5ZsfuhoqW9RPvp9FNFVMtWWIAAAAAAAAAEgd7pcUQ2xdOPStyqsOXr3rUuOcnKq3PcuE8/a8TruR/604Nf+zuTEvAAAABW+mR7bD/tm9o89HY+yfllx+5yprUvaT2RuNfopFtEwyKT3nxdxFUyuNDxW6EgAAAAAAAAAAAAArnTD2wl+ZZ2rz0dk9Oflmx+6GipX1G/fT6KaKqZassQAAAAAAAVASBAF0UBLpCk5eGm9gQ6/vK1FVelVPFxZzvMt1IyrEM84dAADmqX0Zyku9YbGumIjVqfqdSQ2uTcVy31xVmnD2W94znoqtixDXfvBZ9kdlEzFnJT5c8ePDmtEtMJOx2xUhrCsYSQ7FXI6upzlrvf8jTg4XDrlmpvfenNqS9w9pPZG41+ikTomGRSW89/ccwmVxIeK3QkAAAAAAAAAAAAAFc6Ye2EvzLO1eejsnpz8s2P3Q0VK+o376fRTRVTLVliAAAAAAAEgADrwF3UfsELmmdVDxLd0t8aMg5SAarRTNvgyEeIxanoxGtVL7Ve5G1pypZFuBWLYkRLjEnKsyqFEPXYkgSSJA9pPZG41+ikW0Ie9I7z39xzCZXEh4rekAAAAAAAAAAAAAFV6aD3JSspU5UrgQq6luL/HeensXpz8sW0T/wA4aSm5pzITVqR38REu3N640UhXacmqZSLF9Zqt/NCzdc78PdkzDW89Pfc+pzlLreh6otd4JSAAASBlUbR8aZipBgtR0RUVyIqo1Kkv3VOL3ikZymtZtOUNxaXSfFMyrM5VzWH5WcGwuguk6tiZlWZxzWH5ODdZ0oxWwobXX2w2tXGjUQ8u05zm1Ro9iEgGq0TyUWYkosGEiOiPsLFFVGotURqrdXkRS3BtFbxMuLxM1yhwVplJ8UzKsN/NYXln4Nk2m0lxTMqwnmsLycGzVUtR8WUekOYsWPcxHolk1fRVVTcxKW4d4xIzqrtWa9Ja105DTdr+6hbFZcZw+pOdrisRG31W6q8ikWr0TFur0puK/wBCpyp6165gIw41LSvFLx4T0UgAAAAAAAAAAAAAqnTS21lOYhdu89PYvTn5Ytp74c/oi2FvOJ1XGnD1VX0c+XKgAly9cxED1bMREvPd71r+oyhO9L1Sdi4UXGidxG7Cd6X2lIRMDehc43U78vtKRXdYnuXyI3U77qdLics6TY2xqrhRVrrr3pm2uv8A8luBbO63TyW4AAAAAAAAqjTYT/74X9mztYh62w+nPz/hi2nucWbGdlUbszMa9VTm+jqurMpr+X8Xcc4fumy9EvHgvSSAAAAAAAAAAAAACqdNLbWU5iF27z09i9Ofli2nvhz+iLYW84nVcacPVVfRz5cqAJAkBUBIEgdXpYbaw+ZjdUy7Z6U/+NGz965zx28AAAAAAAAqnTX9vhf2jO1iHrbD6c/P+GLae5xZsZ2VR2zMxr1VOb6O66sumv5fxdxzh+5b2Xol48F6SQAAAAAAAAAAAAAVTppbaynMQu3eensXpz8sW098Of0RbCznE6rjTh6qr6OfLlSQJAIBIEgSQlttDFMaxm2zOpatYseywsrCuySquupSvGw+JTdzyWYd9y2btP3p/wBAv+R+mY/2f/N9f7X81/BC6adz2Bf8j9Mfs/8Am+v9nNfwWHLRbOGx9VVmxr6r9VaV1HnzGU5NUPUhIBrdENKazlIkzqeq6lYehZWFlZPa2/UtXrYCzCw+JeKuL23a5uM/ej/QL/kfpm39n/zfX+1HM/wP3oJ9g/8AR+mP2f8AzfX+zmf4OV0V09+0JhkbUtRsIKQrGz1SupznV11JwvyNeBg8Ku7nmoxL785tNUXOGTRyfxmY16qnN9E11ZdMfy/i7jnD902Xm28eC9JIAAAAAAAAAAAAAKp00ttZTmIXbvPT2L05+WLaO+Gg0Q7E3nE6rjTTVVfRz5cqSBIACaiEpJEgSBIEOS4uJSR+hqM9ng8zD6iHz1+6XqxoyTlIBzmmHtTM/g9uw0bJ60fnsqxuyVMHtPPSgSmoCUQDJo/ZmY16qnN9E11ZVL7z4u45w/d1PsvNt5MR4L0YSAAAAAAAAAAAAACqdNHbWU5iF27z09i9Ofli2jvhoNEGxN5xOq404eqq+jQFypIEgAlIE1ASBJIBI68uID9C0Z7PB5mH1EPnr90vUjRknKQDnNMLamZ/B7Zho2T1o/PZVjdkqZPaYEogH0BIGRIbKzGvVU5vo6jVlUvvPi7jnD90z7LybeTEeC9GEgAAAAAAAAAAAAAqrTR21lOYhdu89TYvTn5Yto74c/og2JvOJ1XGnD1VX0aEtVJCUgTUAAkCQJJSkgQ68uIkl+hKN9ng8zD6iHz1+6XqRoyTlIBzumFtVM/g9sw0bJ60fnsqxuyVNIh7TAkCQJqCWRIbKzGv0U5vomNWVS28+LuOcP3TPsvFt5MR4L0YSAAAAAAAAAAAAACqtNHbSV5iF27z09i9Ofn+zFtHfDQaINibzidVxpw9VV9GhQtVpJEgSAAklKQJqIAA5Li4gS/QdG+zweZh9RD5+/dL1I0ZJykA53TB2qmfwe2YaNk9aPz2VY3ZKmz2mBKASEpAyJHZW+/6Kc30TGrJpbefF3HOGm3svFt5MR4L0YSAAAAAAAAAAAAACq9NHbSU5iF2zz1Ni9Ofn+zFtHfDn6f2JvOJ1XGnD1VX0aItVpQCQJEASlIEkCQJAh15cQJ0foKjfZ4PMw+oh8/ful6kaMk5SAc7pgbVTP4XbMNOyetH57KsbslTh7LCkCQJA95HZW41+inN9ExqyaW3nxdxxhpt7LxbeTEeE9GEgAAAAAAAAAAAAAqvTQ20leYh9u89TYvTn5/sxbR3w5+ntibzidVxpw9VV9GkLVYBIEkpAJIEgSBISh15cQJfoGjfZ4PMw+qh8/ful6caMk5SAc9pgbVTP4XbMNGyetX89lWN2Sp09phAJAAe8jsrca/RTm+iY1ZNLbz4u45w/dNvZeLbyYjwXowkAAAAAAAAAAAAAFV6adykpV63tQZ+UZyr9UPU2L05+f7MW0d8NHTTK4KrwXI73Xu80U1V20aAuVJJEhKSAAkCQJCU1AHJcUkX/Rvs8HmYfVQ+et3S9ONGScpAOe0f7VTP4XbMNOyetH57KsbslTx7LCAAAGTRza4iLwUVe7vOb6Jrq96UuuhtS+tdXvVEQ4ppMpleKHhPRSAAAAAAAAAAAAACvtN2j1dBl5lErSE90GJVuNiVK1ellXxIb9gvlaa+WXaa9IlysnESLBSyu1pYPTlqqX/eU2TGUqYnOGimZdYb1avwrhbhLqznCuYyeR0hJAASBIE1BKUQD6QCH3lJF/Ub7PB5mH1UPnrd0vTjRknKQDntH+1Uz+F2zDTsnrR+eyrG7JU8e0whAAANtIQLBta+s66vIm4hTe2cu4h60HLLNUnAY261IrXuwJDhrZLXjq/NCMW3Dwpn86ppG9eIXOeI3gAAAAAAAAAAAAAMSlZCHMy8WXi+pGYrFVL7V3HJyotSpiOqXmlotHs5tWLRlKko8CPR81El46eqtTqvVezexG8i50voe3Foxab1Xn5TS2Us6PBhxmJdrS+xzb6YjmJmsusolp5ij4rN7Zt4TLvSl9C2LxLiazDGOnIBISlAPpAJAASEs9tNTyIiJOTKIiVIiR4qIiYL5xwsP92P0h1v28vr9tz/ANtmv8iLnI4OH+7H6Qb9vKf23P8A22Zy8XOTwsP92P0g37eXnHpWbiNVkSajxGOqsmRI0R7FqWtK0Var6Exh0ic4iP0hE3mdZYlZ0grA+4cJ7vVaq4r3SRMxGpk2MrIo30n3XJeTcQqtfPR3EZPmkJtERWNW7ecvBTBjJpT3RMu+0uqAdLwlmYzbGNMNRGNX1ocC+leBXLUtXInKedtmNF7btdI/q1YGHuxnLsjGvAAAAAAAAAAAAAAANJon0NS9IQrGJ6EZleoxmpW9i4F4TV3U+i3S7Bx7YU9NPCvEw4vCqqUoekKNeuqs/hKtyK2t8u/371eRalxnq0xcPFjpr9sVqWpq+YVLQ19ZFavJ6SZyZw5ItD217Lrfe1cbVzEbtk5wjXctwm/KuYZWM4TrqX4TflXMTu2M4NdS/Cb8q5iN2xnBrqX4TflXMN2xnCddS/Cb8q5hu2M4Ncy+FvQuYbtjODXMvhb8q5id2xnBrmBhb8q5hu2M4NcwMLfl8hu2M4NcwOE35fIbtjODXMDhN+XyG7Yzg1zA4Tfl8hu2M4NcwOE35VzDdsZwh0/CS8quxIveNyTOHgkxHjvSFAhuc915sNFdEXovIdbtaxnZGcz0h2+hPQNqbmzE8jXPSp0OXSpzGO4T1vOXkS5j3MG0bZvRu4enlpw8HLrZ3hgaAAAAAAAAAAAAAAAAAAhWoqVKlaLcVFvKgGkndCNFRlVXycNFW+sKygqq4fQVC+u04tdLK5wqT7MO0CiOIfl4/iO+cxvP1DngUTaDRHEPy8fxDnMbz9QcChaDRHEPy8fxDnMbz9QcChaFRHEPy8bxDnMbz9QcChaFRPEPy0bxDnMbz9QcCibQqJ4h+Xj+Ic5jefqDgULQ6J4h+XjeIc5jefqDgULQ6J4h+WjeIc5jefqDgULRKJ4h+WjeIc5jefqDgULRKJ4h+WjeIc5jefqDgULRKJ4h+WjeIc5jefqDgULRKJ4h+WjeIc5jefqDgULRKJ4h+WjeIc5jefqDgULRKJ4h+WjeIc5jefqDgUekHQRRLVr1srvvxYzk6FdURO140+/9ExgUj2bqTkoEFthAhQ4LeDCa1iLjqKLWm05zOayIiNGQcpAAAAAAAAAH/9k="/>
          <p:cNvSpPr>
            <a:spLocks noChangeAspect="1" noChangeArrowheads="1"/>
          </p:cNvSpPr>
          <p:nvPr/>
        </p:nvSpPr>
        <p:spPr bwMode="auto">
          <a:xfrm>
            <a:off x="155575" y="-1630363"/>
            <a:ext cx="5124450" cy="3409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 dirty="0"/>
          </a:p>
        </p:txBody>
      </p:sp>
      <p:sp>
        <p:nvSpPr>
          <p:cNvPr id="14342" name="AutoShape 6" descr="data:image/jpeg;base64,/9j/4AAQSkZJRgABAQAAAQABAAD/2wCEAAkGBxQTEhUUEhQWFhQWGR0YFRgXFx4YHxwcGBsdGhcaFxwcHyggGCIlJxgaITUhJSkrLi8uGB80ODMsNygtLiwBCgoKDg0OGhAQGywkHCQsLSwtLCwsLDQtLCwsLCwsLCwsLCwsLC0sLC0sLCwsLCwsLCw3LCwsLCw4LCwsLSssLP/AABEIALIAvQMBIgACEQEDEQH/xAAcAAACAwEBAQEAAAAAAAAAAAAABgQFBwMBAgj/xABNEAACAQMBBQQFCQQFCAsAAAABAgMABBEFBhIhMUETUWFxByKBkaEUIzIzQlKSscFicoKiJENTVMIVFyVEc4OT0RY0RWN0hJSyw9Lw/8QAGgEBAAMBAQEAAAAAAAAAAAAAAAECAwQFBv/EACgRAAICAgIBAgUFAAAAAAAAAAABAhEDEiExQQRRBRQyYXETIiOBof/aAAwDAQACEQMRAD8A3GiiigCiiigCiiigCiiigCiiigCiioV7rFvD9bNFH4O6qfcTQE2ilO89JGmx87pGPcmWPwFI0/pmma5/o9p2lurYI9YyOO8YGEPULg+JGeAGy0VnP+cyd/qdJu27u0+a/Q1Ua/tLrdyqrb2TWmCCWEqSM3h6yjA9lRaJpmu0VjEfpH1SCSO1uLeEzNwV5CYw2eXEHd8OHXFX52j1z+52n/Eb/nS0KZpFFZudptbA42NqfKVh8M15/wBL9YGM6ZE3fuz4/MHFNkKZpNFZuvpA1BfrNGkHilwrfAJ+tfX+dUJ9fpt9GOrdkGUebZFLQo0aiq/QdZiu4EngbejccOhB6hh0I7qsKkgKKKKAKKKKAKKKW/SDtF8ispJF+tb5uAd8j8F4dcc/ZQFtqWs29uMzzRx9fXcKfYCcmlO/9LGnod2NpLh+iwxls+ROBSDs5stHb3pi1GJJXk7MiV8kiSUEqrAnjllZd4/aGOtaqlrBbRswVI0RSzEAKAFGSTjwFUc6LKIsnb3UZv8Aqulsink9zJue9MA/Gvh4tcn+lc29sD0ij3yPIngaqdU2pvZHUQPHAGUyBGTeKRDO68zHkWxwUDhg8eFWmy+2c7x4uo1ErRvLCycBIqcCN37LciO8MPGj3SsLUi3uxORvahqtwwPMNKsCHv8AVJI91TNH9Hel7u9FHHKPvb/aDPnnFLV5Yq62t3NiaSVx2rt6wxKpCKgPBUViuB+pzXmnwLbxTzw4jlt5mBI4CRCyuEkHJh84QO44xVnjlXY2VjbtPszp62+JEESB0OIlG+5B4RqACzb3LA48asbGO93AILKGGJQAiyzENjuKRoQn4jXzpqrLqMZkH1VuZIQfvu247DxUADP/AHh76YNprm6jh3rKJJpd9Ruu26N0n1jnI5f/ALPKqRja5JbF642jNtwv7doM/QdG7aNz0RWCghz0UqMk4BNSLa01CcB9+KzQ8VjMXbyY6doSyqp/ZAOOWavNftUltZUm4KYzvccbuBneB6FSMg9CAah2c1zLpsbxFRdPboymQHd3ygPrCraIjZi5tPpE4izepFe2yMHYxoYpY9053lUMwkA6gEEjPA8iyW18rorR4KMAVIPAgjhip9lI6WytdsnaLHmdl4JkD1yM8hzpK2HyLZeineZAeGEaRmjGOnqlfdVJpImLJ2va3PHNFFbpES6u7GUtgBCo4bv71ddnNZkm7ZZ1jDxSBMx5KnKK/wBrj9rHsrnquipO6OXkRkBUGN93IYgkHh+yPdXbSNJjt1YR7x323mLsWJOAMknwAHsqv7dfuW5sXLvaS87KedTbCOJpQFMbFsRMy8SH5nd+NOto+8iFwoYqCwHLJHEDwqhk2VtiWJV/WYuy9o4UkneJK72OJ48quhSTT6CvyLHo2HyfUNTs1+qV0niHQCUZYDuAyo9laRWbejj53VNVuBxQNHAp8YwQ/wCQPtrSa2XRm+woooqSAooooArNbpf8o62AeNvpoBx0M7HIz0OMD8Hiadtp9XFpaTXDY+bQsAerY9Ue04FLfor0drexV5OM1yxuJieZaTl8Me0nvqs3SLRRx2/sd6RGHDtopbfOOUigz2zk9N1kb2vXSUfLNPIJ3TcW5GT0MiYyfaeVTvSJbM+nzsmd+Fe3Qj70J3/bwB4Us6VY3phjVFt4kCKFLO0pIwMHChQPLJrLwXQqaHGZmeO6KxENm5DsFMhXAREGfqgAMnr7TTLDcLcXUbRetDbhsyD6JdhuhEPJsDJJHDiKmzbHvNj5Rc72OXZwRrjwBcOcVNh2Kgx63bP4PKwX8CkL8K0eW40VUObFzXNLCo8cdxHFC/Hsp+SHO9mJgysgBGccfdwqr0xbdT87drNh+07OIM4LjADMcsz4wMDgBitGtNlbWP6FvCv8AP5irSO1CjAwB3AYqm7qidRCvdTklMcltFcieEkxMbdlU5GGR9/d3kYc+PcRxAq+h28mjiVrvT5o3LBPm3jdSzHChcuG492OHf1q31KzlZMQSrG+ebp2gI6jGRjzzUGy2ebtVmupjO6fVqEEcaE8Cyrkktg43iT4YopUHGyq2mn1C9Tskgjhtm+tWSX5yReqNuArGp64LZGRkZrno9tqtuNyOa27IfQjl35N0fdDjdbHgc069mO6jcHdTdk6ozZpr6/dorme3Uxt69oVdAcHKOeOZUOAwwcd/KrdbG8I9V7Q9OAk6cxwNM2paPBcACeGOQDlvqDjy7q6WOnxQoI4o1jQclUAD3CocrCVCr8hvh/dT5GQfmDXy0N+OUFu3lOy/nGac9wd1HZjuqLJE3tb1edqP4LgN+arVZtFtRc28JJtpkd2EURZoyDI+d0eq5PQnkOXStE7EUkekiENLpsY+1eI34Bn9amPLIY1ej/Z02NmkTkGZsyTEdXfiwB6gcs+FMlFFbmQUUUUAUUUUBnXpUkNxNY6an+sSiSbHSKIgnPdnjj93FPaKAAAMADAHcByrP8AWJvk20EU1yPmriHsbaTor54o3iSf5h41oVZZOy8T5ljDAqeIIII8DwNLGxXC0SNvpQM8DZ5/NMVBPmArfxU00r6WBHfXsP8AadndKP8AaL2Tn3w1TwWLyiiiqkhRRSVqd8187RxsVs0O67KcGdgfWUHpGORI4scjgBxvGLk6RDdFhfbWAs0dnH8odThnzuxKeoMmDvEfdUHxxzqBIl3Lxmu2T9i3QRr5Fm3mPnkV0aRIVCqAqqOAHAAD8qVtS24Rc9mDJj7QIVPxHn7M11RxRj2YubZftoSHnLck/wDiZh+TgV9LpTL9Vc3MZ7+1MnvEu9SUu2s7HhGg6gFnz+Qz7qm2m3Dg/PQnHejb/vBAPuzV9Y+xXZ+44xaxeQfWKl1H1KDspQP3clJPYV/SmHSNXhuU34WzjgykbrKfuup4qfA0saVq8Vwu9GwPfjoe4jmD4GvL6wbf7e3bs7hRwbo4H2JR9pT7x0rKeFPmJeM/cdqKrNntZW6i3wNx1O5LGeaOOanw6g9QQas65WqNgpL2s9fVdKj7neT3LTpSXdnf2hs1/sraV/xcKtDsiXRpFFFFbmQUUUUAUUUUAv7c7OC+tJIeUg9eFvuyL9E+GeR8DVd6OtojeWo7UFbiE9lcKeYdep8/zB7qcazTXf8ARurx3IGLW/xFP3LKOCMfPh7mqslaJTNDpb1n5vULWTkJUlgPiQBLH7gsnvpkpd249WGKYf1FxDIT3IXCSfyuaxRoW1FemqfabVHgjQxKrSSSLGu/ndG9zLY4nAHIVCVuiSLtneMI0t4zuyXLdnvDmsYGZWHcd3gD3sKghFhjVEAVVAVQOQA5VX29zNNesbgRhoYQq9nnHzrFmOG4jO4vDjyFfG1DMUEakhpWSJSOYMrhCR4gE12Yo6x5MJu2Ll7dQ3faLNP2cOCEUZyx5drJjkgPIHAOM8Qa67PaVbRTYnnjlmHBFA9RTjPDPAufPIHIVplrolrZ2zRqiRwBD2hOOK49ZpGPPrxNZ1qu0Nkkdva2wf5HC3aSOIyclCGTDHGcnJLc+GOtaqcY1dGLwZMietv8IptX15pLpZ0IVYDiEnqQcs5zwxlRgdw8apry/LHeGHZyTwIxnmTw5VolrstZ73aiPJPrKGJK8eOd0nA7+VIW08kcl2zxIERPUPQMyZBYAe7j92rZk4rZnKs8YxpeF/pDstUlSXtoQFYHDDkG71IHDHca1zRdSW4hSVOTDiO5hwZT5GshglcqwjA3GIJzw3iORHDPU05ejS5bM8TDGN2QDOfpZU4/CKygp9tcHTijnracai+i/vb82Vytyqs6SgRTIpAJP9U43iBkH1eJ5N5VdQbZKXjR7eaMSMEDNuEBm5A7rk/CqTbFM20neFLDzTDL8QKq5b1na2zDKm9NEQzJ6vPvHAe2qZMcXbOiMn0atSXow39o526RWQT2s6MPgTTjDypQ2CXf1fV5egaGIfwKQ35CufH2aS6NGooorYzCiiigCiiigCqDbnQRe2U0H2yu9Ee514p5cRj21f0UAoejnXjeWMbv9anzUwPAh0wDkdCQQcHvqz2pszNZ3Ma/SeFwv726dw+/FKel/wBB1ye35RXydvF3doud8Dx4MfdT+RnhWElTNF0VGjXYlt4ZQch41bPmoNVG3YxBFJ0iuImY9yl91j/NXfYrhaLHy7F5IQO4RSMi/AA+2rmeFXUo6hlYYZSMgg8wRUJ07LdoQLC4U39yqsrHsoicEHGC4wccjyOPEd9e7StudjKeUU0MjeSSDPwOfZU7aLS47RoLiFFjiQmKUIuAElIw5x91gvHoGNdr61WWNkcZVgQfIjBrthLZHPJUzn6V7oCzWMH66VFPHmq+u3s9UVms5i3IwwfPaDtjwI7PeH0QBnPfUvaC5uO1jgujkQJuwHH1gPDtCerYAUgcsHvqBczHGeGeCjPAcwoLHu48TXn+oyP9VUuj634T6WPyE3J1tdteFVFjr2uPcndUslsn0FGVLnqzdcdAvt615omxQubfte33O04qigOAM8nJOd7vAxjlTBqPo5lW27WG4MswGSm6u4w6iPHHOOWTg+Ffek281lbmQWr9grb8rTSBJTvEAsIgMAcvVJBwORPPD4h841ti+rv7V/Z5Lfw/9KGLGuF22uW/DEm9uJEVrVyoaOQ8FQFixAwV+0wK4IHjTD6N7ZxJcO4cYCR4dShB4sQQQO8U061dRRFZERHuZfViQD1z3ZPMKOZPQCumjWPYxYZt52JeVvvOxyx8B0HgBXV8P9fm9XG5QpJd+7MPWTSjrZX7ZTbttL+4QOvFvVX4kVwfWIZGtIoyS3bxZBR1wFBPHeUDpXLWRJcTLFCnabhE0q7wX1VPza5PDJYZx+wanW1jcyTwF7dokjl7RmaRD9FWAACsSclhXXOS5VnBFMf4OVKfolG8+pTH+svJMeQ5fmaa9/dQt3An3caWvQvH/o9n6yTyt724Vz4zWY+0UUVqZhRRRQBRRRQBRRRQGf8ApftSkNvfR/WWUyyZ/YYgOD4HAzTpbTh0V1+iwDDyIyK5bR6aLm1ngPKWNkz3EggH2HB9lK3ol1IzabEr/WQM0Eg6gxngD47pX31nkRaJK2fys9/Gelx2g/dlijI+Ib31eVSx5XVJ1+zJbQyebK8sZ9wC++rqsmaI5XdssqNHIoZHUqwPIgjBFI0cr2cotrgkoeFtMeTr0Rz0kX+YDI60/VQawVuLlbNlV4+yaSfIyVyQsOD9kkhyD+xV8c3FlZRsq9U0yK5j3JRvDmCDgqe9T0NJ91sZMrABzLDn1wCscpXHIMQUzy44HWmi50O7tT8yTcRdFYhZR4Bj6sn8WD4mow2lRTiYNC3UTI0fxI3T5g10fx5OWTjz5sKahJpPsstE1kWsCQRWN0FQEKGeNzxJPFu0x1Pl4Vz1y+ur2FoBClvG+MvI++43WDAqiernKggliPA1xXaGAjIljI7xIv8AzrjJtTByR1c90eZD5YQGtGlXJz+SZpmkJCS5ZpJW+nLIQWPgMcFXwHxPGo+sapgrFEO0mfgiDr3k/dQcy1fMcd5c/Qj+Txn7cw9bH7MWc5/fI8jTFoOz8duDuZaRvrJX4s3meQH7IwKyeSMFrA0UXJ2z52X0T5OhDHflc78z4xvMeg7lAwoHcKvjGO6vUXFe1yt2aoga/P2drO/3YnP8pqH6JINzSbTvZCx/iZiPgRUf0jT7mmXZ5ZiK/j9X9avNibfs9Ps06rbxA+fZrn45rXH0UmXdFFFaFAoqq2g2jtrJVa6lEYc7q5BJJ5nAUE8O+pljqEUyLJDIkkbfRZWBB9ooCTRRRQBRRRQBWdbCJ2Go6pa8gZVuFHhIPWPt4e6tFrOrz5naRD9m5s8ebozfkqj31WXRK7LnVRu6jat0eGZD4kGNlH/vrvtBbyvCewcpKhDoehKHO446q3EEeNctqRiaxfoLgqf95E6ge8r7qtqxZohPv9tmjgZvkk3bKpLAgdmMde0zgr14cfDNd9k4niuLqO4YPPJ2dx2gXd3kdN3dUZOFRkZQO7zqZtlCosbohQD2L9PCvrahexFrejlDiOf/AGMuAx/gbcfPcG76slaZDdMuzXGW2VhgjI7iMj3GuwPdRVCxWvocJOTFFnv3B/yqRDYqv0Qq/ugD8qlUUsHNYR51U6XdvLd3JDHsId2FB0MgG9K3jjeVPAqe+pWv6l8ngeQDLcFjX7zud2NR5kjyGT0rzZ7Tfk9ukZOXALSN96RyWkb2sT7MUBY0UUVAEr0xuf8AJUqrzkeJB7ZFP+GtCsowsaKOSqoHsAFZ36VzmG0j/tLyEHyG9n8xWlKK3x9Gcuz2iiirlTDfS7tPA99b7g7b5IZUmRhhd59zgG5N9Eg8OBWk6PsppP6N20KcWdA+AG4BSmD5+4VoF/sLqUEl01uLSaGWWSbE2+XO+d7GAMcOXPj7azvTdUhUOz7kTMclFVlC4HAAHOOpxnrVEntZe1rSNN9Fe1M4uTY3MhlVkLwO30hu/SUn7Q8+IwfZpO0Gsx2lu88pO4g5DmSeCqPEnhWA2WhXVyk17EHhjto95HOUL44sIyOPAZOeXTrTNrmqTX2zvayHekhlAkI4bwRsBz44YE+IrSih1h1jW9UJe1AtrfPqtkICP3yC8h8VAX868vNQ1vSistw63NuSA+TvgZ6Ft1WjJ6HivfWo7LOhs7Yx43OyTdx+6KjbdQh9OvARn+jykDxVCy/EClkE3QNXju7eOeL6EgyM8wRwZT4ggj2Ul7fDc1fR5Rw9eWI+PaKqqPiffXvoMuN7TmX+zndfxKkn+OvPSmcXWkMOfy6NfYzKDUMlF1tzkQRuP6u5t3PkJlB+BxVuarNu1zp9yfupv/8ADIf/AA1Yo+8Ae8A+/jXO+jVFRtmudPu8cT8nlIHiEJHxFLNr6Vbd7bs7i2k3im4yLh1YEYOGJHA+Ip01WDtIJU+/Gy/iUj9a/OdscoueeBmrRdI0hjU3ya96NNp1njNs5Ikiz2Yc5Zoc+pk/aZRhT5A9aeK/OEEzxuskbFJEOUYcwf1HTFajs76TIXULefMyci4BMbeIIyUz3Hl31DRM8bj+B+oqjO2FjjK3cL+EbiRvwJlvhUWZ5771FWS2tD9N2G5LKvVY15xKeRY4YjOOearRnZ7aN8tuhLztrViIT0kmwVeQd6pkqP2t49BTLXO1t1jRUjUKigKqjgAByArpRgKKKKgCVt8N+70qP711k/wrWk1m+0Y3tZ0tO4SyfhWtIroh0Zy7CiiirFQqJJpkLHeaKMnvKAn8ql0UBE1OyEsEsPISRtH5bylf1rBNE2tFnYXWnXUDF2Mi/SC7rMoU72ePBhvAjORiv0NUO40qB3DvDGzjkzICfeRUoCv6IElGmRCUEYZ+z3uB3N47vDu548MU33UAkRkYZV1KsPBhg/nXQCvagGEbP6vNoF1Lb3MbPA5GGGBvY4JIhPA5HArz4VP1XbKLU9S01IEcCK4DkvjjjDYABOMBTzrYrq1SQbsiK47mAI+NZbrOlRXWuLAq7sNrbZbsj2ZWR2JGGTBBwV9x76SfAS5H7aa37Szuo/vwSr+KNh+tcdFm37eFh1jQ/wAoqrkW+gVgrLexYPqyYjmAweAfhHJ/EF65NVOyuuzLZ26rZTyFIlXeDwqGKjBxvSDurnrg1HasCvdDk+XTWqDisjHePJY2O8rHv4MAB199a4dqdzjcWtxCvVyqyqPFuyZiB44qHrViLgreWDxyyBd11VxiWMHIXe5Ky5OCeHEg94lcGuKSUuehF1bYwRwl4XkaVBvEMQQ4HMAAeqe6lJWyBugsWwFA5sTyA861P/KZ+iba5En9n2LE/iHqEeOcV97C7C9jIbq4XEm8xhiJDdkGJ4sRwL8ccOAFPydeacI/Qxg2L0AWdrHGQDLxeRscd9zkgHuHBR4Cr+qzUtftoDiWZFY8kGWc+SLlj7BUJdrIiMrDdsP2baT9QKjlnBZf0VQjahccLW8/9OR+ZFeptMD/AKpee2ED83qKYsvaKX/+kzf3K7/Cn/3r19opeljcn2xD/wCSlCyqlO/tHbL/AGdrI/4ju/rWkVl2ylw0+0E8rRtGY7MR7j7pIzIjA5UkcQT761Gt49GUuwoooqxAUUUUAUUUUAUUUUAVnu1uytzDcPqOmMTMcGe3biJgOe7nkcdM9OHcdCooBN2V2qhvlYLlJk4SwvwZD14HmPEVH2QP9FUfdeVOWPoSuv6V32y2HFw4urR/k98g9SQcFfHJZRyPdnB8cjhSlo0utW0XZHS+1Id2L/KI1yZHZzgBjgetWTh7F1IfiKpL3RIGbfaIxv8A2kLNGT3ZKEZ8mzVWur60f+xx7bqMfma9bUNc6aSg/wDNRH/GKjRltkWCW0q/V6jOF+7JHFJ/M0efjXw+mGThcXlzMD9lSIVPgREqn41XC41onjpMQ8TcRfo9dTLrn2dPgH+/Q/4hTWRFov8ATdNiiHzUKRjqQPWPiTzJ8San0orLrv8AcbceJmX9Hr6ca90tbQecpP6imjJ2Q2UUpKmvn/V7Mech/Ria9kttoPsx6ePNpD+opoxshsopSSz2hJ4rpo8SZf0Jr06XtD97TR5dr+q00ZGyOmwY3ta1V+irAg/B6w961pNJfo82ZubV7qa8aJprlwx7LJUbox1A7+WKdK1XRRhRRRUkBRRRQBRRRQBRRRQBRRRQBRRRQBRRRQBRRRQBRRRQBRRRQBRRRQBRRRQBRRRQH//Z"/>
          <p:cNvSpPr>
            <a:spLocks noChangeAspect="1" noChangeArrowheads="1"/>
          </p:cNvSpPr>
          <p:nvPr/>
        </p:nvSpPr>
        <p:spPr bwMode="auto">
          <a:xfrm>
            <a:off x="155575" y="-1012825"/>
            <a:ext cx="2257425" cy="2124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4" name="23 - Ομάδα"/>
          <p:cNvGrpSpPr/>
          <p:nvPr/>
        </p:nvGrpSpPr>
        <p:grpSpPr>
          <a:xfrm>
            <a:off x="251520" y="2996952"/>
            <a:ext cx="2376264" cy="2232247"/>
            <a:chOff x="395536" y="3356992"/>
            <a:chExt cx="2376264" cy="2232247"/>
          </a:xfrm>
        </p:grpSpPr>
        <p:pic>
          <p:nvPicPr>
            <p:cNvPr id="17" name="Picture 10" descr="http://idata.over-blog.com/3/23/47/72/post-it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3356992"/>
              <a:ext cx="2289483" cy="2232247"/>
            </a:xfrm>
            <a:prstGeom prst="rect">
              <a:avLst/>
            </a:prstGeom>
            <a:noFill/>
          </p:spPr>
        </p:pic>
        <p:sp>
          <p:nvSpPr>
            <p:cNvPr id="18" name="17 - TextBox"/>
            <p:cNvSpPr txBox="1"/>
            <p:nvPr/>
          </p:nvSpPr>
          <p:spPr>
            <a:xfrm>
              <a:off x="467544" y="3717032"/>
              <a:ext cx="230425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Η συχνότητα εμφάνισης των καρέ πρέπει να είναι τουλάχιστον 15</a:t>
              </a:r>
              <a:r>
                <a:rPr lang="en-US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fps (</a:t>
              </a:r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rames </a:t>
              </a:r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er </a:t>
              </a:r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econd)</a:t>
              </a:r>
            </a:p>
          </p:txBody>
        </p:sp>
      </p:grpSp>
      <p:sp>
        <p:nvSpPr>
          <p:cNvPr id="25" name="24 - Ορθογώνιο"/>
          <p:cNvSpPr/>
          <p:nvPr/>
        </p:nvSpPr>
        <p:spPr>
          <a:xfrm>
            <a:off x="1259632" y="5517232"/>
            <a:ext cx="518372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Ποιες επεκτάσεις αρχείων βίντεο γνωρίζετε</a:t>
            </a:r>
            <a:r>
              <a:rPr lang="el-GR" sz="2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;</a:t>
            </a:r>
            <a:endParaRPr lang="el-GR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14 - Έλλειψη"/>
          <p:cNvSpPr/>
          <p:nvPr/>
        </p:nvSpPr>
        <p:spPr>
          <a:xfrm>
            <a:off x="6300192" y="4653136"/>
            <a:ext cx="1656184" cy="57606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Καρέ (</a:t>
            </a:r>
            <a:r>
              <a:rPr lang="en-US" dirty="0" smtClean="0"/>
              <a:t>frame)</a:t>
            </a:r>
            <a:endParaRPr lang="el-GR" dirty="0"/>
          </a:p>
        </p:txBody>
      </p:sp>
      <p:sp>
        <p:nvSpPr>
          <p:cNvPr id="35" name="34 - TextBox"/>
          <p:cNvSpPr txBox="1"/>
          <p:nvPr/>
        </p:nvSpPr>
        <p:spPr>
          <a:xfrm>
            <a:off x="323528" y="1772816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algn="ctr"/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Βίντεο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είναι η προβολή διαδοχικών εικόνων, όπου οι εικόνες προέρχονται από το πραγματικό περιβάλλον.  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2228" name="Picture 4" descr="http://chekhovsgunman.files.wordpress.com/2013/09/film-loop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844824"/>
            <a:ext cx="1487607" cy="677442"/>
          </a:xfrm>
          <a:prstGeom prst="rect">
            <a:avLst/>
          </a:prstGeom>
          <a:noFill/>
        </p:spPr>
      </p:pic>
      <p:pic>
        <p:nvPicPr>
          <p:cNvPr id="52230" name="Picture 6" descr="https://encrypted-tbn2.gstatic.com/images?q=tbn:ANd9GcTBcfzdjyo4XBM58wjdMz7V_ehefKu726xCxKlg_PdvVFhLVErUcHic_b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3284984"/>
            <a:ext cx="3933825" cy="1162050"/>
          </a:xfrm>
          <a:prstGeom prst="rect">
            <a:avLst/>
          </a:prstGeom>
          <a:noFill/>
        </p:spPr>
      </p:pic>
      <p:cxnSp>
        <p:nvCxnSpPr>
          <p:cNvPr id="19" name="18 - Ευθύγραμμο βέλος σύνδεσης"/>
          <p:cNvCxnSpPr/>
          <p:nvPr/>
        </p:nvCxnSpPr>
        <p:spPr>
          <a:xfrm flipH="1" flipV="1">
            <a:off x="6012160" y="4077072"/>
            <a:ext cx="504056" cy="72008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- Ορθογώνιο"/>
          <p:cNvSpPr/>
          <p:nvPr/>
        </p:nvSpPr>
        <p:spPr>
          <a:xfrm>
            <a:off x="1259632" y="6165304"/>
            <a:ext cx="644317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l-GR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Είστε εξοικειωμένοι με λογισμικό επεξεργασίας βίντεο;</a:t>
            </a:r>
            <a:endParaRPr lang="el-GR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19 - TextBox"/>
          <p:cNvSpPr txBox="1"/>
          <p:nvPr/>
        </p:nvSpPr>
        <p:spPr>
          <a:xfrm>
            <a:off x="6516216" y="551723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flv</a:t>
            </a:r>
            <a:r>
              <a:rPr lang="en-US" dirty="0" smtClean="0"/>
              <a:t>, </a:t>
            </a:r>
            <a:r>
              <a:rPr lang="en-US" dirty="0" err="1" smtClean="0"/>
              <a:t>avi</a:t>
            </a:r>
            <a:r>
              <a:rPr lang="en-US" dirty="0" smtClean="0"/>
              <a:t>, </a:t>
            </a:r>
            <a:r>
              <a:rPr lang="en-US" dirty="0" err="1" smtClean="0"/>
              <a:t>wmv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4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136904" cy="8640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Κεφ. 3  </a:t>
            </a:r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Πολυμέσα</a:t>
            </a:r>
            <a:endParaRPr lang="el-GR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776864" cy="504056"/>
          </a:xfrm>
        </p:spPr>
        <p:txBody>
          <a:bodyPr>
            <a:normAutofit fontScale="92500"/>
          </a:bodyPr>
          <a:lstStyle/>
          <a:p>
            <a:pPr algn="l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Δομικά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στοιχεία εφαρμογής πολυμέσων – Συνθετική κίνηση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6" name="AutoShape 22" descr="data:image/jpeg;base64,/9j/4AAQSkZJRgABAQAAAQABAAD/2wCEAAkGBwwPDQ8ODQ0PDQ0NDRANDA4MEA8ODA0NFBEWFxcRFBYYHTQgGBolGxQULTEhJSksLjowFx8/OzUsNygtLisBCgoKDg0OGxAQGzAkHCQvLCwsLCwyLCwsLCwsLCwsLCwsLCwsLCwsLCwsLCwsLCwsLCwsLCwsLCwsLCwsKywsLP/AABEIALcBEwMBEQACEQEDEQH/xAAcAAEAAgMBAQEAAAAAAAAAAAAAAQcEBQYDAgj/xABMEAABAgICCBIHBQgDAQAAAAAAAQIDBAUREhYhMVFxk9EGBxMUMzVBQlJTYXORsrPB0uEiMjSBgpKxVHKDoeMVFyNDZHSU8GKjpCT/xAAaAQEAAwEBAQAAAAAAAAAAAAAAAQMEAgUG/8QAMhEBAAIAAwcEAQEIAwEAAAAAAAECAxExBBITFCEyUTNBcaHwkRVSYWKxwdHhIkKBI//aAAwDAQACEQMRAD8AvEAAAAAAAABDnIiKqqiIl1VW4iIBp5rRVRkNanTTHKnFI6L1EUujAxJ9nE4lY92LbtRfHPyMXMdcri+HPGp5Ld6L45+Si5hyuL4ONTyW70Xxz8lFzDlcXwcankt3ovjn5KLmHK4vg41PJbvRfHPyUXMOVxfBxqeS3ei+OfkouYcri+DjU8lu9F8c/JRcw5XF8HGp5Ld6L45+Si5hyuL4ONTyW70Xxz8lFzDlcXwcankt3ovjn5KLmHK4vg41PJbvRfHPyUXMOVxfBxqeS3ei+OfkouYcri+DjU8lu1F8c/Ixcw5XF8HGp5TbtRfHPyMXMOVxfBxqeX1D0Z0W5atcK378KKidNiRy2L4TxaeW4k56BGbZQYrIrUvrDcjqsdV4qtW1e6MncTE6Mg5SAAAAAAAAAAAAAAAAAGo0RU/AkoaK/wBOK+vUoTVqc7lVdxvKW4WDOJPTRxe8VhWtIUpOz7l1V66nXWkNPRgM5Kt1cdanpUwqYemrLa021fMKjmJ6yq5flQ7m0ucnqsrAS+1qY1XORnKcjW8vgZ0+Y6hreXwM6fMdQ1vL4GdPmOoa3l8DOnzHUNby+BnT5jqGt5fAzp8x1DW8vgZ0+Y6hreXwM6fMdQ1vL4GdPmOoa3l8DOnzHURreXwM6fMZyGt5fA3p8xnInW8DA3p8xnIh8hCW8ipiVe8b0oyeCS8aC5IkF7kc285iq2InRfJnK3STrHWHYaGNGdm5sCdVEcq2LI9xrXLgel5F5UuYjFjbLl/yp+jRh4ufSztjEvAAAAAAAAAAAAAAAMakp1kvAiR4nqwmK5U3XLuNTlVak951Ss2tEQiZyjNUUaNFnJh8aMt1y1uqvNbuMbyJ/t09etYw65QxTM2nOWVGishNTc3GtTdGWY1ceciP3bFMDbnThOohy8DoAAAAAAAAAABUAAATUB9w4jm+q5UxXugjIbGVnUcti+47cXcXMczVMSielUVFe1Lu+ThJnESO20BU2seEstFdXFgNRYblvvg3ruFW3Er5UMG1YW7O9Gk/1acG+cZS60yLgAAAAAAAAAAAAAHEaZs6rYcCAi3IjnRX8qMqRE6Xfkht2OvWbKMeemTmZZiQ4aV3KksnY902T1UNTHjK9yuX3JgTAdxDl5kgAAAAAAAAAAAM+RoadjpXBloj2redVYsXE51SL0ldsWldZdRS06Q2CaDqU+zf9sHxFfNYXl1wr+C06lPs6ZWD4hzWF5OFbwm06lPs6ZWD4hzWF5OFbw1tJUbHlnpDmGWD3NR6JZNd6KqqV1tXCiltMSt4zq5tWa6sSo6ctrIxle2pV9JtxeVNxTiYyTD0oeOstSEF6XGrFa12DU3rYuT3V/kc4tYvhzDqk5WhbZ5DaAAAAAAAAAAAAAArnTGuz0u1b2ot/OK6v6Ho7H2SzY+sNJSbqof3lRO/uNFdVMtSWIAAAAAAAAAAD7gwnve1jGq971RrGtuq5y7iETMRGckdVlaG9B0CAjYky1saYv1OSuDCXAibq8q+6o83G2m1+lekNdMKI6zq6pDKtAAACt9Mj22H/at7R56Ox9k/LLj9zlDWpZMg6qIn/JFTv7iJTD2pG45jkvpX+SopFSVyIeK3gAAAAAAAAAAAAAK50w9sJfmWdq89HZPTn5ZsfuhoqW9RPvp9FNFVMtWWIAAAAAAAAAEgd7pcUQ2xdOPStyqsOXr3rUuOcnKq3PcuE8/a8TruR/604Nf+zuTEvAAAABW+mR7bD/tm9o89HY+yfllx+5yprUvaT2RuNfopFtEwyKT3nxdxFUyuNDxW6EgAAAAAAAAAAAAArnTD2wl+ZZ2rz0dk9Oflmx+6GipX1G/fT6KaKqZassQAAAAAAAVASBAF0UBLpCk5eGm9gQ6/vK1FVelVPFxZzvMt1IyrEM84dAADmqX0Zyku9YbGumIjVqfqdSQ2uTcVy31xVmnD2W94znoqtixDXfvBZ9kdlEzFnJT5c8ePDmtEtMJOx2xUhrCsYSQ7FXI6upzlrvf8jTg4XDrlmpvfenNqS9w9pPZG41+ikTomGRSW89/ccwmVxIeK3QkAAAAAAAAAAAAAFc6Ye2EvzLO1eejsnpz8s2P3Q0VK+o376fRTRVTLVliAAAAAAAEgADrwF3UfsELmmdVDxLd0t8aMg5SAarRTNvgyEeIxanoxGtVL7Ve5G1pypZFuBWLYkRLjEnKsyqFEPXYkgSSJA9pPZG41+ikW0Ie9I7z39xzCZXEh4rekAAAAAAAAAAAAAFV6aD3JSspU5UrgQq6luL/HeensXpz8sW0T/wA4aSm5pzITVqR38REu3N640UhXacmqZSLF9Zqt/NCzdc78PdkzDW89Pfc+pzlLreh6otd4JSAAASBlUbR8aZipBgtR0RUVyIqo1Kkv3VOL3ikZymtZtOUNxaXSfFMyrM5VzWH5WcGwuguk6tiZlWZxzWH5ODdZ0oxWwobXX2w2tXGjUQ8u05zm1Ro9iEgGq0TyUWYkosGEiOiPsLFFVGotURqrdXkRS3BtFbxMuLxM1yhwVplJ8UzKsN/NYXln4Nk2m0lxTMqwnmsLycGzVUtR8WUekOYsWPcxHolk1fRVVTcxKW4d4xIzqrtWa9Ja105DTdr+6hbFZcZw+pOdrisRG31W6q8ikWr0TFur0puK/wBCpyp6165gIw41LSvFLx4T0UgAAAAAAAAAAAAAqnTS21lOYhdu89PYvTn5Ytp74c/oi2FvOJ1XGnD1VX0c+XKgAly9cxED1bMREvPd71r+oyhO9L1Sdi4UXGidxG7Cd6X2lIRMDehc43U78vtKRXdYnuXyI3U77qdLics6TY2xqrhRVrrr3pm2uv8A8luBbO63TyW4AAAAAAAAqjTYT/74X9mztYh62w+nPz/hi2nucWbGdlUbszMa9VTm+jqurMpr+X8Xcc4fumy9EvHgvSSAAAAAAAAAAAAACqdNLbWU5iF27z09i9Ofli2nvhz+iLYW84nVcacPVVfRz5cqAJAkBUBIEgdXpYbaw+ZjdUy7Z6U/+NGz965zx28AAAAAAAAqnTX9vhf2jO1iHrbD6c/P+GLae5xZsZ2VR2zMxr1VOb6O66sumv5fxdxzh+5b2Xol48F6SQAAAAAAAAAAAAAVTppbaynMQu3eensXpz8sW098Of0RbCznE6rjTh6qr6OfLlSQJAIBIEgSQlttDFMaxm2zOpatYseywsrCuySquupSvGw+JTdzyWYd9y2btP3p/wBAv+R+mY/2f/N9f7X81/BC6adz2Bf8j9Mfs/8Am+v9nNfwWHLRbOGx9VVmxr6r9VaV1HnzGU5NUPUhIBrdENKazlIkzqeq6lYehZWFlZPa2/UtXrYCzCw+JeKuL23a5uM/ej/QL/kfpm39n/zfX+1HM/wP3oJ9g/8AR+mP2f8AzfX+zmf4OV0V09+0JhkbUtRsIKQrGz1SupznV11JwvyNeBg8Ku7nmoxL785tNUXOGTRyfxmY16qnN9E11ZdMfy/i7jnD902Xm28eC9JIAAAAAAAAAAAAAKp00ttZTmIXbvPT2L05+WLaO+Gg0Q7E3nE6rjTTVVfRz5cqSBIACaiEpJEgSBIEOS4uJSR+hqM9ng8zD6iHz1+6XqxoyTlIBzmmHtTM/g9uw0bJ60fnsqxuyVMHtPPSgSmoCUQDJo/ZmY16qnN9E11ZVL7z4u45w/d1PsvNt5MR4L0YSAAAAAAAAAAAAACqdNHbWU5iF27z09i9Ofli2jvhoNEGxN5xOq404eqq+jQFypIEgAlIE1ASBJIBI68uID9C0Z7PB5mH1EPnr90vUjRknKQDnNMLamZ/B7Zho2T1o/PZVjdkqZPaYEogH0BIGRIbKzGvVU5vo6jVlUvvPi7jnD90z7LybeTEeC9GEgAAAAAAAAAAAAAqrTR21lOYhdu89TYvTn5Yto74c/og2JvOJ1XGnD1VX0aEtVJCUgTUAAkCQJJSkgQ68uIkl+hKN9ng8zD6iHz1+6XqRoyTlIBzumFtVM/g9sw0bJ60fnsqxuyVNIh7TAkCQJqCWRIbKzGv0U5vomNWVS28+LuOcP3TPsvFt5MR4L0YSAAAAAAAAAAAAACqtNHbSV5iF27z09i9Ofn+zFtHfDQaINibzidVxpw9VV9GhQtVpJEgSAAklKQJqIAA5Li4gS/QdG+zweZh9RD5+/dL1I0ZJykA53TB2qmfwe2YaNk9aPz2VY3ZKmz2mBKASEpAyJHZW+/6Kc30TGrJpbefF3HOGm3svFt5MR4L0YSAAAAAAAAAAAAACq9NHbSU5iF2zz1Ni9Ofn+zFtHfDn6f2JvOJ1XGnD1VX0aItVpQCQJEASlIEkCQJAh15cQJ0foKjfZ4PMw+oh8/ful6kaMk5SAc7pgbVTP4XbMNOyetH57KsbslTh7LCkCQJA95HZW41+inN9ExqyaW3nxdxxhpt7LxbeTEeE9GEgAAAAAAAAAAAAAqvTQ20leYh9u89TYvTn5/sxbR3w5+ntibzidVxpw9VV9GkLVYBIEkpAJIEgSBISh15cQJfoGjfZ4PMw+qh8/ful6caMk5SAc9pgbVTP4XbMNGyetX89lWN2Sp09phAJAAe8jsrca/RTm+iY1ZNLbz4u45w/dNvZeLbyYjwXowkAAAAAAAAAAAAAFV6adykpV63tQZ+UZyr9UPU2L05+f7MW0d8NHTTK4KrwXI73Xu80U1V20aAuVJJEhKSAAkCQJCU1AHJcUkX/Rvs8HmYfVQ+et3S9ONGScpAOe0f7VTP4XbMNOyetH57KsbslTx7LCAAAGTRza4iLwUVe7vOb6Jrq96UuuhtS+tdXvVEQ4ppMpleKHhPRSAAAAAAAAAAAAACvtN2j1dBl5lErSE90GJVuNiVK1ellXxIb9gvlaa+WXaa9IlysnESLBSyu1pYPTlqqX/eU2TGUqYnOGimZdYb1avwrhbhLqznCuYyeR0hJAASBIE1BKUQD6QCH3lJF/Ub7PB5mH1UPnrd0vTjRknKQDntH+1Uz+F2zDTsnrR+eyrG7JU8e0whAAANtIQLBta+s66vIm4hTe2cu4h60HLLNUnAY261IrXuwJDhrZLXjq/NCMW3Dwpn86ppG9eIXOeI3gAAAAAAAAAAAAAMSlZCHMy8WXi+pGYrFVL7V3HJyotSpiOqXmlotHs5tWLRlKko8CPR81El46eqtTqvVezexG8i50voe3Foxab1Xn5TS2Us6PBhxmJdrS+xzb6YjmJmsusolp5ij4rN7Zt4TLvSl9C2LxLiazDGOnIBISlAPpAJAASEs9tNTyIiJOTKIiVIiR4qIiYL5xwsP92P0h1v28vr9tz/ANtmv8iLnI4OH+7H6Qb9vKf23P8A22Zy8XOTwsP92P0g37eXnHpWbiNVkSajxGOqsmRI0R7FqWtK0Var6Exh0ic4iP0hE3mdZYlZ0grA+4cJ7vVaq4r3SRMxGpk2MrIo30n3XJeTcQqtfPR3EZPmkJtERWNW7ecvBTBjJpT3RMu+0uqAdLwlmYzbGNMNRGNX1ocC+leBXLUtXInKedtmNF7btdI/q1YGHuxnLsjGvAAAAAAAAAAAAAAANJon0NS9IQrGJ6EZleoxmpW9i4F4TV3U+i3S7Bx7YU9NPCvEw4vCqqUoekKNeuqs/hKtyK2t8u/371eRalxnq0xcPFjpr9sVqWpq+YVLQ19ZFavJ6SZyZw5ItD217Lrfe1cbVzEbtk5wjXctwm/KuYZWM4TrqX4TflXMTu2M4NdS/Cb8q5iN2xnBrqX4TflXMN2xnCddS/Cb8q5hu2M4Ncy+FvQuYbtjODXMvhb8q5id2xnBrmBhb8q5hu2M4NcwMLfl8hu2M4NcwOE35fIbtjODXMDhN+XyG7Yzg1zA4Tfl8hu2M4NcwOE35VzDdsZwh0/CS8quxIveNyTOHgkxHjvSFAhuc915sNFdEXovIdbtaxnZGcz0h2+hPQNqbmzE8jXPSp0OXSpzGO4T1vOXkS5j3MG0bZvRu4enlpw8HLrZ3hgaAAAAAAAAAAAAAAAAAAhWoqVKlaLcVFvKgGkndCNFRlVXycNFW+sKygqq4fQVC+u04tdLK5wqT7MO0CiOIfl4/iO+cxvP1DngUTaDRHEPy8fxDnMbz9QcChaDRHEPy8fxDnMbz9QcChaFRHEPy8bxDnMbz9QcChaFRPEPy0bxDnMbz9QcCibQqJ4h+Xj+Ic5jefqDgULQ6J4h+XjeIc5jefqDgULQ6J4h+WjeIc5jefqDgULRKJ4h+WjeIc5jefqDgULRKJ4h+WjeIc5jefqDgULRKJ4h+WjeIc5jefqDgULRKJ4h+WjeIc5jefqDgULRKJ4h+WjeIc5jefqDgULRKJ4h+WjeIc5jefqDgUekHQRRLVr1srvvxYzk6FdURO140+/9ExgUj2bqTkoEFthAhQ4LeDCa1iLjqKLWm05zOayIiNGQcpAAAAAAAAAH/9k="/>
          <p:cNvSpPr>
            <a:spLocks noChangeAspect="1" noChangeArrowheads="1"/>
          </p:cNvSpPr>
          <p:nvPr/>
        </p:nvSpPr>
        <p:spPr bwMode="auto">
          <a:xfrm>
            <a:off x="155575" y="-1630363"/>
            <a:ext cx="5124450" cy="3409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</a:t>
            </a:fld>
            <a:endParaRPr lang="el-GR" dirty="0"/>
          </a:p>
        </p:txBody>
      </p:sp>
      <p:sp>
        <p:nvSpPr>
          <p:cNvPr id="14342" name="AutoShape 6" descr="data:image/jpeg;base64,/9j/4AAQSkZJRgABAQAAAQABAAD/2wCEAAkGBxQTEhUUEhQWFhQWGR0YFRgXFx4YHxwcGBsdGhcaFxwcHyggGCIlJxgaITUhJSkrLi8uGB80ODMsNygtLiwBCgoKDg0OGhAQGywkHCQsLSwtLCwsLDQtLCwsLCwsLCwsLCwsLC0sLC0sLCwsLCwsLCw3LCwsLCw4LCwsLSssLP/AABEIALIAvQMBIgACEQEDEQH/xAAcAAACAwEBAQEAAAAAAAAAAAAABgQFBwMBAgj/xABNEAACAQMBBQQFCQQFCAsAAAABAgMABBEFBhIhMUETUWFxByKBkaEUIzIzQlKSscFicoKiJENTVMIVFyVEc4OT0RY0RWN0hJSyw9Lw/8QAGgEBAAMBAQEAAAAAAAAAAAAAAAECAwQFBv/EACgRAAICAgIBAgUFAAAAAAAAAAABAhEDEiExQQRRBRQyYXETIiOBof/aAAwDAQACEQMRAD8A3GiiigCiiigCiiigCiiigCiiigCiioV7rFvD9bNFH4O6qfcTQE2ilO89JGmx87pGPcmWPwFI0/pmma5/o9p2lurYI9YyOO8YGEPULg+JGeAGy0VnP+cyd/qdJu27u0+a/Q1Ua/tLrdyqrb2TWmCCWEqSM3h6yjA9lRaJpmu0VjEfpH1SCSO1uLeEzNwV5CYw2eXEHd8OHXFX52j1z+52n/Eb/nS0KZpFFZudptbA42NqfKVh8M15/wBL9YGM6ZE3fuz4/MHFNkKZpNFZuvpA1BfrNGkHilwrfAJ+tfX+dUJ9fpt9GOrdkGUebZFLQo0aiq/QdZiu4EngbejccOhB6hh0I7qsKkgKKKKAKKKKAKKKW/SDtF8ispJF+tb5uAd8j8F4dcc/ZQFtqWs29uMzzRx9fXcKfYCcmlO/9LGnod2NpLh+iwxls+ROBSDs5stHb3pi1GJJXk7MiV8kiSUEqrAnjllZd4/aGOtaqlrBbRswVI0RSzEAKAFGSTjwFUc6LKIsnb3UZv8Aqulsink9zJue9MA/Gvh4tcn+lc29sD0ij3yPIngaqdU2pvZHUQPHAGUyBGTeKRDO68zHkWxwUDhg8eFWmy+2c7x4uo1ErRvLCycBIqcCN37LciO8MPGj3SsLUi3uxORvahqtwwPMNKsCHv8AVJI91TNH9Hel7u9FHHKPvb/aDPnnFLV5Yq62t3NiaSVx2rt6wxKpCKgPBUViuB+pzXmnwLbxTzw4jlt5mBI4CRCyuEkHJh84QO44xVnjlXY2VjbtPszp62+JEESB0OIlG+5B4RqACzb3LA48asbGO93AILKGGJQAiyzENjuKRoQn4jXzpqrLqMZkH1VuZIQfvu247DxUADP/AHh76YNprm6jh3rKJJpd9Ruu26N0n1jnI5f/ALPKqRja5JbF642jNtwv7doM/QdG7aNz0RWCghz0UqMk4BNSLa01CcB9+KzQ8VjMXbyY6doSyqp/ZAOOWavNftUltZUm4KYzvccbuBneB6FSMg9CAah2c1zLpsbxFRdPboymQHd3ygPrCraIjZi5tPpE4izepFe2yMHYxoYpY9053lUMwkA6gEEjPA8iyW18rorR4KMAVIPAgjhip9lI6WytdsnaLHmdl4JkD1yM8hzpK2HyLZeineZAeGEaRmjGOnqlfdVJpImLJ2va3PHNFFbpES6u7GUtgBCo4bv71ddnNZkm7ZZ1jDxSBMx5KnKK/wBrj9rHsrnquipO6OXkRkBUGN93IYgkHh+yPdXbSNJjt1YR7x323mLsWJOAMknwAHsqv7dfuW5sXLvaS87KedTbCOJpQFMbFsRMy8SH5nd+NOto+8iFwoYqCwHLJHEDwqhk2VtiWJV/WYuy9o4UkneJK72OJ48quhSTT6CvyLHo2HyfUNTs1+qV0niHQCUZYDuAyo9laRWbejj53VNVuBxQNHAp8YwQ/wCQPtrSa2XRm+woooqSAooooArNbpf8o62AeNvpoBx0M7HIz0OMD8Hiadtp9XFpaTXDY+bQsAerY9Ue04FLfor0drexV5OM1yxuJieZaTl8Me0nvqs3SLRRx2/sd6RGHDtopbfOOUigz2zk9N1kb2vXSUfLNPIJ3TcW5GT0MiYyfaeVTvSJbM+nzsmd+Fe3Qj70J3/bwB4Us6VY3phjVFt4kCKFLO0pIwMHChQPLJrLwXQqaHGZmeO6KxENm5DsFMhXAREGfqgAMnr7TTLDcLcXUbRetDbhsyD6JdhuhEPJsDJJHDiKmzbHvNj5Rc72OXZwRrjwBcOcVNh2Kgx63bP4PKwX8CkL8K0eW40VUObFzXNLCo8cdxHFC/Hsp+SHO9mJgysgBGccfdwqr0xbdT87drNh+07OIM4LjADMcsz4wMDgBitGtNlbWP6FvCv8AP5irSO1CjAwB3AYqm7qidRCvdTklMcltFcieEkxMbdlU5GGR9/d3kYc+PcRxAq+h28mjiVrvT5o3LBPm3jdSzHChcuG492OHf1q31KzlZMQSrG+ebp2gI6jGRjzzUGy2ebtVmupjO6fVqEEcaE8Cyrkktg43iT4YopUHGyq2mn1C9Tskgjhtm+tWSX5yReqNuArGp64LZGRkZrno9tqtuNyOa27IfQjl35N0fdDjdbHgc069mO6jcHdTdk6ozZpr6/dorme3Uxt69oVdAcHKOeOZUOAwwcd/KrdbG8I9V7Q9OAk6cxwNM2paPBcACeGOQDlvqDjy7q6WOnxQoI4o1jQclUAD3CocrCVCr8hvh/dT5GQfmDXy0N+OUFu3lOy/nGac9wd1HZjuqLJE3tb1edqP4LgN+arVZtFtRc28JJtpkd2EURZoyDI+d0eq5PQnkOXStE7EUkekiENLpsY+1eI34Bn9amPLIY1ej/Z02NmkTkGZsyTEdXfiwB6gcs+FMlFFbmQUUUUAUUUUBnXpUkNxNY6an+sSiSbHSKIgnPdnjj93FPaKAAAMADAHcByrP8AWJvk20EU1yPmriHsbaTor54o3iSf5h41oVZZOy8T5ljDAqeIIII8DwNLGxXC0SNvpQM8DZ5/NMVBPmArfxU00r6WBHfXsP8AadndKP8AaL2Tn3w1TwWLyiiiqkhRRSVqd8187RxsVs0O67KcGdgfWUHpGORI4scjgBxvGLk6RDdFhfbWAs0dnH8odThnzuxKeoMmDvEfdUHxxzqBIl3Lxmu2T9i3QRr5Fm3mPnkV0aRIVCqAqqOAHAAD8qVtS24Rc9mDJj7QIVPxHn7M11RxRj2YubZftoSHnLck/wDiZh+TgV9LpTL9Vc3MZ7+1MnvEu9SUu2s7HhGg6gFnz+Qz7qm2m3Dg/PQnHejb/vBAPuzV9Y+xXZ+44xaxeQfWKl1H1KDspQP3clJPYV/SmHSNXhuU34WzjgykbrKfuup4qfA0saVq8Vwu9GwPfjoe4jmD4GvL6wbf7e3bs7hRwbo4H2JR9pT7x0rKeFPmJeM/cdqKrNntZW6i3wNx1O5LGeaOOanw6g9QQas65WqNgpL2s9fVdKj7neT3LTpSXdnf2hs1/sraV/xcKtDsiXRpFFFFbmQUUUUAUUUUAv7c7OC+tJIeUg9eFvuyL9E+GeR8DVd6OtojeWo7UFbiE9lcKeYdep8/zB7qcazTXf8ARurx3IGLW/xFP3LKOCMfPh7mqslaJTNDpb1n5vULWTkJUlgPiQBLH7gsnvpkpd249WGKYf1FxDIT3IXCSfyuaxRoW1FemqfabVHgjQxKrSSSLGu/ndG9zLY4nAHIVCVuiSLtneMI0t4zuyXLdnvDmsYGZWHcd3gD3sKghFhjVEAVVAVQOQA5VX29zNNesbgRhoYQq9nnHzrFmOG4jO4vDjyFfG1DMUEakhpWSJSOYMrhCR4gE12Yo6x5MJu2Ll7dQ3faLNP2cOCEUZyx5drJjkgPIHAOM8Qa67PaVbRTYnnjlmHBFA9RTjPDPAufPIHIVplrolrZ2zRqiRwBD2hOOK49ZpGPPrxNZ1qu0Nkkdva2wf5HC3aSOIyclCGTDHGcnJLc+GOtaqcY1dGLwZMietv8IptX15pLpZ0IVYDiEnqQcs5zwxlRgdw8apry/LHeGHZyTwIxnmTw5VolrstZ73aiPJPrKGJK8eOd0nA7+VIW08kcl2zxIERPUPQMyZBYAe7j92rZk4rZnKs8YxpeF/pDstUlSXtoQFYHDDkG71IHDHca1zRdSW4hSVOTDiO5hwZT5GshglcqwjA3GIJzw3iORHDPU05ejS5bM8TDGN2QDOfpZU4/CKygp9tcHTijnracai+i/vb82Vytyqs6SgRTIpAJP9U43iBkH1eJ5N5VdQbZKXjR7eaMSMEDNuEBm5A7rk/CqTbFM20neFLDzTDL8QKq5b1na2zDKm9NEQzJ6vPvHAe2qZMcXbOiMn0atSXow39o526RWQT2s6MPgTTjDypQ2CXf1fV5egaGIfwKQ35CufH2aS6NGooorYzCiiigCiiigCqDbnQRe2U0H2yu9Ee514p5cRj21f0UAoejnXjeWMbv9anzUwPAh0wDkdCQQcHvqz2pszNZ3Ma/SeFwv726dw+/FKel/wBB1ye35RXydvF3doud8Dx4MfdT+RnhWElTNF0VGjXYlt4ZQch41bPmoNVG3YxBFJ0iuImY9yl91j/NXfYrhaLHy7F5IQO4RSMi/AA+2rmeFXUo6hlYYZSMgg8wRUJ07LdoQLC4U39yqsrHsoicEHGC4wccjyOPEd9e7StudjKeUU0MjeSSDPwOfZU7aLS47RoLiFFjiQmKUIuAElIw5x91gvHoGNdr61WWNkcZVgQfIjBrthLZHPJUzn6V7oCzWMH66VFPHmq+u3s9UVms5i3IwwfPaDtjwI7PeH0QBnPfUvaC5uO1jgujkQJuwHH1gPDtCerYAUgcsHvqBczHGeGeCjPAcwoLHu48TXn+oyP9VUuj634T6WPyE3J1tdteFVFjr2uPcndUslsn0FGVLnqzdcdAvt615omxQubfte33O04qigOAM8nJOd7vAxjlTBqPo5lW27WG4MswGSm6u4w6iPHHOOWTg+Ffek281lbmQWr9grb8rTSBJTvEAsIgMAcvVJBwORPPD4h841ti+rv7V/Z5Lfw/9KGLGuF22uW/DEm9uJEVrVyoaOQ8FQFixAwV+0wK4IHjTD6N7ZxJcO4cYCR4dShB4sQQQO8U061dRRFZERHuZfViQD1z3ZPMKOZPQCumjWPYxYZt52JeVvvOxyx8B0HgBXV8P9fm9XG5QpJd+7MPWTSjrZX7ZTbttL+4QOvFvVX4kVwfWIZGtIoyS3bxZBR1wFBPHeUDpXLWRJcTLFCnabhE0q7wX1VPza5PDJYZx+wanW1jcyTwF7dokjl7RmaRD9FWAACsSclhXXOS5VnBFMf4OVKfolG8+pTH+svJMeQ5fmaa9/dQt3An3caWvQvH/o9n6yTyt724Vz4zWY+0UUVqZhRRRQBRRRQBRRRQGf8ApftSkNvfR/WWUyyZ/YYgOD4HAzTpbTh0V1+iwDDyIyK5bR6aLm1ngPKWNkz3EggH2HB9lK3ol1IzabEr/WQM0Eg6gxngD47pX31nkRaJK2fys9/Gelx2g/dlijI+Ib31eVSx5XVJ1+zJbQyebK8sZ9wC++rqsmaI5XdssqNHIoZHUqwPIgjBFI0cr2cotrgkoeFtMeTr0Rz0kX+YDI60/VQawVuLlbNlV4+yaSfIyVyQsOD9kkhyD+xV8c3FlZRsq9U0yK5j3JRvDmCDgqe9T0NJ91sZMrABzLDn1wCscpXHIMQUzy44HWmi50O7tT8yTcRdFYhZR4Bj6sn8WD4mow2lRTiYNC3UTI0fxI3T5g10fx5OWTjz5sKahJpPsstE1kWsCQRWN0FQEKGeNzxJPFu0x1Pl4Vz1y+ur2FoBClvG+MvI++43WDAqiernKggliPA1xXaGAjIljI7xIv8AzrjJtTByR1c90eZD5YQGtGlXJz+SZpmkJCS5ZpJW+nLIQWPgMcFXwHxPGo+sapgrFEO0mfgiDr3k/dQcy1fMcd5c/Qj+Txn7cw9bH7MWc5/fI8jTFoOz8duDuZaRvrJX4s3meQH7IwKyeSMFrA0UXJ2z52X0T5OhDHflc78z4xvMeg7lAwoHcKvjGO6vUXFe1yt2aoga/P2drO/3YnP8pqH6JINzSbTvZCx/iZiPgRUf0jT7mmXZ5ZiK/j9X9avNibfs9Ps06rbxA+fZrn45rXH0UmXdFFFaFAoqq2g2jtrJVa6lEYc7q5BJJ5nAUE8O+pljqEUyLJDIkkbfRZWBB9ooCTRRRQBRRRQBWdbCJ2Go6pa8gZVuFHhIPWPt4e6tFrOrz5naRD9m5s8ebozfkqj31WXRK7LnVRu6jat0eGZD4kGNlH/vrvtBbyvCewcpKhDoehKHO446q3EEeNctqRiaxfoLgqf95E6ge8r7qtqxZohPv9tmjgZvkk3bKpLAgdmMde0zgr14cfDNd9k4niuLqO4YPPJ2dx2gXd3kdN3dUZOFRkZQO7zqZtlCosbohQD2L9PCvrahexFrejlDiOf/AGMuAx/gbcfPcG76slaZDdMuzXGW2VhgjI7iMj3GuwPdRVCxWvocJOTFFnv3B/yqRDYqv0Qq/ugD8qlUUsHNYR51U6XdvLd3JDHsId2FB0MgG9K3jjeVPAqe+pWv6l8ngeQDLcFjX7zud2NR5kjyGT0rzZ7Tfk9ukZOXALSN96RyWkb2sT7MUBY0UUVAEr0xuf8AJUqrzkeJB7ZFP+GtCsowsaKOSqoHsAFZ36VzmG0j/tLyEHyG9n8xWlKK3x9Gcuz2iiirlTDfS7tPA99b7g7b5IZUmRhhd59zgG5N9Eg8OBWk6PsppP6N20KcWdA+AG4BSmD5+4VoF/sLqUEl01uLSaGWWSbE2+XO+d7GAMcOXPj7azvTdUhUOz7kTMclFVlC4HAAHOOpxnrVEntZe1rSNN9Fe1M4uTY3MhlVkLwO30hu/SUn7Q8+IwfZpO0Gsx2lu88pO4g5DmSeCqPEnhWA2WhXVyk17EHhjto95HOUL44sIyOPAZOeXTrTNrmqTX2zvayHekhlAkI4bwRsBz44YE+IrSih1h1jW9UJe1AtrfPqtkICP3yC8h8VAX868vNQ1vSistw63NuSA+TvgZ6Ft1WjJ6HivfWo7LOhs7Yx43OyTdx+6KjbdQh9OvARn+jykDxVCy/EClkE3QNXju7eOeL6EgyM8wRwZT4ggj2Ul7fDc1fR5Rw9eWI+PaKqqPiffXvoMuN7TmX+zndfxKkn+OvPSmcXWkMOfy6NfYzKDUMlF1tzkQRuP6u5t3PkJlB+BxVuarNu1zp9yfupv/8ADIf/AA1Yo+8Ae8A+/jXO+jVFRtmudPu8cT8nlIHiEJHxFLNr6Vbd7bs7i2k3im4yLh1YEYOGJHA+Ip01WDtIJU+/Gy/iUj9a/OdscoueeBmrRdI0hjU3ya96NNp1njNs5Ikiz2Yc5Zoc+pk/aZRhT5A9aeK/OEEzxuskbFJEOUYcwf1HTFajs76TIXULefMyci4BMbeIIyUz3Hl31DRM8bj+B+oqjO2FjjK3cL+EbiRvwJlvhUWZ5771FWS2tD9N2G5LKvVY15xKeRY4YjOOearRnZ7aN8tuhLztrViIT0kmwVeQd6pkqP2t49BTLXO1t1jRUjUKigKqjgAByArpRgKKKKgCVt8N+70qP711k/wrWk1m+0Y3tZ0tO4SyfhWtIroh0Zy7CiiirFQqJJpkLHeaKMnvKAn8ql0UBE1OyEsEsPISRtH5bylf1rBNE2tFnYXWnXUDF2Mi/SC7rMoU72ePBhvAjORiv0NUO40qB3DvDGzjkzICfeRUoCv6IElGmRCUEYZ+z3uB3N47vDu548MU33UAkRkYZV1KsPBhg/nXQCvagGEbP6vNoF1Lb3MbPA5GGGBvY4JIhPA5HArz4VP1XbKLU9S01IEcCK4DkvjjjDYABOMBTzrYrq1SQbsiK47mAI+NZbrOlRXWuLAq7sNrbZbsj2ZWR2JGGTBBwV9x76SfAS5H7aa37Szuo/vwSr+KNh+tcdFm37eFh1jQ/wAoqrkW+gVgrLexYPqyYjmAweAfhHJ/EF65NVOyuuzLZ26rZTyFIlXeDwqGKjBxvSDurnrg1HasCvdDk+XTWqDisjHePJY2O8rHv4MAB199a4dqdzjcWtxCvVyqyqPFuyZiB44qHrViLgreWDxyyBd11VxiWMHIXe5Ky5OCeHEg94lcGuKSUuehF1bYwRwl4XkaVBvEMQQ4HMAAeqe6lJWyBugsWwFA5sTyA861P/KZ+iba5En9n2LE/iHqEeOcV97C7C9jIbq4XEm8xhiJDdkGJ4sRwL8ccOAFPydeacI/Qxg2L0AWdrHGQDLxeRscd9zkgHuHBR4Cr+qzUtftoDiWZFY8kGWc+SLlj7BUJdrIiMrDdsP2baT9QKjlnBZf0VQjahccLW8/9OR+ZFeptMD/AKpee2ED83qKYsvaKX/+kzf3K7/Cn/3r19opeljcn2xD/wCSlCyqlO/tHbL/AGdrI/4ju/rWkVl2ylw0+0E8rRtGY7MR7j7pIzIjA5UkcQT761Gt49GUuwoooqxAUUUUAUUUUAUUUUAVnu1uytzDcPqOmMTMcGe3biJgOe7nkcdM9OHcdCooBN2V2qhvlYLlJk4SwvwZD14HmPEVH2QP9FUfdeVOWPoSuv6V32y2HFw4urR/k98g9SQcFfHJZRyPdnB8cjhSlo0utW0XZHS+1Id2L/KI1yZHZzgBjgetWTh7F1IfiKpL3RIGbfaIxv8A2kLNGT3ZKEZ8mzVWur60f+xx7bqMfma9bUNc6aSg/wDNRH/GKjRltkWCW0q/V6jOF+7JHFJ/M0efjXw+mGThcXlzMD9lSIVPgREqn41XC41onjpMQ8TcRfo9dTLrn2dPgH+/Q/4hTWRFov8ATdNiiHzUKRjqQPWPiTzJ8San0orLrv8AcbceJmX9Hr6ca90tbQecpP6imjJ2Q2UUpKmvn/V7Mech/Ria9kttoPsx6ePNpD+opoxshsopSSz2hJ4rpo8SZf0Jr06XtD97TR5dr+q00ZGyOmwY3ta1V+irAg/B6w961pNJfo82ZubV7qa8aJprlwx7LJUbox1A7+WKdK1XRRhRRRUkBRRRQBRRRQBRRRQBRRRQBRRRQBRRRQBRRRQBRRRQBRRRQBRRRQBRRRQBRRRQH//Z"/>
          <p:cNvSpPr>
            <a:spLocks noChangeAspect="1" noChangeArrowheads="1"/>
          </p:cNvSpPr>
          <p:nvPr/>
        </p:nvSpPr>
        <p:spPr bwMode="auto">
          <a:xfrm>
            <a:off x="155575" y="-1012825"/>
            <a:ext cx="2257425" cy="2124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4" name="23 - Ομάδα"/>
          <p:cNvGrpSpPr/>
          <p:nvPr/>
        </p:nvGrpSpPr>
        <p:grpSpPr>
          <a:xfrm>
            <a:off x="179512" y="3068960"/>
            <a:ext cx="2376264" cy="2232247"/>
            <a:chOff x="395536" y="3356992"/>
            <a:chExt cx="2376264" cy="2232247"/>
          </a:xfrm>
        </p:grpSpPr>
        <p:pic>
          <p:nvPicPr>
            <p:cNvPr id="17" name="Picture 10" descr="http://idata.over-blog.com/3/23/47/72/post-it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3356992"/>
              <a:ext cx="2289483" cy="2232247"/>
            </a:xfrm>
            <a:prstGeom prst="rect">
              <a:avLst/>
            </a:prstGeom>
            <a:noFill/>
          </p:spPr>
        </p:pic>
        <p:sp>
          <p:nvSpPr>
            <p:cNvPr id="18" name="17 - TextBox"/>
            <p:cNvSpPr txBox="1"/>
            <p:nvPr/>
          </p:nvSpPr>
          <p:spPr>
            <a:xfrm>
              <a:off x="467544" y="3717032"/>
              <a:ext cx="230425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Κάποτε οι εικόνες σχεδιάζονταν με το χέρι. Πλέον κατασκευάζονται με μοντελοποίηση.</a:t>
              </a:r>
              <a:endPara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34 - TextBox"/>
          <p:cNvSpPr txBox="1"/>
          <p:nvPr/>
        </p:nvSpPr>
        <p:spPr>
          <a:xfrm>
            <a:off x="323528" y="191683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Animation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είναι η προβολή διαδοχικών εικόνων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οι οποίες όμως είναι κατασκευασμένες- δεν προέρχονται από το φυσικό περιβάλλον.  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4274" name="Picture 2" descr="https://encrypted-tbn3.gstatic.com/images?q=tbn:ANd9GcSBBB5EW0uqeWa7tCABA1HZSm_5fhX-i70R7QzJF1Xw_naAk2YnnWdvUbi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3356992"/>
            <a:ext cx="5616624" cy="18293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136904" cy="8640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Κεφ. 11 - Πολυμέσα</a:t>
            </a:r>
            <a:endParaRPr lang="el-GR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776864" cy="504056"/>
          </a:xfrm>
        </p:spPr>
        <p:txBody>
          <a:bodyPr>
            <a:normAutofit/>
          </a:bodyPr>
          <a:lstStyle/>
          <a:p>
            <a:pPr algn="l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Ομάδα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ανάπτυξης εφαρμογών πολυμέσων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</a:t>
            </a:fld>
            <a:endParaRPr lang="el-GR" dirty="0"/>
          </a:p>
        </p:txBody>
      </p:sp>
      <p:sp>
        <p:nvSpPr>
          <p:cNvPr id="14342" name="AutoShape 6" descr="data:image/jpeg;base64,/9j/4AAQSkZJRgABAQAAAQABAAD/2wCEAAkGBxQTEhUUEhQWFhQWGR0YFRgXFx4YHxwcGBsdGhcaFxwcHyggGCIlJxgaITUhJSkrLi8uGB80ODMsNygtLiwBCgoKDg0OGhAQGywkHCQsLSwtLCwsLDQtLCwsLCwsLCwsLCwsLC0sLC0sLCwsLCwsLCw3LCwsLCw4LCwsLSssLP/AABEIALIAvQMBIgACEQEDEQH/xAAcAAACAwEBAQEAAAAAAAAAAAAABgQFBwMBAgj/xABNEAACAQMBBQQFCQQFCAsAAAABAgMABBEFBhIhMUETUWFxByKBkaEUIzIzQlKSscFicoKiJENTVMIVFyVEc4OT0RY0RWN0hJSyw9Lw/8QAGgEBAAMBAQEAAAAAAAAAAAAAAAECAwQFBv/EACgRAAICAgIBAgUFAAAAAAAAAAABAhEDEiExQQRRBRQyYXETIiOBof/aAAwDAQACEQMRAD8A3GiiigCiiigCiiigCiiigCiiigCiioV7rFvD9bNFH4O6qfcTQE2ilO89JGmx87pGPcmWPwFI0/pmma5/o9p2lurYI9YyOO8YGEPULg+JGeAGy0VnP+cyd/qdJu27u0+a/Q1Ua/tLrdyqrb2TWmCCWEqSM3h6yjA9lRaJpmu0VjEfpH1SCSO1uLeEzNwV5CYw2eXEHd8OHXFX52j1z+52n/Eb/nS0KZpFFZudptbA42NqfKVh8M15/wBL9YGM6ZE3fuz4/MHFNkKZpNFZuvpA1BfrNGkHilwrfAJ+tfX+dUJ9fpt9GOrdkGUebZFLQo0aiq/QdZiu4EngbejccOhB6hh0I7qsKkgKKKKAKKKKAKKKW/SDtF8ispJF+tb5uAd8j8F4dcc/ZQFtqWs29uMzzRx9fXcKfYCcmlO/9LGnod2NpLh+iwxls+ROBSDs5stHb3pi1GJJXk7MiV8kiSUEqrAnjllZd4/aGOtaqlrBbRswVI0RSzEAKAFGSTjwFUc6LKIsnb3UZv8Aqulsink9zJue9MA/Gvh4tcn+lc29sD0ij3yPIngaqdU2pvZHUQPHAGUyBGTeKRDO68zHkWxwUDhg8eFWmy+2c7x4uo1ErRvLCycBIqcCN37LciO8MPGj3SsLUi3uxORvahqtwwPMNKsCHv8AVJI91TNH9Hel7u9FHHKPvb/aDPnnFLV5Yq62t3NiaSVx2rt6wxKpCKgPBUViuB+pzXmnwLbxTzw4jlt5mBI4CRCyuEkHJh84QO44xVnjlXY2VjbtPszp62+JEESB0OIlG+5B4RqACzb3LA48asbGO93AILKGGJQAiyzENjuKRoQn4jXzpqrLqMZkH1VuZIQfvu247DxUADP/AHh76YNprm6jh3rKJJpd9Ruu26N0n1jnI5f/ALPKqRja5JbF642jNtwv7doM/QdG7aNz0RWCghz0UqMk4BNSLa01CcB9+KzQ8VjMXbyY6doSyqp/ZAOOWavNftUltZUm4KYzvccbuBneB6FSMg9CAah2c1zLpsbxFRdPboymQHd3ygPrCraIjZi5tPpE4izepFe2yMHYxoYpY9053lUMwkA6gEEjPA8iyW18rorR4KMAVIPAgjhip9lI6WytdsnaLHmdl4JkD1yM8hzpK2HyLZeineZAeGEaRmjGOnqlfdVJpImLJ2va3PHNFFbpES6u7GUtgBCo4bv71ddnNZkm7ZZ1jDxSBMx5KnKK/wBrj9rHsrnquipO6OXkRkBUGN93IYgkHh+yPdXbSNJjt1YR7x323mLsWJOAMknwAHsqv7dfuW5sXLvaS87KedTbCOJpQFMbFsRMy8SH5nd+NOto+8iFwoYqCwHLJHEDwqhk2VtiWJV/WYuy9o4UkneJK72OJ48quhSTT6CvyLHo2HyfUNTs1+qV0niHQCUZYDuAyo9laRWbejj53VNVuBxQNHAp8YwQ/wCQPtrSa2XRm+woooqSAooooArNbpf8o62AeNvpoBx0M7HIz0OMD8Hiadtp9XFpaTXDY+bQsAerY9Ue04FLfor0drexV5OM1yxuJieZaTl8Me0nvqs3SLRRx2/sd6RGHDtopbfOOUigz2zk9N1kb2vXSUfLNPIJ3TcW5GT0MiYyfaeVTvSJbM+nzsmd+Fe3Qj70J3/bwB4Us6VY3phjVFt4kCKFLO0pIwMHChQPLJrLwXQqaHGZmeO6KxENm5DsFMhXAREGfqgAMnr7TTLDcLcXUbRetDbhsyD6JdhuhEPJsDJJHDiKmzbHvNj5Rc72OXZwRrjwBcOcVNh2Kgx63bP4PKwX8CkL8K0eW40VUObFzXNLCo8cdxHFC/Hsp+SHO9mJgysgBGccfdwqr0xbdT87drNh+07OIM4LjADMcsz4wMDgBitGtNlbWP6FvCv8AP5irSO1CjAwB3AYqm7qidRCvdTklMcltFcieEkxMbdlU5GGR9/d3kYc+PcRxAq+h28mjiVrvT5o3LBPm3jdSzHChcuG492OHf1q31KzlZMQSrG+ebp2gI6jGRjzzUGy2ebtVmupjO6fVqEEcaE8Cyrkktg43iT4YopUHGyq2mn1C9Tskgjhtm+tWSX5yReqNuArGp64LZGRkZrno9tqtuNyOa27IfQjl35N0fdDjdbHgc069mO6jcHdTdk6ozZpr6/dorme3Uxt69oVdAcHKOeOZUOAwwcd/KrdbG8I9V7Q9OAk6cxwNM2paPBcACeGOQDlvqDjy7q6WOnxQoI4o1jQclUAD3CocrCVCr8hvh/dT5GQfmDXy0N+OUFu3lOy/nGac9wd1HZjuqLJE3tb1edqP4LgN+arVZtFtRc28JJtpkd2EURZoyDI+d0eq5PQnkOXStE7EUkekiENLpsY+1eI34Bn9amPLIY1ej/Z02NmkTkGZsyTEdXfiwB6gcs+FMlFFbmQUUUUAUUUUBnXpUkNxNY6an+sSiSbHSKIgnPdnjj93FPaKAAAMADAHcByrP8AWJvk20EU1yPmriHsbaTor54o3iSf5h41oVZZOy8T5ljDAqeIIII8DwNLGxXC0SNvpQM8DZ5/NMVBPmArfxU00r6WBHfXsP8AadndKP8AaL2Tn3w1TwWLyiiiqkhRRSVqd8187RxsVs0O67KcGdgfWUHpGORI4scjgBxvGLk6RDdFhfbWAs0dnH8odThnzuxKeoMmDvEfdUHxxzqBIl3Lxmu2T9i3QRr5Fm3mPnkV0aRIVCqAqqOAHAAD8qVtS24Rc9mDJj7QIVPxHn7M11RxRj2YubZftoSHnLck/wDiZh+TgV9LpTL9Vc3MZ7+1MnvEu9SUu2s7HhGg6gFnz+Qz7qm2m3Dg/PQnHejb/vBAPuzV9Y+xXZ+44xaxeQfWKl1H1KDspQP3clJPYV/SmHSNXhuU34WzjgykbrKfuup4qfA0saVq8Vwu9GwPfjoe4jmD4GvL6wbf7e3bs7hRwbo4H2JR9pT7x0rKeFPmJeM/cdqKrNntZW6i3wNx1O5LGeaOOanw6g9QQas65WqNgpL2s9fVdKj7neT3LTpSXdnf2hs1/sraV/xcKtDsiXRpFFFFbmQUUUUAUUUUAv7c7OC+tJIeUg9eFvuyL9E+GeR8DVd6OtojeWo7UFbiE9lcKeYdep8/zB7qcazTXf8ARurx3IGLW/xFP3LKOCMfPh7mqslaJTNDpb1n5vULWTkJUlgPiQBLH7gsnvpkpd249WGKYf1FxDIT3IXCSfyuaxRoW1FemqfabVHgjQxKrSSSLGu/ndG9zLY4nAHIVCVuiSLtneMI0t4zuyXLdnvDmsYGZWHcd3gD3sKghFhjVEAVVAVQOQA5VX29zNNesbgRhoYQq9nnHzrFmOG4jO4vDjyFfG1DMUEakhpWSJSOYMrhCR4gE12Yo6x5MJu2Ll7dQ3faLNP2cOCEUZyx5drJjkgPIHAOM8Qa67PaVbRTYnnjlmHBFA9RTjPDPAufPIHIVplrolrZ2zRqiRwBD2hOOK49ZpGPPrxNZ1qu0Nkkdva2wf5HC3aSOIyclCGTDHGcnJLc+GOtaqcY1dGLwZMietv8IptX15pLpZ0IVYDiEnqQcs5zwxlRgdw8apry/LHeGHZyTwIxnmTw5VolrstZ73aiPJPrKGJK8eOd0nA7+VIW08kcl2zxIERPUPQMyZBYAe7j92rZk4rZnKs8YxpeF/pDstUlSXtoQFYHDDkG71IHDHca1zRdSW4hSVOTDiO5hwZT5GshglcqwjA3GIJzw3iORHDPU05ejS5bM8TDGN2QDOfpZU4/CKygp9tcHTijnracai+i/vb82Vytyqs6SgRTIpAJP9U43iBkH1eJ5N5VdQbZKXjR7eaMSMEDNuEBm5A7rk/CqTbFM20neFLDzTDL8QKq5b1na2zDKm9NEQzJ6vPvHAe2qZMcXbOiMn0atSXow39o526RWQT2s6MPgTTjDypQ2CXf1fV5egaGIfwKQ35CufH2aS6NGooorYzCiiigCiiigCqDbnQRe2U0H2yu9Ee514p5cRj21f0UAoejnXjeWMbv9anzUwPAh0wDkdCQQcHvqz2pszNZ3Ma/SeFwv726dw+/FKel/wBB1ye35RXydvF3doud8Dx4MfdT+RnhWElTNF0VGjXYlt4ZQch41bPmoNVG3YxBFJ0iuImY9yl91j/NXfYrhaLHy7F5IQO4RSMi/AA+2rmeFXUo6hlYYZSMgg8wRUJ07LdoQLC4U39yqsrHsoicEHGC4wccjyOPEd9e7StudjKeUU0MjeSSDPwOfZU7aLS47RoLiFFjiQmKUIuAElIw5x91gvHoGNdr61WWNkcZVgQfIjBrthLZHPJUzn6V7oCzWMH66VFPHmq+u3s9UVms5i3IwwfPaDtjwI7PeH0QBnPfUvaC5uO1jgujkQJuwHH1gPDtCerYAUgcsHvqBczHGeGeCjPAcwoLHu48TXn+oyP9VUuj634T6WPyE3J1tdteFVFjr2uPcndUslsn0FGVLnqzdcdAvt615omxQubfte33O04qigOAM8nJOd7vAxjlTBqPo5lW27WG4MswGSm6u4w6iPHHOOWTg+Ffek281lbmQWr9grb8rTSBJTvEAsIgMAcvVJBwORPPD4h841ti+rv7V/Z5Lfw/9KGLGuF22uW/DEm9uJEVrVyoaOQ8FQFixAwV+0wK4IHjTD6N7ZxJcO4cYCR4dShB4sQQQO8U061dRRFZERHuZfViQD1z3ZPMKOZPQCumjWPYxYZt52JeVvvOxyx8B0HgBXV8P9fm9XG5QpJd+7MPWTSjrZX7ZTbttL+4QOvFvVX4kVwfWIZGtIoyS3bxZBR1wFBPHeUDpXLWRJcTLFCnabhE0q7wX1VPza5PDJYZx+wanW1jcyTwF7dokjl7RmaRD9FWAACsSclhXXOS5VnBFMf4OVKfolG8+pTH+svJMeQ5fmaa9/dQt3An3caWvQvH/o9n6yTyt724Vz4zWY+0UUVqZhRRRQBRRRQBRRRQGf8ApftSkNvfR/WWUyyZ/YYgOD4HAzTpbTh0V1+iwDDyIyK5bR6aLm1ngPKWNkz3EggH2HB9lK3ol1IzabEr/WQM0Eg6gxngD47pX31nkRaJK2fys9/Gelx2g/dlijI+Ib31eVSx5XVJ1+zJbQyebK8sZ9wC++rqsmaI5XdssqNHIoZHUqwPIgjBFI0cr2cotrgkoeFtMeTr0Rz0kX+YDI60/VQawVuLlbNlV4+yaSfIyVyQsOD9kkhyD+xV8c3FlZRsq9U0yK5j3JRvDmCDgqe9T0NJ91sZMrABzLDn1wCscpXHIMQUzy44HWmi50O7tT8yTcRdFYhZR4Bj6sn8WD4mow2lRTiYNC3UTI0fxI3T5g10fx5OWTjz5sKahJpPsstE1kWsCQRWN0FQEKGeNzxJPFu0x1Pl4Vz1y+ur2FoBClvG+MvI++43WDAqiernKggliPA1xXaGAjIljI7xIv8AzrjJtTByR1c90eZD5YQGtGlXJz+SZpmkJCS5ZpJW+nLIQWPgMcFXwHxPGo+sapgrFEO0mfgiDr3k/dQcy1fMcd5c/Qj+Txn7cw9bH7MWc5/fI8jTFoOz8duDuZaRvrJX4s3meQH7IwKyeSMFrA0UXJ2z52X0T5OhDHflc78z4xvMeg7lAwoHcKvjGO6vUXFe1yt2aoga/P2drO/3YnP8pqH6JINzSbTvZCx/iZiPgRUf0jT7mmXZ5ZiK/j9X9avNibfs9Ps06rbxA+fZrn45rXH0UmXdFFFaFAoqq2g2jtrJVa6lEYc7q5BJJ5nAUE8O+pljqEUyLJDIkkbfRZWBB9ooCTRRRQBRRRQBWdbCJ2Go6pa8gZVuFHhIPWPt4e6tFrOrz5naRD9m5s8ebozfkqj31WXRK7LnVRu6jat0eGZD4kGNlH/vrvtBbyvCewcpKhDoehKHO446q3EEeNctqRiaxfoLgqf95E6ge8r7qtqxZohPv9tmjgZvkk3bKpLAgdmMde0zgr14cfDNd9k4niuLqO4YPPJ2dx2gXd3kdN3dUZOFRkZQO7zqZtlCosbohQD2L9PCvrahexFrejlDiOf/AGMuAx/gbcfPcG76slaZDdMuzXGW2VhgjI7iMj3GuwPdRVCxWvocJOTFFnv3B/yqRDYqv0Qq/ugD8qlUUsHNYR51U6XdvLd3JDHsId2FB0MgG9K3jjeVPAqe+pWv6l8ngeQDLcFjX7zud2NR5kjyGT0rzZ7Tfk9ukZOXALSN96RyWkb2sT7MUBY0UUVAEr0xuf8AJUqrzkeJB7ZFP+GtCsowsaKOSqoHsAFZ36VzmG0j/tLyEHyG9n8xWlKK3x9Gcuz2iiirlTDfS7tPA99b7g7b5IZUmRhhd59zgG5N9Eg8OBWk6PsppP6N20KcWdA+AG4BSmD5+4VoF/sLqUEl01uLSaGWWSbE2+XO+d7GAMcOXPj7azvTdUhUOz7kTMclFVlC4HAAHOOpxnrVEntZe1rSNN9Fe1M4uTY3MhlVkLwO30hu/SUn7Q8+IwfZpO0Gsx2lu88pO4g5DmSeCqPEnhWA2WhXVyk17EHhjto95HOUL44sIyOPAZOeXTrTNrmqTX2zvayHekhlAkI4bwRsBz44YE+IrSih1h1jW9UJe1AtrfPqtkICP3yC8h8VAX868vNQ1vSistw63NuSA+TvgZ6Ft1WjJ6HivfWo7LOhs7Yx43OyTdx+6KjbdQh9OvARn+jykDxVCy/EClkE3QNXju7eOeL6EgyM8wRwZT4ggj2Ul7fDc1fR5Rw9eWI+PaKqqPiffXvoMuN7TmX+zndfxKkn+OvPSmcXWkMOfy6NfYzKDUMlF1tzkQRuP6u5t3PkJlB+BxVuarNu1zp9yfupv/8ADIf/AA1Yo+8Ae8A+/jXO+jVFRtmudPu8cT8nlIHiEJHxFLNr6Vbd7bs7i2k3im4yLh1YEYOGJHA+Ip01WDtIJU+/Gy/iUj9a/OdscoueeBmrRdI0hjU3ya96NNp1njNs5Ikiz2Yc5Zoc+pk/aZRhT5A9aeK/OEEzxuskbFJEOUYcwf1HTFajs76TIXULefMyci4BMbeIIyUz3Hl31DRM8bj+B+oqjO2FjjK3cL+EbiRvwJlvhUWZ5771FWS2tD9N2G5LKvVY15xKeRY4YjOOearRnZ7aN8tuhLztrViIT0kmwVeQd6pkqP2t49BTLXO1t1jRUjUKigKqjgAByArpRgKKKKgCVt8N+70qP711k/wrWk1m+0Y3tZ0tO4SyfhWtIroh0Zy7CiiirFQqJJpkLHeaKMnvKAn8ql0UBE1OyEsEsPISRtH5bylf1rBNE2tFnYXWnXUDF2Mi/SC7rMoU72ePBhvAjORiv0NUO40qB3DvDGzjkzICfeRUoCv6IElGmRCUEYZ+z3uB3N47vDu548MU33UAkRkYZV1KsPBhg/nXQCvagGEbP6vNoF1Lb3MbPA5GGGBvY4JIhPA5HArz4VP1XbKLU9S01IEcCK4DkvjjjDYABOMBTzrYrq1SQbsiK47mAI+NZbrOlRXWuLAq7sNrbZbsj2ZWR2JGGTBBwV9x76SfAS5H7aa37Szuo/vwSr+KNh+tcdFm37eFh1jQ/wAoqrkW+gVgrLexYPqyYjmAweAfhHJ/EF65NVOyuuzLZ26rZTyFIlXeDwqGKjBxvSDurnrg1HasCvdDk+XTWqDisjHePJY2O8rHv4MAB199a4dqdzjcWtxCvVyqyqPFuyZiB44qHrViLgreWDxyyBd11VxiWMHIXe5Ky5OCeHEg94lcGuKSUuehF1bYwRwl4XkaVBvEMQQ4HMAAeqe6lJWyBugsWwFA5sTyA861P/KZ+iba5En9n2LE/iHqEeOcV97C7C9jIbq4XEm8xhiJDdkGJ4sRwL8ccOAFPydeacI/Qxg2L0AWdrHGQDLxeRscd9zkgHuHBR4Cr+qzUtftoDiWZFY8kGWc+SLlj7BUJdrIiMrDdsP2baT9QKjlnBZf0VQjahccLW8/9OR+ZFeptMD/AKpee2ED83qKYsvaKX/+kzf3K7/Cn/3r19opeljcn2xD/wCSlCyqlO/tHbL/AGdrI/4ju/rWkVl2ylw0+0E8rRtGY7MR7j7pIzIjA5UkcQT761Gt49GUuwoooqxAUUUUAUUUUAUUUUAVnu1uytzDcPqOmMTMcGe3biJgOe7nkcdM9OHcdCooBN2V2qhvlYLlJk4SwvwZD14HmPEVH2QP9FUfdeVOWPoSuv6V32y2HFw4urR/k98g9SQcFfHJZRyPdnB8cjhSlo0utW0XZHS+1Id2L/KI1yZHZzgBjgetWTh7F1IfiKpL3RIGbfaIxv8A2kLNGT3ZKEZ8mzVWur60f+xx7bqMfma9bUNc6aSg/wDNRH/GKjRltkWCW0q/V6jOF+7JHFJ/M0efjXw+mGThcXlzMD9lSIVPgREqn41XC41onjpMQ8TcRfo9dTLrn2dPgH+/Q/4hTWRFov8ATdNiiHzUKRjqQPWPiTzJ8San0orLrv8AcbceJmX9Hr6ca90tbQecpP6imjJ2Q2UUpKmvn/V7Mech/Ria9kttoPsx6ePNpD+opoxshsopSSz2hJ4rpo8SZf0Jr06XtD97TR5dr+q00ZGyOmwY3ta1V+irAg/B6w961pNJfo82ZubV7qa8aJprlwx7LJUbox1A7+WKdK1XRRhRRRUkBRRRQBRRRQBRRRQBRRRQBRRRQBRRRQBRRRQBRRRQBRRRQBRRRQBRRRQBRRRQH//Z"/>
          <p:cNvSpPr>
            <a:spLocks noChangeAspect="1" noChangeArrowheads="1"/>
          </p:cNvSpPr>
          <p:nvPr/>
        </p:nvSpPr>
        <p:spPr bwMode="auto">
          <a:xfrm>
            <a:off x="155575" y="-1012825"/>
            <a:ext cx="2257425" cy="2124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2" name="21 - Ορθογώνιο"/>
          <p:cNvSpPr/>
          <p:nvPr/>
        </p:nvSpPr>
        <p:spPr>
          <a:xfrm>
            <a:off x="1043608" y="1700808"/>
            <a:ext cx="6592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Θέλετε να φτιάξτε μία ταινία. Τι ειδικούς θα καλούσατε;</a:t>
            </a:r>
            <a:endParaRPr lang="el-GR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5298" name="Picture 2" descr="http://image.dhgate.com/desc_332917322_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1412776"/>
            <a:ext cx="1080120" cy="1080120"/>
          </a:xfrm>
          <a:prstGeom prst="rect">
            <a:avLst/>
          </a:prstGeom>
          <a:noFill/>
        </p:spPr>
      </p:pic>
      <p:pic>
        <p:nvPicPr>
          <p:cNvPr id="55300" name="Picture 4" descr="https://encrypted-tbn2.gstatic.com/images?q=tbn:ANd9GcQPjXltwGCa90J1pNkeQUwi6FPHpHhYjWwqqP85KqmoTvHwkycLFgWTiNk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556792"/>
            <a:ext cx="864096" cy="948891"/>
          </a:xfrm>
          <a:prstGeom prst="rect">
            <a:avLst/>
          </a:prstGeom>
          <a:noFill/>
        </p:spPr>
      </p:pic>
      <p:sp>
        <p:nvSpPr>
          <p:cNvPr id="30" name="2 - Υπότιτλος"/>
          <p:cNvSpPr txBox="1">
            <a:spLocks/>
          </p:cNvSpPr>
          <p:nvPr/>
        </p:nvSpPr>
        <p:spPr>
          <a:xfrm>
            <a:off x="755576" y="3068960"/>
            <a:ext cx="7776864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Εξοπλισμός </a:t>
            </a: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για εφαρμογές πολυμέσων</a:t>
            </a: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1" name="30 - Ορθογώνιο"/>
          <p:cNvSpPr/>
          <p:nvPr/>
        </p:nvSpPr>
        <p:spPr>
          <a:xfrm>
            <a:off x="1619672" y="3717032"/>
            <a:ext cx="482414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2000" b="1" spc="50" dirty="0" smtClean="0">
                <a:ln w="11430">
                  <a:solidFill>
                    <a:schemeClr val="accent6">
                      <a:lumMod val="50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Τι λογισμικό και υλικό χρειάζεστε για να </a:t>
            </a:r>
            <a:endParaRPr lang="el-GR" sz="2000" b="1" cap="none" spc="50" dirty="0">
              <a:ln w="11430">
                <a:solidFill>
                  <a:schemeClr val="accent6">
                    <a:lumMod val="50000"/>
                  </a:schemeClr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2" name="31 - Ορθογώνιο"/>
          <p:cNvSpPr/>
          <p:nvPr/>
        </p:nvSpPr>
        <p:spPr>
          <a:xfrm>
            <a:off x="1475656" y="4509120"/>
            <a:ext cx="190872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2000" b="1" spc="50" dirty="0" smtClean="0">
                <a:ln w="11430">
                  <a:solidFill>
                    <a:srgbClr val="FF000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δημιουργήσετε</a:t>
            </a:r>
            <a:endParaRPr lang="el-GR" sz="2000" b="1" cap="none" spc="50" dirty="0">
              <a:ln w="11430">
                <a:solidFill>
                  <a:srgbClr val="FF0000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32 - Ορθογώνιο"/>
          <p:cNvSpPr/>
          <p:nvPr/>
        </p:nvSpPr>
        <p:spPr>
          <a:xfrm>
            <a:off x="4283968" y="4509120"/>
            <a:ext cx="214033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2000" b="1" spc="50" dirty="0" smtClean="0">
                <a:ln w="11430">
                  <a:solidFill>
                    <a:srgbClr val="FF000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χρησιμοποιήσετε</a:t>
            </a:r>
            <a:endParaRPr lang="el-GR" sz="2000" b="1" cap="none" spc="50" dirty="0">
              <a:ln w="11430">
                <a:solidFill>
                  <a:srgbClr val="FF0000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35" name="34 - Ευθύγραμμο βέλος σύνδεσης"/>
          <p:cNvCxnSpPr/>
          <p:nvPr/>
        </p:nvCxnSpPr>
        <p:spPr>
          <a:xfrm flipH="1">
            <a:off x="2627794" y="4077072"/>
            <a:ext cx="1440150" cy="57606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- Ευθύγραμμο βέλος σύνδεσης"/>
          <p:cNvCxnSpPr/>
          <p:nvPr/>
        </p:nvCxnSpPr>
        <p:spPr>
          <a:xfrm>
            <a:off x="4067944" y="4077072"/>
            <a:ext cx="1008112" cy="57606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- Ορθογώνιο"/>
          <p:cNvSpPr/>
          <p:nvPr/>
        </p:nvSpPr>
        <p:spPr>
          <a:xfrm>
            <a:off x="2267744" y="5301208"/>
            <a:ext cx="330064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2000" b="1" spc="50" dirty="0" smtClean="0">
                <a:ln w="11430">
                  <a:solidFill>
                    <a:schemeClr val="accent6">
                      <a:lumMod val="50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μια </a:t>
            </a:r>
            <a:r>
              <a:rPr lang="el-GR" sz="2000" b="1" spc="50" dirty="0" err="1" smtClean="0">
                <a:ln w="11430">
                  <a:solidFill>
                    <a:schemeClr val="accent6">
                      <a:lumMod val="50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πολυμεσική</a:t>
            </a:r>
            <a:r>
              <a:rPr lang="el-GR" sz="2000" b="1" spc="50" smtClean="0">
                <a:ln w="11430">
                  <a:solidFill>
                    <a:schemeClr val="accent6">
                      <a:lumMod val="50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εφαρμογή;</a:t>
            </a:r>
            <a:endParaRPr lang="el-GR" sz="2000" b="1" cap="none" spc="50" dirty="0">
              <a:ln w="11430">
                <a:solidFill>
                  <a:schemeClr val="accent6">
                    <a:lumMod val="50000"/>
                  </a:schemeClr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4" name="Picture 10" descr="http://idata.over-blog.com/3/23/47/72/post-i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437112"/>
            <a:ext cx="2289483" cy="2232247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136904" cy="8640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Κεφ. </a:t>
            </a:r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Πολυμέσα</a:t>
            </a:r>
            <a:endParaRPr lang="el-GR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6400800" cy="504056"/>
          </a:xfrm>
        </p:spPr>
        <p:txBody>
          <a:bodyPr>
            <a:normAutofit/>
          </a:bodyPr>
          <a:lstStyle/>
          <a:p>
            <a:pPr algn="l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Βασικές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έννοιες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251520" y="1844824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Γραμμική πρόσβαση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251520" y="3356992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Μη γραμμική πρόσβαση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35" name="34 - TextBox"/>
          <p:cNvSpPr txBox="1"/>
          <p:nvPr/>
        </p:nvSpPr>
        <p:spPr>
          <a:xfrm>
            <a:off x="323528" y="2276872"/>
            <a:ext cx="5508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Διαβάζω την πληροφορία με την προκαθορισμένη σειρά που έχει ορίσει ο συγγραφέας, αρθρογράφος κ.τ.λ.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37 - TextBox"/>
          <p:cNvSpPr txBox="1"/>
          <p:nvPr/>
        </p:nvSpPr>
        <p:spPr>
          <a:xfrm>
            <a:off x="3347864" y="4941168"/>
            <a:ext cx="2160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Ηλεκτρονικό ή ψηφιακό βιβλίο</a:t>
            </a:r>
            <a:r>
              <a:rPr lang="el-G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το βιβλίο που είναι αποθηκευμένο σε ψηφιακή μορφή.</a:t>
            </a:r>
            <a:endParaRPr lang="el-G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50" name="Picture 6" descr="http://gplibraryfriends.org/sites/default/files/slideshow/book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556792"/>
            <a:ext cx="2435768" cy="1512168"/>
          </a:xfrm>
          <a:prstGeom prst="rect">
            <a:avLst/>
          </a:prstGeom>
          <a:noFill/>
        </p:spPr>
      </p:pic>
      <p:pic>
        <p:nvPicPr>
          <p:cNvPr id="31752" name="Picture 8" descr="http://handcreates.com/wp-content/uploads/2013/12/newspap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284984"/>
            <a:ext cx="2232248" cy="1493698"/>
          </a:xfrm>
          <a:prstGeom prst="rect">
            <a:avLst/>
          </a:prstGeom>
          <a:noFill/>
        </p:spPr>
      </p:pic>
      <p:sp>
        <p:nvSpPr>
          <p:cNvPr id="29" name="28 - TextBox"/>
          <p:cNvSpPr txBox="1"/>
          <p:nvPr/>
        </p:nvSpPr>
        <p:spPr>
          <a:xfrm>
            <a:off x="323528" y="3717032"/>
            <a:ext cx="5904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Διαβάζω τα τμήματα της πληροφορίας με όποια σειρά θέλω-μπορώ να παραβλέψω τα τμήματα της πληροφορίας που δεν με ενδιαφέρουν κ.τ.λ.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35" grpId="0"/>
      <p:bldP spid="3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136904" cy="8640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Κεφ. 3  </a:t>
            </a:r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Πολυμέσα</a:t>
            </a:r>
            <a:endParaRPr lang="el-GR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6400800" cy="504056"/>
          </a:xfrm>
        </p:spPr>
        <p:txBody>
          <a:bodyPr>
            <a:normAutofit/>
          </a:bodyPr>
          <a:lstStyle/>
          <a:p>
            <a:pPr algn="l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Βασικές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έννοιες</a:t>
            </a:r>
          </a:p>
          <a:p>
            <a:pPr algn="l"/>
            <a:endParaRPr lang="el-G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6" name="AutoShape 22" descr="data:image/jpeg;base64,/9j/4AAQSkZJRgABAQAAAQABAAD/2wCEAAkGBwwPDQ8ODQ0PDQ0NDRANDA4MEA8ODA0NFBEWFxcRFBYYHTQgGBolGxQULTEhJSksLjowFx8/OzUsNygtLisBCgoKDg0OGxAQGzAkHCQvLCwsLCwyLCwsLCwsLCwsLCwsLCwsLCwsLCwsLCwsLCwsLCwsLCwsLCwsLCwsKywsLP/AABEIALcBEwMBEQACEQEDEQH/xAAcAAEAAgMBAQEAAAAAAAAAAAAAAQcEBQYDAgj/xABMEAABAgICCBIHBQgDAQAAAAAAAQIDBAUREhYhMVFxk9EGBxMUMzVBQlJTYXORsrPB0uEiMjSBgpKxVHKDoeMVFyNDZHSU8GKjpCT/xAAaAQEAAwEBAQAAAAAAAAAAAAAAAQMEAgUG/8QAMhEBAAIAAwcEAQEIAwEAAAAAAAECAxExBBITFCEyUTNBcaHwkRVSYWKxwdHhIkKBI//aAAwDAQACEQMRAD8AvEAAAAAAAABDnIiKqqiIl1VW4iIBp5rRVRkNanTTHKnFI6L1EUujAxJ9nE4lY92LbtRfHPyMXMdcri+HPGp5Ld6L45+Si5hyuL4ONTyW70Xxz8lFzDlcXwcankt3ovjn5KLmHK4vg41PJbvRfHPyUXMOVxfBxqeS3ei+OfkouYcri+DjU8lu9F8c/JRcw5XF8HGp5Ld6L45+Si5hyuL4ONTyW70Xxz8lFzDlcXwcankt3ovjn5KLmHK4vg41PJbvRfHPyUXMOVxfBxqeS3ei+OfkouYcri+DjU8lu1F8c/Ixcw5XF8HGp5TbtRfHPyMXMOVxfBxqeX1D0Z0W5atcK378KKidNiRy2L4TxaeW4k56BGbZQYrIrUvrDcjqsdV4qtW1e6MncTE6Mg5SAAAAAAAAAAAAAAAAAGo0RU/AkoaK/wBOK+vUoTVqc7lVdxvKW4WDOJPTRxe8VhWtIUpOz7l1V66nXWkNPRgM5Kt1cdanpUwqYemrLa021fMKjmJ6yq5flQ7m0ucnqsrAS+1qY1XORnKcjW8vgZ0+Y6hreXwM6fMdQ1vL4GdPmOoa3l8DOnzHUNby+BnT5jqGt5fAzp8x1DW8vgZ0+Y6hreXwM6fMdQ1vL4GdPmOoa3l8DOnzHURreXwM6fMZyGt5fA3p8xnInW8DA3p8xnIh8hCW8ipiVe8b0oyeCS8aC5IkF7kc285iq2InRfJnK3STrHWHYaGNGdm5sCdVEcq2LI9xrXLgel5F5UuYjFjbLl/yp+jRh4ufSztjEvAAAAAAAAAAAAAAAMakp1kvAiR4nqwmK5U3XLuNTlVak951Ss2tEQiZyjNUUaNFnJh8aMt1y1uqvNbuMbyJ/t09etYw65QxTM2nOWVGishNTc3GtTdGWY1ceciP3bFMDbnThOohy8DoAAAAAAAAAABUAAATUB9w4jm+q5UxXugjIbGVnUcti+47cXcXMczVMSielUVFe1Lu+ThJnESO20BU2seEstFdXFgNRYblvvg3ruFW3Er5UMG1YW7O9Gk/1acG+cZS60yLgAAAAAAAAAAAAAHEaZs6rYcCAi3IjnRX8qMqRE6Xfkht2OvWbKMeemTmZZiQ4aV3KksnY902T1UNTHjK9yuX3JgTAdxDl5kgAAAAAAAAAAAM+RoadjpXBloj2redVYsXE51SL0ldsWldZdRS06Q2CaDqU+zf9sHxFfNYXl1wr+C06lPs6ZWD4hzWF5OFbwm06lPs6ZWD4hzWF5OFbw1tJUbHlnpDmGWD3NR6JZNd6KqqV1tXCiltMSt4zq5tWa6sSo6ctrIxle2pV9JtxeVNxTiYyTD0oeOstSEF6XGrFa12DU3rYuT3V/kc4tYvhzDqk5WhbZ5DaAAAAAAAAAAAAAArnTGuz0u1b2ot/OK6v6Ho7H2SzY+sNJSbqof3lRO/uNFdVMtSWIAAAAAAAAAAD7gwnve1jGq971RrGtuq5y7iETMRGckdVlaG9B0CAjYky1saYv1OSuDCXAibq8q+6o83G2m1+lekNdMKI6zq6pDKtAAACt9Mj22H/at7R56Ox9k/LLj9zlDWpZMg6qIn/JFTv7iJTD2pG45jkvpX+SopFSVyIeK3gAAAAAAAAAAAAAK50w9sJfmWdq89HZPTn5ZsfuhoqW9RPvp9FNFVMtWWIAAAAAAAAAEgd7pcUQ2xdOPStyqsOXr3rUuOcnKq3PcuE8/a8TruR/604Nf+zuTEvAAAABW+mR7bD/tm9o89HY+yfllx+5yprUvaT2RuNfopFtEwyKT3nxdxFUyuNDxW6EgAAAAAAAAAAAAArnTD2wl+ZZ2rz0dk9Oflmx+6GipX1G/fT6KaKqZassQAAAAAAAVASBAF0UBLpCk5eGm9gQ6/vK1FVelVPFxZzvMt1IyrEM84dAADmqX0Zyku9YbGumIjVqfqdSQ2uTcVy31xVmnD2W94znoqtixDXfvBZ9kdlEzFnJT5c8ePDmtEtMJOx2xUhrCsYSQ7FXI6upzlrvf8jTg4XDrlmpvfenNqS9w9pPZG41+ikTomGRSW89/ccwmVxIeK3QkAAAAAAAAAAAAAFc6Ye2EvzLO1eejsnpz8s2P3Q0VK+o376fRTRVTLVliAAAAAAAEgADrwF3UfsELmmdVDxLd0t8aMg5SAarRTNvgyEeIxanoxGtVL7Ve5G1pypZFuBWLYkRLjEnKsyqFEPXYkgSSJA9pPZG41+ikW0Ie9I7z39xzCZXEh4rekAAAAAAAAAAAAAFV6aD3JSspU5UrgQq6luL/HeensXpz8sW0T/wA4aSm5pzITVqR38REu3N640UhXacmqZSLF9Zqt/NCzdc78PdkzDW89Pfc+pzlLreh6otd4JSAAASBlUbR8aZipBgtR0RUVyIqo1Kkv3VOL3ikZymtZtOUNxaXSfFMyrM5VzWH5WcGwuguk6tiZlWZxzWH5ODdZ0oxWwobXX2w2tXGjUQ8u05zm1Ro9iEgGq0TyUWYkosGEiOiPsLFFVGotURqrdXkRS3BtFbxMuLxM1yhwVplJ8UzKsN/NYXln4Nk2m0lxTMqwnmsLycGzVUtR8WUekOYsWPcxHolk1fRVVTcxKW4d4xIzqrtWa9Ja105DTdr+6hbFZcZw+pOdrisRG31W6q8ikWr0TFur0puK/wBCpyp6165gIw41LSvFLx4T0UgAAAAAAAAAAAAAqnTS21lOYhdu89PYvTn5Ytp74c/oi2FvOJ1XGnD1VX0c+XKgAly9cxED1bMREvPd71r+oyhO9L1Sdi4UXGidxG7Cd6X2lIRMDehc43U78vtKRXdYnuXyI3U77qdLics6TY2xqrhRVrrr3pm2uv8A8luBbO63TyW4AAAAAAAAqjTYT/74X9mztYh62w+nPz/hi2nucWbGdlUbszMa9VTm+jqurMpr+X8Xcc4fumy9EvHgvSSAAAAAAAAAAAAACqdNLbWU5iF27z09i9Ofli2nvhz+iLYW84nVcacPVVfRz5cqAJAkBUBIEgdXpYbaw+ZjdUy7Z6U/+NGz965zx28AAAAAAAAqnTX9vhf2jO1iHrbD6c/P+GLae5xZsZ2VR2zMxr1VOb6O66sumv5fxdxzh+5b2Xol48F6SQAAAAAAAAAAAAAVTppbaynMQu3eensXpz8sW098Of0RbCznE6rjTh6qr6OfLlSQJAIBIEgSQlttDFMaxm2zOpatYseywsrCuySquupSvGw+JTdzyWYd9y2btP3p/wBAv+R+mY/2f/N9f7X81/BC6adz2Bf8j9Mfs/8Am+v9nNfwWHLRbOGx9VVmxr6r9VaV1HnzGU5NUPUhIBrdENKazlIkzqeq6lYehZWFlZPa2/UtXrYCzCw+JeKuL23a5uM/ej/QL/kfpm39n/zfX+1HM/wP3oJ9g/8AR+mP2f8AzfX+zmf4OV0V09+0JhkbUtRsIKQrGz1SupznV11JwvyNeBg8Ku7nmoxL785tNUXOGTRyfxmY16qnN9E11ZdMfy/i7jnD902Xm28eC9JIAAAAAAAAAAAAAKp00ttZTmIXbvPT2L05+WLaO+Gg0Q7E3nE6rjTTVVfRz5cqSBIACaiEpJEgSBIEOS4uJSR+hqM9ng8zD6iHz1+6XqxoyTlIBzmmHtTM/g9uw0bJ60fnsqxuyVMHtPPSgSmoCUQDJo/ZmY16qnN9E11ZVL7z4u45w/d1PsvNt5MR4L0YSAAAAAAAAAAAAACqdNHbWU5iF27z09i9Ofli2jvhoNEGxN5xOq404eqq+jQFypIEgAlIE1ASBJIBI68uID9C0Z7PB5mH1EPnr90vUjRknKQDnNMLamZ/B7Zho2T1o/PZVjdkqZPaYEogH0BIGRIbKzGvVU5vo6jVlUvvPi7jnD90z7LybeTEeC9GEgAAAAAAAAAAAAAqrTR21lOYhdu89TYvTn5Yto74c/og2JvOJ1XGnD1VX0aEtVJCUgTUAAkCQJJSkgQ68uIkl+hKN9ng8zD6iHz1+6XqRoyTlIBzumFtVM/g9sw0bJ60fnsqxuyVNIh7TAkCQJqCWRIbKzGv0U5vomNWVS28+LuOcP3TPsvFt5MR4L0YSAAAAAAAAAAAAACqtNHbSV5iF27z09i9Ofn+zFtHfDQaINibzidVxpw9VV9GhQtVpJEgSAAklKQJqIAA5Li4gS/QdG+zweZh9RD5+/dL1I0ZJykA53TB2qmfwe2YaNk9aPz2VY3ZKmz2mBKASEpAyJHZW+/6Kc30TGrJpbefF3HOGm3svFt5MR4L0YSAAAAAAAAAAAAACq9NHbSU5iF2zz1Ni9Ofn+zFtHfDn6f2JvOJ1XGnD1VX0aItVpQCQJEASlIEkCQJAh15cQJ0foKjfZ4PMw+oh8/ful6kaMk5SAc7pgbVTP4XbMNOyetH57KsbslTh7LCkCQJA95HZW41+inN9ExqyaW3nxdxxhpt7LxbeTEeE9GEgAAAAAAAAAAAAAqvTQ20leYh9u89TYvTn5/sxbR3w5+ntibzidVxpw9VV9GkLVYBIEkpAJIEgSBISh15cQJfoGjfZ4PMw+qh8/ful6caMk5SAc9pgbVTP4XbMNGyetX89lWN2Sp09phAJAAe8jsrca/RTm+iY1ZNLbz4u45w/dNvZeLbyYjwXowkAAAAAAAAAAAAAFV6adykpV63tQZ+UZyr9UPU2L05+f7MW0d8NHTTK4KrwXI73Xu80U1V20aAuVJJEhKSAAkCQJCU1AHJcUkX/Rvs8HmYfVQ+et3S9ONGScpAOe0f7VTP4XbMNOyetH57KsbslTx7LCAAAGTRza4iLwUVe7vOb6Jrq96UuuhtS+tdXvVEQ4ppMpleKHhPRSAAAAAAAAAAAAACvtN2j1dBl5lErSE90GJVuNiVK1ellXxIb9gvlaa+WXaa9IlysnESLBSyu1pYPTlqqX/eU2TGUqYnOGimZdYb1avwrhbhLqznCuYyeR0hJAASBIE1BKUQD6QCH3lJF/Ub7PB5mH1UPnrd0vTjRknKQDntH+1Uz+F2zDTsnrR+eyrG7JU8e0whAAANtIQLBta+s66vIm4hTe2cu4h60HLLNUnAY261IrXuwJDhrZLXjq/NCMW3Dwpn86ppG9eIXOeI3gAAAAAAAAAAAAAMSlZCHMy8WXi+pGYrFVL7V3HJyotSpiOqXmlotHs5tWLRlKko8CPR81El46eqtTqvVezexG8i50voe3Foxab1Xn5TS2Us6PBhxmJdrS+xzb6YjmJmsusolp5ij4rN7Zt4TLvSl9C2LxLiazDGOnIBISlAPpAJAASEs9tNTyIiJOTKIiVIiR4qIiYL5xwsP92P0h1v28vr9tz/ANtmv8iLnI4OH+7H6Qb9vKf23P8A22Zy8XOTwsP92P0g37eXnHpWbiNVkSajxGOqsmRI0R7FqWtK0Var6Exh0ic4iP0hE3mdZYlZ0grA+4cJ7vVaq4r3SRMxGpk2MrIo30n3XJeTcQqtfPR3EZPmkJtERWNW7ecvBTBjJpT3RMu+0uqAdLwlmYzbGNMNRGNX1ocC+leBXLUtXInKedtmNF7btdI/q1YGHuxnLsjGvAAAAAAAAAAAAAAANJon0NS9IQrGJ6EZleoxmpW9i4F4TV3U+i3S7Bx7YU9NPCvEw4vCqqUoekKNeuqs/hKtyK2t8u/371eRalxnq0xcPFjpr9sVqWpq+YVLQ19ZFavJ6SZyZw5ItD217Lrfe1cbVzEbtk5wjXctwm/KuYZWM4TrqX4TflXMTu2M4NdS/Cb8q5iN2xnBrqX4TflXMN2xnCddS/Cb8q5hu2M4Ncy+FvQuYbtjODXMvhb8q5id2xnBrmBhb8q5hu2M4NcwMLfl8hu2M4NcwOE35fIbtjODXMDhN+XyG7Yzg1zA4Tfl8hu2M4NcwOE35VzDdsZwh0/CS8quxIveNyTOHgkxHjvSFAhuc915sNFdEXovIdbtaxnZGcz0h2+hPQNqbmzE8jXPSp0OXSpzGO4T1vOXkS5j3MG0bZvRu4enlpw8HLrZ3hgaAAAAAAAAAAAAAAAAAAhWoqVKlaLcVFvKgGkndCNFRlVXycNFW+sKygqq4fQVC+u04tdLK5wqT7MO0CiOIfl4/iO+cxvP1DngUTaDRHEPy8fxDnMbz9QcChaDRHEPy8fxDnMbz9QcChaFRHEPy8bxDnMbz9QcChaFRPEPy0bxDnMbz9QcCibQqJ4h+Xj+Ic5jefqDgULQ6J4h+XjeIc5jefqDgULQ6J4h+WjeIc5jefqDgULRKJ4h+WjeIc5jefqDgULRKJ4h+WjeIc5jefqDgULRKJ4h+WjeIc5jefqDgULRKJ4h+WjeIc5jefqDgULRKJ4h+WjeIc5jefqDgULRKJ4h+WjeIc5jefqDgUekHQRRLVr1srvvxYzk6FdURO140+/9ExgUj2bqTkoEFthAhQ4LeDCa1iLjqKLWm05zOayIiNGQcpAAAAAAAAAH/9k="/>
          <p:cNvSpPr>
            <a:spLocks noChangeAspect="1" noChangeArrowheads="1"/>
          </p:cNvSpPr>
          <p:nvPr/>
        </p:nvSpPr>
        <p:spPr bwMode="auto">
          <a:xfrm>
            <a:off x="155575" y="-1630363"/>
            <a:ext cx="5124450" cy="3409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14342" name="AutoShape 6" descr="data:image/jpeg;base64,/9j/4AAQSkZJRgABAQAAAQABAAD/2wCEAAkGBxQTEhUUEhQWFhQWGR0YFRgXFx4YHxwcGBsdGhcaFxwcHyggGCIlJxgaITUhJSkrLi8uGB80ODMsNygtLiwBCgoKDg0OGhAQGywkHCQsLSwtLCwsLDQtLCwsLCwsLCwsLCwsLC0sLC0sLCwsLCwsLCw3LCwsLCw4LCwsLSssLP/AABEIALIAvQMBIgACEQEDEQH/xAAcAAACAwEBAQEAAAAAAAAAAAAABgQFBwMBAgj/xABNEAACAQMBBQQFCQQFCAsAAAABAgMABBEFBhIhMUETUWFxByKBkaEUIzIzQlKSscFicoKiJENTVMIVFyVEc4OT0RY0RWN0hJSyw9Lw/8QAGgEBAAMBAQEAAAAAAAAAAAAAAAECAwQFBv/EACgRAAICAgIBAgUFAAAAAAAAAAABAhEDEiExQQRRBRQyYXETIiOBof/aAAwDAQACEQMRAD8A3GiiigCiiigCiiigCiiigCiiigCiioV7rFvD9bNFH4O6qfcTQE2ilO89JGmx87pGPcmWPwFI0/pmma5/o9p2lurYI9YyOO8YGEPULg+JGeAGy0VnP+cyd/qdJu27u0+a/Q1Ua/tLrdyqrb2TWmCCWEqSM3h6yjA9lRaJpmu0VjEfpH1SCSO1uLeEzNwV5CYw2eXEHd8OHXFX52j1z+52n/Eb/nS0KZpFFZudptbA42NqfKVh8M15/wBL9YGM6ZE3fuz4/MHFNkKZpNFZuvpA1BfrNGkHilwrfAJ+tfX+dUJ9fpt9GOrdkGUebZFLQo0aiq/QdZiu4EngbejccOhB6hh0I7qsKkgKKKKAKKKKAKKKW/SDtF8ispJF+tb5uAd8j8F4dcc/ZQFtqWs29uMzzRx9fXcKfYCcmlO/9LGnod2NpLh+iwxls+ROBSDs5stHb3pi1GJJXk7MiV8kiSUEqrAnjllZd4/aGOtaqlrBbRswVI0RSzEAKAFGSTjwFUc6LKIsnb3UZv8Aqulsink9zJue9MA/Gvh4tcn+lc29sD0ij3yPIngaqdU2pvZHUQPHAGUyBGTeKRDO68zHkWxwUDhg8eFWmy+2c7x4uo1ErRvLCycBIqcCN37LciO8MPGj3SsLUi3uxORvahqtwwPMNKsCHv8AVJI91TNH9Hel7u9FHHKPvb/aDPnnFLV5Yq62t3NiaSVx2rt6wxKpCKgPBUViuB+pzXmnwLbxTzw4jlt5mBI4CRCyuEkHJh84QO44xVnjlXY2VjbtPszp62+JEESB0OIlG+5B4RqACzb3LA48asbGO93AILKGGJQAiyzENjuKRoQn4jXzpqrLqMZkH1VuZIQfvu247DxUADP/AHh76YNprm6jh3rKJJpd9Ruu26N0n1jnI5f/ALPKqRja5JbF642jNtwv7doM/QdG7aNz0RWCghz0UqMk4BNSLa01CcB9+KzQ8VjMXbyY6doSyqp/ZAOOWavNftUltZUm4KYzvccbuBneB6FSMg9CAah2c1zLpsbxFRdPboymQHd3ygPrCraIjZi5tPpE4izepFe2yMHYxoYpY9053lUMwkA6gEEjPA8iyW18rorR4KMAVIPAgjhip9lI6WytdsnaLHmdl4JkD1yM8hzpK2HyLZeineZAeGEaRmjGOnqlfdVJpImLJ2va3PHNFFbpES6u7GUtgBCo4bv71ddnNZkm7ZZ1jDxSBMx5KnKK/wBrj9rHsrnquipO6OXkRkBUGN93IYgkHh+yPdXbSNJjt1YR7x323mLsWJOAMknwAHsqv7dfuW5sXLvaS87KedTbCOJpQFMbFsRMy8SH5nd+NOto+8iFwoYqCwHLJHEDwqhk2VtiWJV/WYuy9o4UkneJK72OJ48quhSTT6CvyLHo2HyfUNTs1+qV0niHQCUZYDuAyo9laRWbejj53VNVuBxQNHAp8YwQ/wCQPtrSa2XRm+woooqSAooooArNbpf8o62AeNvpoBx0M7HIz0OMD8Hiadtp9XFpaTXDY+bQsAerY9Ue04FLfor0drexV5OM1yxuJieZaTl8Me0nvqs3SLRRx2/sd6RGHDtopbfOOUigz2zk9N1kb2vXSUfLNPIJ3TcW5GT0MiYyfaeVTvSJbM+nzsmd+Fe3Qj70J3/bwB4Us6VY3phjVFt4kCKFLO0pIwMHChQPLJrLwXQqaHGZmeO6KxENm5DsFMhXAREGfqgAMnr7TTLDcLcXUbRetDbhsyD6JdhuhEPJsDJJHDiKmzbHvNj5Rc72OXZwRrjwBcOcVNh2Kgx63bP4PKwX8CkL8K0eW40VUObFzXNLCo8cdxHFC/Hsp+SHO9mJgysgBGccfdwqr0xbdT87drNh+07OIM4LjADMcsz4wMDgBitGtNlbWP6FvCv8AP5irSO1CjAwB3AYqm7qidRCvdTklMcltFcieEkxMbdlU5GGR9/d3kYc+PcRxAq+h28mjiVrvT5o3LBPm3jdSzHChcuG492OHf1q31KzlZMQSrG+ebp2gI6jGRjzzUGy2ebtVmupjO6fVqEEcaE8Cyrkktg43iT4YopUHGyq2mn1C9Tskgjhtm+tWSX5yReqNuArGp64LZGRkZrno9tqtuNyOa27IfQjl35N0fdDjdbHgc069mO6jcHdTdk6ozZpr6/dorme3Uxt69oVdAcHKOeOZUOAwwcd/KrdbG8I9V7Q9OAk6cxwNM2paPBcACeGOQDlvqDjy7q6WOnxQoI4o1jQclUAD3CocrCVCr8hvh/dT5GQfmDXy0N+OUFu3lOy/nGac9wd1HZjuqLJE3tb1edqP4LgN+arVZtFtRc28JJtpkd2EURZoyDI+d0eq5PQnkOXStE7EUkekiENLpsY+1eI34Bn9amPLIY1ej/Z02NmkTkGZsyTEdXfiwB6gcs+FMlFFbmQUUUUAUUUUBnXpUkNxNY6an+sSiSbHSKIgnPdnjj93FPaKAAAMADAHcByrP8AWJvk20EU1yPmriHsbaTor54o3iSf5h41oVZZOy8T5ljDAqeIIII8DwNLGxXC0SNvpQM8DZ5/NMVBPmArfxU00r6WBHfXsP8AadndKP8AaL2Tn3w1TwWLyiiiqkhRRSVqd8187RxsVs0O67KcGdgfWUHpGORI4scjgBxvGLk6RDdFhfbWAs0dnH8odThnzuxKeoMmDvEfdUHxxzqBIl3Lxmu2T9i3QRr5Fm3mPnkV0aRIVCqAqqOAHAAD8qVtS24Rc9mDJj7QIVPxHn7M11RxRj2YubZftoSHnLck/wDiZh+TgV9LpTL9Vc3MZ7+1MnvEu9SUu2s7HhGg6gFnz+Qz7qm2m3Dg/PQnHejb/vBAPuzV9Y+xXZ+44xaxeQfWKl1H1KDspQP3clJPYV/SmHSNXhuU34WzjgykbrKfuup4qfA0saVq8Vwu9GwPfjoe4jmD4GvL6wbf7e3bs7hRwbo4H2JR9pT7x0rKeFPmJeM/cdqKrNntZW6i3wNx1O5LGeaOOanw6g9QQas65WqNgpL2s9fVdKj7neT3LTpSXdnf2hs1/sraV/xcKtDsiXRpFFFFbmQUUUUAUUUUAv7c7OC+tJIeUg9eFvuyL9E+GeR8DVd6OtojeWo7UFbiE9lcKeYdep8/zB7qcazTXf8ARurx3IGLW/xFP3LKOCMfPh7mqslaJTNDpb1n5vULWTkJUlgPiQBLH7gsnvpkpd249WGKYf1FxDIT3IXCSfyuaxRoW1FemqfabVHgjQxKrSSSLGu/ndG9zLY4nAHIVCVuiSLtneMI0t4zuyXLdnvDmsYGZWHcd3gD3sKghFhjVEAVVAVQOQA5VX29zNNesbgRhoYQq9nnHzrFmOG4jO4vDjyFfG1DMUEakhpWSJSOYMrhCR4gE12Yo6x5MJu2Ll7dQ3faLNP2cOCEUZyx5drJjkgPIHAOM8Qa67PaVbRTYnnjlmHBFA9RTjPDPAufPIHIVplrolrZ2zRqiRwBD2hOOK49ZpGPPrxNZ1qu0Nkkdva2wf5HC3aSOIyclCGTDHGcnJLc+GOtaqcY1dGLwZMietv8IptX15pLpZ0IVYDiEnqQcs5zwxlRgdw8apry/LHeGHZyTwIxnmTw5VolrstZ73aiPJPrKGJK8eOd0nA7+VIW08kcl2zxIERPUPQMyZBYAe7j92rZk4rZnKs8YxpeF/pDstUlSXtoQFYHDDkG71IHDHca1zRdSW4hSVOTDiO5hwZT5GshglcqwjA3GIJzw3iORHDPU05ejS5bM8TDGN2QDOfpZU4/CKygp9tcHTijnracai+i/vb82Vytyqs6SgRTIpAJP9U43iBkH1eJ5N5VdQbZKXjR7eaMSMEDNuEBm5A7rk/CqTbFM20neFLDzTDL8QKq5b1na2zDKm9NEQzJ6vPvHAe2qZMcXbOiMn0atSXow39o526RWQT2s6MPgTTjDypQ2CXf1fV5egaGIfwKQ35CufH2aS6NGooorYzCiiigCiiigCqDbnQRe2U0H2yu9Ee514p5cRj21f0UAoejnXjeWMbv9anzUwPAh0wDkdCQQcHvqz2pszNZ3Ma/SeFwv726dw+/FKel/wBB1ye35RXydvF3doud8Dx4MfdT+RnhWElTNF0VGjXYlt4ZQch41bPmoNVG3YxBFJ0iuImY9yl91j/NXfYrhaLHy7F5IQO4RSMi/AA+2rmeFXUo6hlYYZSMgg8wRUJ07LdoQLC4U39yqsrHsoicEHGC4wccjyOPEd9e7StudjKeUU0MjeSSDPwOfZU7aLS47RoLiFFjiQmKUIuAElIw5x91gvHoGNdr61WWNkcZVgQfIjBrthLZHPJUzn6V7oCzWMH66VFPHmq+u3s9UVms5i3IwwfPaDtjwI7PeH0QBnPfUvaC5uO1jgujkQJuwHH1gPDtCerYAUgcsHvqBczHGeGeCjPAcwoLHu48TXn+oyP9VUuj634T6WPyE3J1tdteFVFjr2uPcndUslsn0FGVLnqzdcdAvt615omxQubfte33O04qigOAM8nJOd7vAxjlTBqPo5lW27WG4MswGSm6u4w6iPHHOOWTg+Ffek281lbmQWr9grb8rTSBJTvEAsIgMAcvVJBwORPPD4h841ti+rv7V/Z5Lfw/9KGLGuF22uW/DEm9uJEVrVyoaOQ8FQFixAwV+0wK4IHjTD6N7ZxJcO4cYCR4dShB4sQQQO8U061dRRFZERHuZfViQD1z3ZPMKOZPQCumjWPYxYZt52JeVvvOxyx8B0HgBXV8P9fm9XG5QpJd+7MPWTSjrZX7ZTbttL+4QOvFvVX4kVwfWIZGtIoyS3bxZBR1wFBPHeUDpXLWRJcTLFCnabhE0q7wX1VPza5PDJYZx+wanW1jcyTwF7dokjl7RmaRD9FWAACsSclhXXOS5VnBFMf4OVKfolG8+pTH+svJMeQ5fmaa9/dQt3An3caWvQvH/o9n6yTyt724Vz4zWY+0UUVqZhRRRQBRRRQBRRRQGf8ApftSkNvfR/WWUyyZ/YYgOD4HAzTpbTh0V1+iwDDyIyK5bR6aLm1ngPKWNkz3EggH2HB9lK3ol1IzabEr/WQM0Eg6gxngD47pX31nkRaJK2fys9/Gelx2g/dlijI+Ib31eVSx5XVJ1+zJbQyebK8sZ9wC++rqsmaI5XdssqNHIoZHUqwPIgjBFI0cr2cotrgkoeFtMeTr0Rz0kX+YDI60/VQawVuLlbNlV4+yaSfIyVyQsOD9kkhyD+xV8c3FlZRsq9U0yK5j3JRvDmCDgqe9T0NJ91sZMrABzLDn1wCscpXHIMQUzy44HWmi50O7tT8yTcRdFYhZR4Bj6sn8WD4mow2lRTiYNC3UTI0fxI3T5g10fx5OWTjz5sKahJpPsstE1kWsCQRWN0FQEKGeNzxJPFu0x1Pl4Vz1y+ur2FoBClvG+MvI++43WDAqiernKggliPA1xXaGAjIljI7xIv8AzrjJtTByR1c90eZD5YQGtGlXJz+SZpmkJCS5ZpJW+nLIQWPgMcFXwHxPGo+sapgrFEO0mfgiDr3k/dQcy1fMcd5c/Qj+Txn7cw9bH7MWc5/fI8jTFoOz8duDuZaRvrJX4s3meQH7IwKyeSMFrA0UXJ2z52X0T5OhDHflc78z4xvMeg7lAwoHcKvjGO6vUXFe1yt2aoga/P2drO/3YnP8pqH6JINzSbTvZCx/iZiPgRUf0jT7mmXZ5ZiK/j9X9avNibfs9Ps06rbxA+fZrn45rXH0UmXdFFFaFAoqq2g2jtrJVa6lEYc7q5BJJ5nAUE8O+pljqEUyLJDIkkbfRZWBB9ooCTRRRQBRRRQBWdbCJ2Go6pa8gZVuFHhIPWPt4e6tFrOrz5naRD9m5s8ebozfkqj31WXRK7LnVRu6jat0eGZD4kGNlH/vrvtBbyvCewcpKhDoehKHO446q3EEeNctqRiaxfoLgqf95E6ge8r7qtqxZohPv9tmjgZvkk3bKpLAgdmMde0zgr14cfDNd9k4niuLqO4YPPJ2dx2gXd3kdN3dUZOFRkZQO7zqZtlCosbohQD2L9PCvrahexFrejlDiOf/AGMuAx/gbcfPcG76slaZDdMuzXGW2VhgjI7iMj3GuwPdRVCxWvocJOTFFnv3B/yqRDYqv0Qq/ugD8qlUUsHNYR51U6XdvLd3JDHsId2FB0MgG9K3jjeVPAqe+pWv6l8ngeQDLcFjX7zud2NR5kjyGT0rzZ7Tfk9ukZOXALSN96RyWkb2sT7MUBY0UUVAEr0xuf8AJUqrzkeJB7ZFP+GtCsowsaKOSqoHsAFZ36VzmG0j/tLyEHyG9n8xWlKK3x9Gcuz2iiirlTDfS7tPA99b7g7b5IZUmRhhd59zgG5N9Eg8OBWk6PsppP6N20KcWdA+AG4BSmD5+4VoF/sLqUEl01uLSaGWWSbE2+XO+d7GAMcOXPj7azvTdUhUOz7kTMclFVlC4HAAHOOpxnrVEntZe1rSNN9Fe1M4uTY3MhlVkLwO30hu/SUn7Q8+IwfZpO0Gsx2lu88pO4g5DmSeCqPEnhWA2WhXVyk17EHhjto95HOUL44sIyOPAZOeXTrTNrmqTX2zvayHekhlAkI4bwRsBz44YE+IrSih1h1jW9UJe1AtrfPqtkICP3yC8h8VAX868vNQ1vSistw63NuSA+TvgZ6Ft1WjJ6HivfWo7LOhs7Yx43OyTdx+6KjbdQh9OvARn+jykDxVCy/EClkE3QNXju7eOeL6EgyM8wRwZT4ggj2Ul7fDc1fR5Rw9eWI+PaKqqPiffXvoMuN7TmX+zndfxKkn+OvPSmcXWkMOfy6NfYzKDUMlF1tzkQRuP6u5t3PkJlB+BxVuarNu1zp9yfupv/8ADIf/AA1Yo+8Ae8A+/jXO+jVFRtmudPu8cT8nlIHiEJHxFLNr6Vbd7bs7i2k3im4yLh1YEYOGJHA+Ip01WDtIJU+/Gy/iUj9a/OdscoueeBmrRdI0hjU3ya96NNp1njNs5Ikiz2Yc5Zoc+pk/aZRhT5A9aeK/OEEzxuskbFJEOUYcwf1HTFajs76TIXULefMyci4BMbeIIyUz3Hl31DRM8bj+B+oqjO2FjjK3cL+EbiRvwJlvhUWZ5771FWS2tD9N2G5LKvVY15xKeRY4YjOOearRnZ7aN8tuhLztrViIT0kmwVeQd6pkqP2t49BTLXO1t1jRUjUKigKqjgAByArpRgKKKKgCVt8N+70qP711k/wrWk1m+0Y3tZ0tO4SyfhWtIroh0Zy7CiiirFQqJJpkLHeaKMnvKAn8ql0UBE1OyEsEsPISRtH5bylf1rBNE2tFnYXWnXUDF2Mi/SC7rMoU72ePBhvAjORiv0NUO40qB3DvDGzjkzICfeRUoCv6IElGmRCUEYZ+z3uB3N47vDu548MU33UAkRkYZV1KsPBhg/nXQCvagGEbP6vNoF1Lb3MbPA5GGGBvY4JIhPA5HArz4VP1XbKLU9S01IEcCK4DkvjjjDYABOMBTzrYrq1SQbsiK47mAI+NZbrOlRXWuLAq7sNrbZbsj2ZWR2JGGTBBwV9x76SfAS5H7aa37Szuo/vwSr+KNh+tcdFm37eFh1jQ/wAoqrkW+gVgrLexYPqyYjmAweAfhHJ/EF65NVOyuuzLZ26rZTyFIlXeDwqGKjBxvSDurnrg1HasCvdDk+XTWqDisjHePJY2O8rHv4MAB199a4dqdzjcWtxCvVyqyqPFuyZiB44qHrViLgreWDxyyBd11VxiWMHIXe5Ky5OCeHEg94lcGuKSUuehF1bYwRwl4XkaVBvEMQQ4HMAAeqe6lJWyBugsWwFA5sTyA861P/KZ+iba5En9n2LE/iHqEeOcV97C7C9jIbq4XEm8xhiJDdkGJ4sRwL8ccOAFPydeacI/Qxg2L0AWdrHGQDLxeRscd9zkgHuHBR4Cr+qzUtftoDiWZFY8kGWc+SLlj7BUJdrIiMrDdsP2baT9QKjlnBZf0VQjahccLW8/9OR+ZFeptMD/AKpee2ED83qKYsvaKX/+kzf3K7/Cn/3r19opeljcn2xD/wCSlCyqlO/tHbL/AGdrI/4ju/rWkVl2ylw0+0E8rRtGY7MR7j7pIzIjA5UkcQT761Gt49GUuwoooqxAUUUUAUUUUAUUUUAVnu1uytzDcPqOmMTMcGe3biJgOe7nkcdM9OHcdCooBN2V2qhvlYLlJk4SwvwZD14HmPEVH2QP9FUfdeVOWPoSuv6V32y2HFw4urR/k98g9SQcFfHJZRyPdnB8cjhSlo0utW0XZHS+1Id2L/KI1yZHZzgBjgetWTh7F1IfiKpL3RIGbfaIxv8A2kLNGT3ZKEZ8mzVWur60f+xx7bqMfma9bUNc6aSg/wDNRH/GKjRltkWCW0q/V6jOF+7JHFJ/M0efjXw+mGThcXlzMD9lSIVPgREqn41XC41onjpMQ8TcRfo9dTLrn2dPgH+/Q/4hTWRFov8ATdNiiHzUKRjqQPWPiTzJ8San0orLrv8AcbceJmX9Hr6ca90tbQecpP6imjJ2Q2UUpKmvn/V7Mech/Ria9kttoPsx6ePNpD+opoxshsopSSz2hJ4rpo8SZf0Jr06XtD97TR5dr+q00ZGyOmwY3ta1V+irAg/B6w961pNJfo82ZubV7qa8aJprlwx7LJUbox1A7+WKdK1XRRhRRRUkBRRRQBRRRQBRRRQBRRRQBRRRQBRRRQBRRRQBRRRQBRRRQBRRRQBRRRQBRRRQH//Z"/>
          <p:cNvSpPr>
            <a:spLocks noChangeAspect="1" noChangeArrowheads="1"/>
          </p:cNvSpPr>
          <p:nvPr/>
        </p:nvSpPr>
        <p:spPr bwMode="auto">
          <a:xfrm>
            <a:off x="155575" y="-1012825"/>
            <a:ext cx="2257425" cy="2124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30722" name="Picture 2" descr="http://www.timothyjwelsh.com/courses/12sa220/files/2012/04/thema_hypertext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916832"/>
            <a:ext cx="2924175" cy="2667000"/>
          </a:xfrm>
          <a:prstGeom prst="rect">
            <a:avLst/>
          </a:prstGeom>
          <a:noFill/>
        </p:spPr>
      </p:pic>
      <p:sp>
        <p:nvSpPr>
          <p:cNvPr id="22" name="21 - TextBox"/>
          <p:cNvSpPr txBox="1"/>
          <p:nvPr/>
        </p:nvSpPr>
        <p:spPr>
          <a:xfrm>
            <a:off x="4716016" y="1412776"/>
            <a:ext cx="38164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000" b="1" dirty="0" smtClean="0">
                <a:solidFill>
                  <a:schemeClr val="accent1">
                    <a:lumMod val="75000"/>
                  </a:schemeClr>
                </a:solidFill>
              </a:rPr>
              <a:t>κόμβος</a:t>
            </a:r>
          </a:p>
          <a:p>
            <a:pPr lvl="1">
              <a:lnSpc>
                <a:spcPct val="200000"/>
              </a:lnSpc>
              <a:buFont typeface="Courier New" pitchFamily="49" charset="0"/>
              <a:buChar char="o"/>
            </a:pPr>
            <a:r>
              <a:rPr lang="el-GR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000" b="1" i="1" dirty="0" smtClean="0">
                <a:solidFill>
                  <a:schemeClr val="accent1">
                    <a:lumMod val="75000"/>
                  </a:schemeClr>
                </a:solidFill>
              </a:rPr>
              <a:t>αφετηρίας</a:t>
            </a:r>
          </a:p>
          <a:p>
            <a:pPr lvl="1">
              <a:lnSpc>
                <a:spcPct val="200000"/>
              </a:lnSpc>
              <a:buFont typeface="Courier New" pitchFamily="49" charset="0"/>
              <a:buChar char="o"/>
            </a:pPr>
            <a:r>
              <a:rPr lang="el-GR" sz="2000" b="1" i="1" dirty="0" smtClean="0">
                <a:solidFill>
                  <a:schemeClr val="accent1">
                    <a:lumMod val="75000"/>
                  </a:schemeClr>
                </a:solidFill>
              </a:rPr>
              <a:t> προορισμού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solidFill>
                  <a:schemeClr val="accent1">
                    <a:lumMod val="75000"/>
                  </a:schemeClr>
                </a:solidFill>
              </a:rPr>
              <a:t> σύνδεσμος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000" b="1" dirty="0" smtClean="0">
                <a:solidFill>
                  <a:schemeClr val="accent1">
                    <a:lumMod val="75000"/>
                  </a:schemeClr>
                </a:solidFill>
              </a:rPr>
              <a:t> άγκυρα</a:t>
            </a:r>
            <a:endParaRPr lang="el-GR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3" name="Picture 10" descr="http://idata.over-blog.com/3/23/47/72/post-i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2957" y="4077072"/>
            <a:ext cx="2289483" cy="2232247"/>
          </a:xfrm>
          <a:prstGeom prst="rect">
            <a:avLst/>
          </a:prstGeom>
          <a:noFill/>
        </p:spPr>
      </p:pic>
      <p:sp>
        <p:nvSpPr>
          <p:cNvPr id="24" name="23 - TextBox"/>
          <p:cNvSpPr txBox="1"/>
          <p:nvPr/>
        </p:nvSpPr>
        <p:spPr>
          <a:xfrm>
            <a:off x="6429373" y="4731530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Πλοήγηση</a:t>
            </a:r>
            <a:r>
              <a:rPr lang="el-G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η περιήγηση μεταξύ κόμβων.</a:t>
            </a:r>
            <a:endParaRPr lang="el-G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136904" cy="8640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Κεφ. 11 - Πολυμέσα</a:t>
            </a:r>
            <a:endParaRPr lang="el-GR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6400800" cy="504056"/>
          </a:xfrm>
        </p:spPr>
        <p:txBody>
          <a:bodyPr>
            <a:normAutofit/>
          </a:bodyPr>
          <a:lstStyle/>
          <a:p>
            <a:pPr algn="l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Βασικές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έννοιες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6" name="AutoShape 22" descr="data:image/jpeg;base64,/9j/4AAQSkZJRgABAQAAAQABAAD/2wCEAAkGBwwPDQ8ODQ0PDQ0NDRANDA4MEA8ODA0NFBEWFxcRFBYYHTQgGBolGxQULTEhJSksLjowFx8/OzUsNygtLisBCgoKDg0OGxAQGzAkHCQvLCwsLCwyLCwsLCwsLCwsLCwsLCwsLCwsLCwsLCwsLCwsLCwsLCwsLCwsLCwsKywsLP/AABEIALcBEwMBEQACEQEDEQH/xAAcAAEAAgMBAQEAAAAAAAAAAAAAAQcEBQYDAgj/xABMEAABAgICCBIHBQgDAQAAAAAAAQIDBAUREhYhMVFxk9EGBxMUMzVBQlJTYXORsrPB0uEiMjSBgpKxVHKDoeMVFyNDZHSU8GKjpCT/xAAaAQEAAwEBAQAAAAAAAAAAAAAAAQMEAgUG/8QAMhEBAAIAAwcEAQEIAwEAAAAAAAECAxExBBITFCEyUTNBcaHwkRVSYWKxwdHhIkKBI//aAAwDAQACEQMRAD8AvEAAAAAAAABDnIiKqqiIl1VW4iIBp5rRVRkNanTTHKnFI6L1EUujAxJ9nE4lY92LbtRfHPyMXMdcri+HPGp5Ld6L45+Si5hyuL4ONTyW70Xxz8lFzDlcXwcankt3ovjn5KLmHK4vg41PJbvRfHPyUXMOVxfBxqeS3ei+OfkouYcri+DjU8lu9F8c/JRcw5XF8HGp5Ld6L45+Si5hyuL4ONTyW70Xxz8lFzDlcXwcankt3ovjn5KLmHK4vg41PJbvRfHPyUXMOVxfBxqeS3ei+OfkouYcri+DjU8lu1F8c/Ixcw5XF8HGp5TbtRfHPyMXMOVxfBxqeX1D0Z0W5atcK378KKidNiRy2L4TxaeW4k56BGbZQYrIrUvrDcjqsdV4qtW1e6MncTE6Mg5SAAAAAAAAAAAAAAAAAGo0RU/AkoaK/wBOK+vUoTVqc7lVdxvKW4WDOJPTRxe8VhWtIUpOz7l1V66nXWkNPRgM5Kt1cdanpUwqYemrLa021fMKjmJ6yq5flQ7m0ucnqsrAS+1qY1XORnKcjW8vgZ0+Y6hreXwM6fMdQ1vL4GdPmOoa3l8DOnzHUNby+BnT5jqGt5fAzp8x1DW8vgZ0+Y6hreXwM6fMdQ1vL4GdPmOoa3l8DOnzHURreXwM6fMZyGt5fA3p8xnInW8DA3p8xnIh8hCW8ipiVe8b0oyeCS8aC5IkF7kc285iq2InRfJnK3STrHWHYaGNGdm5sCdVEcq2LI9xrXLgel5F5UuYjFjbLl/yp+jRh4ufSztjEvAAAAAAAAAAAAAAAMakp1kvAiR4nqwmK5U3XLuNTlVak951Ss2tEQiZyjNUUaNFnJh8aMt1y1uqvNbuMbyJ/t09etYw65QxTM2nOWVGishNTc3GtTdGWY1ceciP3bFMDbnThOohy8DoAAAAAAAAAABUAAATUB9w4jm+q5UxXugjIbGVnUcti+47cXcXMczVMSielUVFe1Lu+ThJnESO20BU2seEstFdXFgNRYblvvg3ruFW3Er5UMG1YW7O9Gk/1acG+cZS60yLgAAAAAAAAAAAAAHEaZs6rYcCAi3IjnRX8qMqRE6Xfkht2OvWbKMeemTmZZiQ4aV3KksnY902T1UNTHjK9yuX3JgTAdxDl5kgAAAAAAAAAAAM+RoadjpXBloj2redVYsXE51SL0ldsWldZdRS06Q2CaDqU+zf9sHxFfNYXl1wr+C06lPs6ZWD4hzWF5OFbwm06lPs6ZWD4hzWF5OFbw1tJUbHlnpDmGWD3NR6JZNd6KqqV1tXCiltMSt4zq5tWa6sSo6ctrIxle2pV9JtxeVNxTiYyTD0oeOstSEF6XGrFa12DU3rYuT3V/kc4tYvhzDqk5WhbZ5DaAAAAAAAAAAAAAArnTGuz0u1b2ot/OK6v6Ho7H2SzY+sNJSbqof3lRO/uNFdVMtSWIAAAAAAAAAAD7gwnve1jGq971RrGtuq5y7iETMRGckdVlaG9B0CAjYky1saYv1OSuDCXAibq8q+6o83G2m1+lekNdMKI6zq6pDKtAAACt9Mj22H/at7R56Ox9k/LLj9zlDWpZMg6qIn/JFTv7iJTD2pG45jkvpX+SopFSVyIeK3gAAAAAAAAAAAAAK50w9sJfmWdq89HZPTn5ZsfuhoqW9RPvp9FNFVMtWWIAAAAAAAAAEgd7pcUQ2xdOPStyqsOXr3rUuOcnKq3PcuE8/a8TruR/604Nf+zuTEvAAAABW+mR7bD/tm9o89HY+yfllx+5yprUvaT2RuNfopFtEwyKT3nxdxFUyuNDxW6EgAAAAAAAAAAAAArnTD2wl+ZZ2rz0dk9Oflmx+6GipX1G/fT6KaKqZassQAAAAAAAVASBAF0UBLpCk5eGm9gQ6/vK1FVelVPFxZzvMt1IyrEM84dAADmqX0Zyku9YbGumIjVqfqdSQ2uTcVy31xVmnD2W94znoqtixDXfvBZ9kdlEzFnJT5c8ePDmtEtMJOx2xUhrCsYSQ7FXI6upzlrvf8jTg4XDrlmpvfenNqS9w9pPZG41+ikTomGRSW89/ccwmVxIeK3QkAAAAAAAAAAAAAFc6Ye2EvzLO1eejsnpz8s2P3Q0VK+o376fRTRVTLVliAAAAAAAEgADrwF3UfsELmmdVDxLd0t8aMg5SAarRTNvgyEeIxanoxGtVL7Ve5G1pypZFuBWLYkRLjEnKsyqFEPXYkgSSJA9pPZG41+ikW0Ie9I7z39xzCZXEh4rekAAAAAAAAAAAAAFV6aD3JSspU5UrgQq6luL/HeensXpz8sW0T/wA4aSm5pzITVqR38REu3N640UhXacmqZSLF9Zqt/NCzdc78PdkzDW89Pfc+pzlLreh6otd4JSAAASBlUbR8aZipBgtR0RUVyIqo1Kkv3VOL3ikZymtZtOUNxaXSfFMyrM5VzWH5WcGwuguk6tiZlWZxzWH5ODdZ0oxWwobXX2w2tXGjUQ8u05zm1Ro9iEgGq0TyUWYkosGEiOiPsLFFVGotURqrdXkRS3BtFbxMuLxM1yhwVplJ8UzKsN/NYXln4Nk2m0lxTMqwnmsLycGzVUtR8WUekOYsWPcxHolk1fRVVTcxKW4d4xIzqrtWa9Ja105DTdr+6hbFZcZw+pOdrisRG31W6q8ikWr0TFur0puK/wBCpyp6165gIw41LSvFLx4T0UgAAAAAAAAAAAAAqnTS21lOYhdu89PYvTn5Ytp74c/oi2FvOJ1XGnD1VX0c+XKgAly9cxED1bMREvPd71r+oyhO9L1Sdi4UXGidxG7Cd6X2lIRMDehc43U78vtKRXdYnuXyI3U77qdLics6TY2xqrhRVrrr3pm2uv8A8luBbO63TyW4AAAAAAAAqjTYT/74X9mztYh62w+nPz/hi2nucWbGdlUbszMa9VTm+jqurMpr+X8Xcc4fumy9EvHgvSSAAAAAAAAAAAAACqdNLbWU5iF27z09i9Ofli2nvhz+iLYW84nVcacPVVfRz5cqAJAkBUBIEgdXpYbaw+ZjdUy7Z6U/+NGz965zx28AAAAAAAAqnTX9vhf2jO1iHrbD6c/P+GLae5xZsZ2VR2zMxr1VOb6O66sumv5fxdxzh+5b2Xol48F6SQAAAAAAAAAAAAAVTppbaynMQu3eensXpz8sW098Of0RbCznE6rjTh6qr6OfLlSQJAIBIEgSQlttDFMaxm2zOpatYseywsrCuySquupSvGw+JTdzyWYd9y2btP3p/wBAv+R+mY/2f/N9f7X81/BC6adz2Bf8j9Mfs/8Am+v9nNfwWHLRbOGx9VVmxr6r9VaV1HnzGU5NUPUhIBrdENKazlIkzqeq6lYehZWFlZPa2/UtXrYCzCw+JeKuL23a5uM/ej/QL/kfpm39n/zfX+1HM/wP3oJ9g/8AR+mP2f8AzfX+zmf4OV0V09+0JhkbUtRsIKQrGz1SupznV11JwvyNeBg8Ku7nmoxL785tNUXOGTRyfxmY16qnN9E11ZdMfy/i7jnD902Xm28eC9JIAAAAAAAAAAAAAKp00ttZTmIXbvPT2L05+WLaO+Gg0Q7E3nE6rjTTVVfRz5cqSBIACaiEpJEgSBIEOS4uJSR+hqM9ng8zD6iHz1+6XqxoyTlIBzmmHtTM/g9uw0bJ60fnsqxuyVMHtPPSgSmoCUQDJo/ZmY16qnN9E11ZVL7z4u45w/d1PsvNt5MR4L0YSAAAAAAAAAAAAACqdNHbWU5iF27z09i9Ofli2jvhoNEGxN5xOq404eqq+jQFypIEgAlIE1ASBJIBI68uID9C0Z7PB5mH1EPnr90vUjRknKQDnNMLamZ/B7Zho2T1o/PZVjdkqZPaYEogH0BIGRIbKzGvVU5vo6jVlUvvPi7jnD90z7LybeTEeC9GEgAAAAAAAAAAAAAqrTR21lOYhdu89TYvTn5Yto74c/og2JvOJ1XGnD1VX0aEtVJCUgTUAAkCQJJSkgQ68uIkl+hKN9ng8zD6iHz1+6XqRoyTlIBzumFtVM/g9sw0bJ60fnsqxuyVNIh7TAkCQJqCWRIbKzGv0U5vomNWVS28+LuOcP3TPsvFt5MR4L0YSAAAAAAAAAAAAACqtNHbSV5iF27z09i9Ofn+zFtHfDQaINibzidVxpw9VV9GhQtVpJEgSAAklKQJqIAA5Li4gS/QdG+zweZh9RD5+/dL1I0ZJykA53TB2qmfwe2YaNk9aPz2VY3ZKmz2mBKASEpAyJHZW+/6Kc30TGrJpbefF3HOGm3svFt5MR4L0YSAAAAAAAAAAAAACq9NHbSU5iF2zz1Ni9Ofn+zFtHfDn6f2JvOJ1XGnD1VX0aItVpQCQJEASlIEkCQJAh15cQJ0foKjfZ4PMw+oh8/ful6kaMk5SAc7pgbVTP4XbMNOyetH57KsbslTh7LCkCQJA95HZW41+inN9ExqyaW3nxdxxhpt7LxbeTEeE9GEgAAAAAAAAAAAAAqvTQ20leYh9u89TYvTn5/sxbR3w5+ntibzidVxpw9VV9GkLVYBIEkpAJIEgSBISh15cQJfoGjfZ4PMw+qh8/ful6caMk5SAc9pgbVTP4XbMNGyetX89lWN2Sp09phAJAAe8jsrca/RTm+iY1ZNLbz4u45w/dNvZeLbyYjwXowkAAAAAAAAAAAAAFV6adykpV63tQZ+UZyr9UPU2L05+f7MW0d8NHTTK4KrwXI73Xu80U1V20aAuVJJEhKSAAkCQJCU1AHJcUkX/Rvs8HmYfVQ+et3S9ONGScpAOe0f7VTP4XbMNOyetH57KsbslTx7LCAAAGTRza4iLwUVe7vOb6Jrq96UuuhtS+tdXvVEQ4ppMpleKHhPRSAAAAAAAAAAAAACvtN2j1dBl5lErSE90GJVuNiVK1ellXxIb9gvlaa+WXaa9IlysnESLBSyu1pYPTlqqX/eU2TGUqYnOGimZdYb1avwrhbhLqznCuYyeR0hJAASBIE1BKUQD6QCH3lJF/Ub7PB5mH1UPnrd0vTjRknKQDntH+1Uz+F2zDTsnrR+eyrG7JU8e0whAAANtIQLBta+s66vIm4hTe2cu4h60HLLNUnAY261IrXuwJDhrZLXjq/NCMW3Dwpn86ppG9eIXOeI3gAAAAAAAAAAAAAMSlZCHMy8WXi+pGYrFVL7V3HJyotSpiOqXmlotHs5tWLRlKko8CPR81El46eqtTqvVezexG8i50voe3Foxab1Xn5TS2Us6PBhxmJdrS+xzb6YjmJmsusolp5ij4rN7Zt4TLvSl9C2LxLiazDGOnIBISlAPpAJAASEs9tNTyIiJOTKIiVIiR4qIiYL5xwsP92P0h1v28vr9tz/ANtmv8iLnI4OH+7H6Qb9vKf23P8A22Zy8XOTwsP92P0g37eXnHpWbiNVkSajxGOqsmRI0R7FqWtK0Var6Exh0ic4iP0hE3mdZYlZ0grA+4cJ7vVaq4r3SRMxGpk2MrIo30n3XJeTcQqtfPR3EZPmkJtERWNW7ecvBTBjJpT3RMu+0uqAdLwlmYzbGNMNRGNX1ocC+leBXLUtXInKedtmNF7btdI/q1YGHuxnLsjGvAAAAAAAAAAAAAAANJon0NS9IQrGJ6EZleoxmpW9i4F4TV3U+i3S7Bx7YU9NPCvEw4vCqqUoekKNeuqs/hKtyK2t8u/371eRalxnq0xcPFjpr9sVqWpq+YVLQ19ZFavJ6SZyZw5ItD217Lrfe1cbVzEbtk5wjXctwm/KuYZWM4TrqX4TflXMTu2M4NdS/Cb8q5iN2xnBrqX4TflXMN2xnCddS/Cb8q5hu2M4Ncy+FvQuYbtjODXMvhb8q5id2xnBrmBhb8q5hu2M4NcwMLfl8hu2M4NcwOE35fIbtjODXMDhN+XyG7Yzg1zA4Tfl8hu2M4NcwOE35VzDdsZwh0/CS8quxIveNyTOHgkxHjvSFAhuc915sNFdEXovIdbtaxnZGcz0h2+hPQNqbmzE8jXPSp0OXSpzGO4T1vOXkS5j3MG0bZvRu4enlpw8HLrZ3hgaAAAAAAAAAAAAAAAAAAhWoqVKlaLcVFvKgGkndCNFRlVXycNFW+sKygqq4fQVC+u04tdLK5wqT7MO0CiOIfl4/iO+cxvP1DngUTaDRHEPy8fxDnMbz9QcChaDRHEPy8fxDnMbz9QcChaFRHEPy8bxDnMbz9QcChaFRPEPy0bxDnMbz9QcCibQqJ4h+Xj+Ic5jefqDgULQ6J4h+XjeIc5jefqDgULQ6J4h+WjeIc5jefqDgULRKJ4h+WjeIc5jefqDgULRKJ4h+WjeIc5jefqDgULRKJ4h+WjeIc5jefqDgULRKJ4h+WjeIc5jefqDgULRKJ4h+WjeIc5jefqDgULRKJ4h+WjeIc5jefqDgUekHQRRLVr1srvvxYzk6FdURO140+/9ExgUj2bqTkoEFthAhQ4LeDCa1iLjqKLWm05zOayIiNGQcpAAAAAAAAAH/9k="/>
          <p:cNvSpPr>
            <a:spLocks noChangeAspect="1" noChangeArrowheads="1"/>
          </p:cNvSpPr>
          <p:nvPr/>
        </p:nvSpPr>
        <p:spPr bwMode="auto">
          <a:xfrm>
            <a:off x="155575" y="-1630363"/>
            <a:ext cx="5124450" cy="3409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14342" name="AutoShape 6" descr="data:image/jpeg;base64,/9j/4AAQSkZJRgABAQAAAQABAAD/2wCEAAkGBxQTEhUUEhQWFhQWGR0YFRgXFx4YHxwcGBsdGhcaFxwcHyggGCIlJxgaITUhJSkrLi8uGB80ODMsNygtLiwBCgoKDg0OGhAQGywkHCQsLSwtLCwsLDQtLCwsLCwsLCwsLCwsLC0sLC0sLCwsLCwsLCw3LCwsLCw4LCwsLSssLP/AABEIALIAvQMBIgACEQEDEQH/xAAcAAACAwEBAQEAAAAAAAAAAAAABgQFBwMBAgj/xABNEAACAQMBBQQFCQQFCAsAAAABAgMABBEFBhIhMUETUWFxByKBkaEUIzIzQlKSscFicoKiJENTVMIVFyVEc4OT0RY0RWN0hJSyw9Lw/8QAGgEBAAMBAQEAAAAAAAAAAAAAAAECAwQFBv/EACgRAAICAgIBAgUFAAAAAAAAAAABAhEDEiExQQRRBRQyYXETIiOBof/aAAwDAQACEQMRAD8A3GiiigCiiigCiiigCiiigCiiigCiioV7rFvD9bNFH4O6qfcTQE2ilO89JGmx87pGPcmWPwFI0/pmma5/o9p2lurYI9YyOO8YGEPULg+JGeAGy0VnP+cyd/qdJu27u0+a/Q1Ua/tLrdyqrb2TWmCCWEqSM3h6yjA9lRaJpmu0VjEfpH1SCSO1uLeEzNwV5CYw2eXEHd8OHXFX52j1z+52n/Eb/nS0KZpFFZudptbA42NqfKVh8M15/wBL9YGM6ZE3fuz4/MHFNkKZpNFZuvpA1BfrNGkHilwrfAJ+tfX+dUJ9fpt9GOrdkGUebZFLQo0aiq/QdZiu4EngbejccOhB6hh0I7qsKkgKKKKAKKKKAKKKW/SDtF8ispJF+tb5uAd8j8F4dcc/ZQFtqWs29uMzzRx9fXcKfYCcmlO/9LGnod2NpLh+iwxls+ROBSDs5stHb3pi1GJJXk7MiV8kiSUEqrAnjllZd4/aGOtaqlrBbRswVI0RSzEAKAFGSTjwFUc6LKIsnb3UZv8Aqulsink9zJue9MA/Gvh4tcn+lc29sD0ij3yPIngaqdU2pvZHUQPHAGUyBGTeKRDO68zHkWxwUDhg8eFWmy+2c7x4uo1ErRvLCycBIqcCN37LciO8MPGj3SsLUi3uxORvahqtwwPMNKsCHv8AVJI91TNH9Hel7u9FHHKPvb/aDPnnFLV5Yq62t3NiaSVx2rt6wxKpCKgPBUViuB+pzXmnwLbxTzw4jlt5mBI4CRCyuEkHJh84QO44xVnjlXY2VjbtPszp62+JEESB0OIlG+5B4RqACzb3LA48asbGO93AILKGGJQAiyzENjuKRoQn4jXzpqrLqMZkH1VuZIQfvu247DxUADP/AHh76YNprm6jh3rKJJpd9Ruu26N0n1jnI5f/ALPKqRja5JbF642jNtwv7doM/QdG7aNz0RWCghz0UqMk4BNSLa01CcB9+KzQ8VjMXbyY6doSyqp/ZAOOWavNftUltZUm4KYzvccbuBneB6FSMg9CAah2c1zLpsbxFRdPboymQHd3ygPrCraIjZi5tPpE4izepFe2yMHYxoYpY9053lUMwkA6gEEjPA8iyW18rorR4KMAVIPAgjhip9lI6WytdsnaLHmdl4JkD1yM8hzpK2HyLZeineZAeGEaRmjGOnqlfdVJpImLJ2va3PHNFFbpES6u7GUtgBCo4bv71ddnNZkm7ZZ1jDxSBMx5KnKK/wBrj9rHsrnquipO6OXkRkBUGN93IYgkHh+yPdXbSNJjt1YR7x323mLsWJOAMknwAHsqv7dfuW5sXLvaS87KedTbCOJpQFMbFsRMy8SH5nd+NOto+8iFwoYqCwHLJHEDwqhk2VtiWJV/WYuy9o4UkneJK72OJ48quhSTT6CvyLHo2HyfUNTs1+qV0niHQCUZYDuAyo9laRWbejj53VNVuBxQNHAp8YwQ/wCQPtrSa2XRm+woooqSAooooArNbpf8o62AeNvpoBx0M7HIz0OMD8Hiadtp9XFpaTXDY+bQsAerY9Ue04FLfor0drexV5OM1yxuJieZaTl8Me0nvqs3SLRRx2/sd6RGHDtopbfOOUigz2zk9N1kb2vXSUfLNPIJ3TcW5GT0MiYyfaeVTvSJbM+nzsmd+Fe3Qj70J3/bwB4Us6VY3phjVFt4kCKFLO0pIwMHChQPLJrLwXQqaHGZmeO6KxENm5DsFMhXAREGfqgAMnr7TTLDcLcXUbRetDbhsyD6JdhuhEPJsDJJHDiKmzbHvNj5Rc72OXZwRrjwBcOcVNh2Kgx63bP4PKwX8CkL8K0eW40VUObFzXNLCo8cdxHFC/Hsp+SHO9mJgysgBGccfdwqr0xbdT87drNh+07OIM4LjADMcsz4wMDgBitGtNlbWP6FvCv8AP5irSO1CjAwB3AYqm7qidRCvdTklMcltFcieEkxMbdlU5GGR9/d3kYc+PcRxAq+h28mjiVrvT5o3LBPm3jdSzHChcuG492OHf1q31KzlZMQSrG+ebp2gI6jGRjzzUGy2ebtVmupjO6fVqEEcaE8Cyrkktg43iT4YopUHGyq2mn1C9Tskgjhtm+tWSX5yReqNuArGp64LZGRkZrno9tqtuNyOa27IfQjl35N0fdDjdbHgc069mO6jcHdTdk6ozZpr6/dorme3Uxt69oVdAcHKOeOZUOAwwcd/KrdbG8I9V7Q9OAk6cxwNM2paPBcACeGOQDlvqDjy7q6WOnxQoI4o1jQclUAD3CocrCVCr8hvh/dT5GQfmDXy0N+OUFu3lOy/nGac9wd1HZjuqLJE3tb1edqP4LgN+arVZtFtRc28JJtpkd2EURZoyDI+d0eq5PQnkOXStE7EUkekiENLpsY+1eI34Bn9amPLIY1ej/Z02NmkTkGZsyTEdXfiwB6gcs+FMlFFbmQUUUUAUUUUBnXpUkNxNY6an+sSiSbHSKIgnPdnjj93FPaKAAAMADAHcByrP8AWJvk20EU1yPmriHsbaTor54o3iSf5h41oVZZOy8T5ljDAqeIIII8DwNLGxXC0SNvpQM8DZ5/NMVBPmArfxU00r6WBHfXsP8AadndKP8AaL2Tn3w1TwWLyiiiqkhRRSVqd8187RxsVs0O67KcGdgfWUHpGORI4scjgBxvGLk6RDdFhfbWAs0dnH8odThnzuxKeoMmDvEfdUHxxzqBIl3Lxmu2T9i3QRr5Fm3mPnkV0aRIVCqAqqOAHAAD8qVtS24Rc9mDJj7QIVPxHn7M11RxRj2YubZftoSHnLck/wDiZh+TgV9LpTL9Vc3MZ7+1MnvEu9SUu2s7HhGg6gFnz+Qz7qm2m3Dg/PQnHejb/vBAPuzV9Y+xXZ+44xaxeQfWKl1H1KDspQP3clJPYV/SmHSNXhuU34WzjgykbrKfuup4qfA0saVq8Vwu9GwPfjoe4jmD4GvL6wbf7e3bs7hRwbo4H2JR9pT7x0rKeFPmJeM/cdqKrNntZW6i3wNx1O5LGeaOOanw6g9QQas65WqNgpL2s9fVdKj7neT3LTpSXdnf2hs1/sraV/xcKtDsiXRpFFFFbmQUUUUAUUUUAv7c7OC+tJIeUg9eFvuyL9E+GeR8DVd6OtojeWo7UFbiE9lcKeYdep8/zB7qcazTXf8ARurx3IGLW/xFP3LKOCMfPh7mqslaJTNDpb1n5vULWTkJUlgPiQBLH7gsnvpkpd249WGKYf1FxDIT3IXCSfyuaxRoW1FemqfabVHgjQxKrSSSLGu/ndG9zLY4nAHIVCVuiSLtneMI0t4zuyXLdnvDmsYGZWHcd3gD3sKghFhjVEAVVAVQOQA5VX29zNNesbgRhoYQq9nnHzrFmOG4jO4vDjyFfG1DMUEakhpWSJSOYMrhCR4gE12Yo6x5MJu2Ll7dQ3faLNP2cOCEUZyx5drJjkgPIHAOM8Qa67PaVbRTYnnjlmHBFA9RTjPDPAufPIHIVplrolrZ2zRqiRwBD2hOOK49ZpGPPrxNZ1qu0Nkkdva2wf5HC3aSOIyclCGTDHGcnJLc+GOtaqcY1dGLwZMietv8IptX15pLpZ0IVYDiEnqQcs5zwxlRgdw8apry/LHeGHZyTwIxnmTw5VolrstZ73aiPJPrKGJK8eOd0nA7+VIW08kcl2zxIERPUPQMyZBYAe7j92rZk4rZnKs8YxpeF/pDstUlSXtoQFYHDDkG71IHDHca1zRdSW4hSVOTDiO5hwZT5GshglcqwjA3GIJzw3iORHDPU05ejS5bM8TDGN2QDOfpZU4/CKygp9tcHTijnracai+i/vb82Vytyqs6SgRTIpAJP9U43iBkH1eJ5N5VdQbZKXjR7eaMSMEDNuEBm5A7rk/CqTbFM20neFLDzTDL8QKq5b1na2zDKm9NEQzJ6vPvHAe2qZMcXbOiMn0atSXow39o526RWQT2s6MPgTTjDypQ2CXf1fV5egaGIfwKQ35CufH2aS6NGooorYzCiiigCiiigCqDbnQRe2U0H2yu9Ee514p5cRj21f0UAoejnXjeWMbv9anzUwPAh0wDkdCQQcHvqz2pszNZ3Ma/SeFwv726dw+/FKel/wBB1ye35RXydvF3doud8Dx4MfdT+RnhWElTNF0VGjXYlt4ZQch41bPmoNVG3YxBFJ0iuImY9yl91j/NXfYrhaLHy7F5IQO4RSMi/AA+2rmeFXUo6hlYYZSMgg8wRUJ07LdoQLC4U39yqsrHsoicEHGC4wccjyOPEd9e7StudjKeUU0MjeSSDPwOfZU7aLS47RoLiFFjiQmKUIuAElIw5x91gvHoGNdr61WWNkcZVgQfIjBrthLZHPJUzn6V7oCzWMH66VFPHmq+u3s9UVms5i3IwwfPaDtjwI7PeH0QBnPfUvaC5uO1jgujkQJuwHH1gPDtCerYAUgcsHvqBczHGeGeCjPAcwoLHu48TXn+oyP9VUuj634T6WPyE3J1tdteFVFjr2uPcndUslsn0FGVLnqzdcdAvt615omxQubfte33O04qigOAM8nJOd7vAxjlTBqPo5lW27WG4MswGSm6u4w6iPHHOOWTg+Ffek281lbmQWr9grb8rTSBJTvEAsIgMAcvVJBwORPPD4h841ti+rv7V/Z5Lfw/9KGLGuF22uW/DEm9uJEVrVyoaOQ8FQFixAwV+0wK4IHjTD6N7ZxJcO4cYCR4dShB4sQQQO8U061dRRFZERHuZfViQD1z3ZPMKOZPQCumjWPYxYZt52JeVvvOxyx8B0HgBXV8P9fm9XG5QpJd+7MPWTSjrZX7ZTbttL+4QOvFvVX4kVwfWIZGtIoyS3bxZBR1wFBPHeUDpXLWRJcTLFCnabhE0q7wX1VPza5PDJYZx+wanW1jcyTwF7dokjl7RmaRD9FWAACsSclhXXOS5VnBFMf4OVKfolG8+pTH+svJMeQ5fmaa9/dQt3An3caWvQvH/o9n6yTyt724Vz4zWY+0UUVqZhRRRQBRRRQBRRRQGf8ApftSkNvfR/WWUyyZ/YYgOD4HAzTpbTh0V1+iwDDyIyK5bR6aLm1ngPKWNkz3EggH2HB9lK3ol1IzabEr/WQM0Eg6gxngD47pX31nkRaJK2fys9/Gelx2g/dlijI+Ib31eVSx5XVJ1+zJbQyebK8sZ9wC++rqsmaI5XdssqNHIoZHUqwPIgjBFI0cr2cotrgkoeFtMeTr0Rz0kX+YDI60/VQawVuLlbNlV4+yaSfIyVyQsOD9kkhyD+xV8c3FlZRsq9U0yK5j3JRvDmCDgqe9T0NJ91sZMrABzLDn1wCscpXHIMQUzy44HWmi50O7tT8yTcRdFYhZR4Bj6sn8WD4mow2lRTiYNC3UTI0fxI3T5g10fx5OWTjz5sKahJpPsstE1kWsCQRWN0FQEKGeNzxJPFu0x1Pl4Vz1y+ur2FoBClvG+MvI++43WDAqiernKggliPA1xXaGAjIljI7xIv8AzrjJtTByR1c90eZD5YQGtGlXJz+SZpmkJCS5ZpJW+nLIQWPgMcFXwHxPGo+sapgrFEO0mfgiDr3k/dQcy1fMcd5c/Qj+Txn7cw9bH7MWc5/fI8jTFoOz8duDuZaRvrJX4s3meQH7IwKyeSMFrA0UXJ2z52X0T5OhDHflc78z4xvMeg7lAwoHcKvjGO6vUXFe1yt2aoga/P2drO/3YnP8pqH6JINzSbTvZCx/iZiPgRUf0jT7mmXZ5ZiK/j9X9avNibfs9Ps06rbxA+fZrn45rXH0UmXdFFFaFAoqq2g2jtrJVa6lEYc7q5BJJ5nAUE8O+pljqEUyLJDIkkbfRZWBB9ooCTRRRQBRRRQBWdbCJ2Go6pa8gZVuFHhIPWPt4e6tFrOrz5naRD9m5s8ebozfkqj31WXRK7LnVRu6jat0eGZD4kGNlH/vrvtBbyvCewcpKhDoehKHO446q3EEeNctqRiaxfoLgqf95E6ge8r7qtqxZohPv9tmjgZvkk3bKpLAgdmMde0zgr14cfDNd9k4niuLqO4YPPJ2dx2gXd3kdN3dUZOFRkZQO7zqZtlCosbohQD2L9PCvrahexFrejlDiOf/AGMuAx/gbcfPcG76slaZDdMuzXGW2VhgjI7iMj3GuwPdRVCxWvocJOTFFnv3B/yqRDYqv0Qq/ugD8qlUUsHNYR51U6XdvLd3JDHsId2FB0MgG9K3jjeVPAqe+pWv6l8ngeQDLcFjX7zud2NR5kjyGT0rzZ7Tfk9ukZOXALSN96RyWkb2sT7MUBY0UUVAEr0xuf8AJUqrzkeJB7ZFP+GtCsowsaKOSqoHsAFZ36VzmG0j/tLyEHyG9n8xWlKK3x9Gcuz2iiirlTDfS7tPA99b7g7b5IZUmRhhd59zgG5N9Eg8OBWk6PsppP6N20KcWdA+AG4BSmD5+4VoF/sLqUEl01uLSaGWWSbE2+XO+d7GAMcOXPj7azvTdUhUOz7kTMclFVlC4HAAHOOpxnrVEntZe1rSNN9Fe1M4uTY3MhlVkLwO30hu/SUn7Q8+IwfZpO0Gsx2lu88pO4g5DmSeCqPEnhWA2WhXVyk17EHhjto95HOUL44sIyOPAZOeXTrTNrmqTX2zvayHekhlAkI4bwRsBz44YE+IrSih1h1jW9UJe1AtrfPqtkICP3yC8h8VAX868vNQ1vSistw63NuSA+TvgZ6Ft1WjJ6HivfWo7LOhs7Yx43OyTdx+6KjbdQh9OvARn+jykDxVCy/EClkE3QNXju7eOeL6EgyM8wRwZT4ggj2Ul7fDc1fR5Rw9eWI+PaKqqPiffXvoMuN7TmX+zndfxKkn+OvPSmcXWkMOfy6NfYzKDUMlF1tzkQRuP6u5t3PkJlB+BxVuarNu1zp9yfupv/8ADIf/AA1Yo+8Ae8A+/jXO+jVFRtmudPu8cT8nlIHiEJHxFLNr6Vbd7bs7i2k3im4yLh1YEYOGJHA+Ip01WDtIJU+/Gy/iUj9a/OdscoueeBmrRdI0hjU3ya96NNp1njNs5Ikiz2Yc5Zoc+pk/aZRhT5A9aeK/OEEzxuskbFJEOUYcwf1HTFajs76TIXULefMyci4BMbeIIyUz3Hl31DRM8bj+B+oqjO2FjjK3cL+EbiRvwJlvhUWZ5771FWS2tD9N2G5LKvVY15xKeRY4YjOOearRnZ7aN8tuhLztrViIT0kmwVeQd6pkqP2t49BTLXO1t1jRUjUKigKqjgAByArpRgKKKKgCVt8N+70qP711k/wrWk1m+0Y3tZ0tO4SyfhWtIroh0Zy7CiiirFQqJJpkLHeaKMnvKAn8ql0UBE1OyEsEsPISRtH5bylf1rBNE2tFnYXWnXUDF2Mi/SC7rMoU72ePBhvAjORiv0NUO40qB3DvDGzjkzICfeRUoCv6IElGmRCUEYZ+z3uB3N47vDu548MU33UAkRkYZV1KsPBhg/nXQCvagGEbP6vNoF1Lb3MbPA5GGGBvY4JIhPA5HArz4VP1XbKLU9S01IEcCK4DkvjjjDYABOMBTzrYrq1SQbsiK47mAI+NZbrOlRXWuLAq7sNrbZbsj2ZWR2JGGTBBwV9x76SfAS5H7aa37Szuo/vwSr+KNh+tcdFm37eFh1jQ/wAoqrkW+gVgrLexYPqyYjmAweAfhHJ/EF65NVOyuuzLZ26rZTyFIlXeDwqGKjBxvSDurnrg1HasCvdDk+XTWqDisjHePJY2O8rHv4MAB199a4dqdzjcWtxCvVyqyqPFuyZiB44qHrViLgreWDxyyBd11VxiWMHIXe5Ky5OCeHEg94lcGuKSUuehF1bYwRwl4XkaVBvEMQQ4HMAAeqe6lJWyBugsWwFA5sTyA861P/KZ+iba5En9n2LE/iHqEeOcV97C7C9jIbq4XEm8xhiJDdkGJ4sRwL8ccOAFPydeacI/Qxg2L0AWdrHGQDLxeRscd9zkgHuHBR4Cr+qzUtftoDiWZFY8kGWc+SLlj7BUJdrIiMrDdsP2baT9QKjlnBZf0VQjahccLW8/9OR+ZFeptMD/AKpee2ED83qKYsvaKX/+kzf3K7/Cn/3r19opeljcn2xD/wCSlCyqlO/tHbL/AGdrI/4ju/rWkVl2ylw0+0E8rRtGY7MR7j7pIzIjA5UkcQT761Gt49GUuwoooqxAUUUUAUUUUAUUUUAVnu1uytzDcPqOmMTMcGe3biJgOe7nkcdM9OHcdCooBN2V2qhvlYLlJk4SwvwZD14HmPEVH2QP9FUfdeVOWPoSuv6V32y2HFw4urR/k98g9SQcFfHJZRyPdnB8cjhSlo0utW0XZHS+1Id2L/KI1yZHZzgBjgetWTh7F1IfiKpL3RIGbfaIxv8A2kLNGT3ZKEZ8mzVWur60f+xx7bqMfma9bUNc6aSg/wDNRH/GKjRltkWCW0q/V6jOF+7JHFJ/M0efjXw+mGThcXlzMD9lSIVPgREqn41XC41onjpMQ8TcRfo9dTLrn2dPgH+/Q/4hTWRFov8ATdNiiHzUKRjqQPWPiTzJ8San0orLrv8AcbceJmX9Hr6ca90tbQecpP6imjJ2Q2UUpKmvn/V7Mech/Ria9kttoPsx6ePNpD+opoxshsopSSz2hJ4rpo8SZf0Jr06XtD97TR5dr+q00ZGyOmwY3ta1V+irAg/B6w961pNJfo82ZubV7qa8aJprlwx7LJUbox1A7+WKdK1XRRhRRRUkBRRRQBRRRQBRRRQBRRRQBRRRQBRRRQBRRRQBRRRQBRRRQBRRRQBRRRQBRRRQH//Z"/>
          <p:cNvSpPr>
            <a:spLocks noChangeAspect="1" noChangeArrowheads="1"/>
          </p:cNvSpPr>
          <p:nvPr/>
        </p:nvSpPr>
        <p:spPr bwMode="auto">
          <a:xfrm>
            <a:off x="155575" y="-1012825"/>
            <a:ext cx="2257425" cy="2124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aphicFrame>
        <p:nvGraphicFramePr>
          <p:cNvPr id="30" name="29 - Διάγραμμα"/>
          <p:cNvGraphicFramePr/>
          <p:nvPr/>
        </p:nvGraphicFramePr>
        <p:xfrm>
          <a:off x="1043608" y="1700808"/>
          <a:ext cx="7224464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2" name="31 - TextBox"/>
          <p:cNvSpPr txBox="1"/>
          <p:nvPr/>
        </p:nvSpPr>
        <p:spPr>
          <a:xfrm>
            <a:off x="1187624" y="342900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Κείμενο</a:t>
            </a:r>
            <a:endParaRPr lang="el-GR" dirty="0"/>
          </a:p>
        </p:txBody>
      </p:sp>
      <p:sp>
        <p:nvSpPr>
          <p:cNvPr id="34" name="33 - TextBox"/>
          <p:cNvSpPr txBox="1"/>
          <p:nvPr/>
        </p:nvSpPr>
        <p:spPr>
          <a:xfrm>
            <a:off x="3419872" y="3356992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Κείμενο με συνδέσμους</a:t>
            </a:r>
            <a:endParaRPr lang="el-GR" dirty="0"/>
          </a:p>
        </p:txBody>
      </p:sp>
      <p:sp>
        <p:nvSpPr>
          <p:cNvPr id="35" name="34 - TextBox"/>
          <p:cNvSpPr txBox="1"/>
          <p:nvPr/>
        </p:nvSpPr>
        <p:spPr>
          <a:xfrm>
            <a:off x="5940152" y="3356992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Κείμενο με εικόνα, ήχο, γραφικά, βίντεο και συνδέσμους</a:t>
            </a:r>
            <a:endParaRPr lang="el-GR" dirty="0"/>
          </a:p>
        </p:txBody>
      </p:sp>
      <p:pic>
        <p:nvPicPr>
          <p:cNvPr id="36" name="Picture 10" descr="http://idata.over-blog.com/3/23/47/72/post-it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99592" y="4221088"/>
            <a:ext cx="2289483" cy="2232247"/>
          </a:xfrm>
          <a:prstGeom prst="rect">
            <a:avLst/>
          </a:prstGeom>
          <a:noFill/>
        </p:spPr>
      </p:pic>
      <p:sp>
        <p:nvSpPr>
          <p:cNvPr id="37" name="36 - TextBox"/>
          <p:cNvSpPr txBox="1"/>
          <p:nvPr/>
        </p:nvSpPr>
        <p:spPr>
          <a:xfrm>
            <a:off x="899592" y="4653136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Διεπαφή</a:t>
            </a:r>
            <a:r>
              <a:rPr lang="el-G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χρήστη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(interface)</a:t>
            </a:r>
            <a:r>
              <a:rPr lang="el-G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l-G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ο τρόπος επικοινωνίας του χρήστη με μια εφαρμογή.</a:t>
            </a:r>
            <a:endParaRPr lang="el-G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46 - TextBox"/>
          <p:cNvSpPr txBox="1"/>
          <p:nvPr/>
        </p:nvSpPr>
        <p:spPr>
          <a:xfrm>
            <a:off x="3563888" y="443711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Ποιες εφαρμογές ονομάζονται διαλογικές ή αλληλεπιδραστικές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(interactive)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;	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47 - TextBox"/>
          <p:cNvSpPr txBox="1"/>
          <p:nvPr/>
        </p:nvSpPr>
        <p:spPr>
          <a:xfrm>
            <a:off x="3635896" y="5085184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Εκείνες που επιτρέπουν την αμφίδρομη επικοινωνία ανθρώπου-υπολογιστή. </a:t>
            </a:r>
          </a:p>
          <a:p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Σε αντίθεση με εκείνες που καθιστούν τους χρήστες παθητικούς δέκτες.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7" grpId="0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136904" cy="8640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Κεφ. 3  </a:t>
            </a:r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Πολυμέσα</a:t>
            </a:r>
            <a:endParaRPr lang="el-GR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6400800" cy="504056"/>
          </a:xfrm>
        </p:spPr>
        <p:txBody>
          <a:bodyPr>
            <a:normAutofit/>
          </a:bodyPr>
          <a:lstStyle/>
          <a:p>
            <a:pPr algn="l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Βασικές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έννοιες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6" name="AutoShape 22" descr="data:image/jpeg;base64,/9j/4AAQSkZJRgABAQAAAQABAAD/2wCEAAkGBwwPDQ8ODQ0PDQ0NDRANDA4MEA8ODA0NFBEWFxcRFBYYHTQgGBolGxQULTEhJSksLjowFx8/OzUsNygtLisBCgoKDg0OGxAQGzAkHCQvLCwsLCwyLCwsLCwsLCwsLCwsLCwsLCwsLCwsLCwsLCwsLCwsLCwsLCwsLCwsKywsLP/AABEIALcBEwMBEQACEQEDEQH/xAAcAAEAAgMBAQEAAAAAAAAAAAAAAQcEBQYDAgj/xABMEAABAgICCBIHBQgDAQAAAAAAAQIDBAUREhYhMVFxk9EGBxMUMzVBQlJTYXORsrPB0uEiMjSBgpKxVHKDoeMVFyNDZHSU8GKjpCT/xAAaAQEAAwEBAQAAAAAAAAAAAAAAAQMEAgUG/8QAMhEBAAIAAwcEAQEIAwEAAAAAAAECAxExBBITFCEyUTNBcaHwkRVSYWKxwdHhIkKBI//aAAwDAQACEQMRAD8AvEAAAAAAAABDnIiKqqiIl1VW4iIBp5rRVRkNanTTHKnFI6L1EUujAxJ9nE4lY92LbtRfHPyMXMdcri+HPGp5Ld6L45+Si5hyuL4ONTyW70Xxz8lFzDlcXwcankt3ovjn5KLmHK4vg41PJbvRfHPyUXMOVxfBxqeS3ei+OfkouYcri+DjU8lu9F8c/JRcw5XF8HGp5Ld6L45+Si5hyuL4ONTyW70Xxz8lFzDlcXwcankt3ovjn5KLmHK4vg41PJbvRfHPyUXMOVxfBxqeS3ei+OfkouYcri+DjU8lu1F8c/Ixcw5XF8HGp5TbtRfHPyMXMOVxfBxqeX1D0Z0W5atcK378KKidNiRy2L4TxaeW4k56BGbZQYrIrUvrDcjqsdV4qtW1e6MncTE6Mg5SAAAAAAAAAAAAAAAAAGo0RU/AkoaK/wBOK+vUoTVqc7lVdxvKW4WDOJPTRxe8VhWtIUpOz7l1V66nXWkNPRgM5Kt1cdanpUwqYemrLa021fMKjmJ6yq5flQ7m0ucnqsrAS+1qY1XORnKcjW8vgZ0+Y6hreXwM6fMdQ1vL4GdPmOoa3l8DOnzHUNby+BnT5jqGt5fAzp8x1DW8vgZ0+Y6hreXwM6fMdQ1vL4GdPmOoa3l8DOnzHURreXwM6fMZyGt5fA3p8xnInW8DA3p8xnIh8hCW8ipiVe8b0oyeCS8aC5IkF7kc285iq2InRfJnK3STrHWHYaGNGdm5sCdVEcq2LI9xrXLgel5F5UuYjFjbLl/yp+jRh4ufSztjEvAAAAAAAAAAAAAAAMakp1kvAiR4nqwmK5U3XLuNTlVak951Ss2tEQiZyjNUUaNFnJh8aMt1y1uqvNbuMbyJ/t09etYw65QxTM2nOWVGishNTc3GtTdGWY1ceciP3bFMDbnThOohy8DoAAAAAAAAAABUAAATUB9w4jm+q5UxXugjIbGVnUcti+47cXcXMczVMSielUVFe1Lu+ThJnESO20BU2seEstFdXFgNRYblvvg3ruFW3Er5UMG1YW7O9Gk/1acG+cZS60yLgAAAAAAAAAAAAAHEaZs6rYcCAi3IjnRX8qMqRE6Xfkht2OvWbKMeemTmZZiQ4aV3KksnY902T1UNTHjK9yuX3JgTAdxDl5kgAAAAAAAAAAAM+RoadjpXBloj2redVYsXE51SL0ldsWldZdRS06Q2CaDqU+zf9sHxFfNYXl1wr+C06lPs6ZWD4hzWF5OFbwm06lPs6ZWD4hzWF5OFbw1tJUbHlnpDmGWD3NR6JZNd6KqqV1tXCiltMSt4zq5tWa6sSo6ctrIxle2pV9JtxeVNxTiYyTD0oeOstSEF6XGrFa12DU3rYuT3V/kc4tYvhzDqk5WhbZ5DaAAAAAAAAAAAAAArnTGuz0u1b2ot/OK6v6Ho7H2SzY+sNJSbqof3lRO/uNFdVMtSWIAAAAAAAAAAD7gwnve1jGq971RrGtuq5y7iETMRGckdVlaG9B0CAjYky1saYv1OSuDCXAibq8q+6o83G2m1+lekNdMKI6zq6pDKtAAACt9Mj22H/at7R56Ox9k/LLj9zlDWpZMg6qIn/JFTv7iJTD2pG45jkvpX+SopFSVyIeK3gAAAAAAAAAAAAAK50w9sJfmWdq89HZPTn5ZsfuhoqW9RPvp9FNFVMtWWIAAAAAAAAAEgd7pcUQ2xdOPStyqsOXr3rUuOcnKq3PcuE8/a8TruR/604Nf+zuTEvAAAABW+mR7bD/tm9o89HY+yfllx+5yprUvaT2RuNfopFtEwyKT3nxdxFUyuNDxW6EgAAAAAAAAAAAAArnTD2wl+ZZ2rz0dk9Oflmx+6GipX1G/fT6KaKqZassQAAAAAAAVASBAF0UBLpCk5eGm9gQ6/vK1FVelVPFxZzvMt1IyrEM84dAADmqX0Zyku9YbGumIjVqfqdSQ2uTcVy31xVmnD2W94znoqtixDXfvBZ9kdlEzFnJT5c8ePDmtEtMJOx2xUhrCsYSQ7FXI6upzlrvf8jTg4XDrlmpvfenNqS9w9pPZG41+ikTomGRSW89/ccwmVxIeK3QkAAAAAAAAAAAAAFc6Ye2EvzLO1eejsnpz8s2P3Q0VK+o376fRTRVTLVliAAAAAAAEgADrwF3UfsELmmdVDxLd0t8aMg5SAarRTNvgyEeIxanoxGtVL7Ve5G1pypZFuBWLYkRLjEnKsyqFEPXYkgSSJA9pPZG41+ikW0Ie9I7z39xzCZXEh4rekAAAAAAAAAAAAAFV6aD3JSspU5UrgQq6luL/HeensXpz8sW0T/wA4aSm5pzITVqR38REu3N640UhXacmqZSLF9Zqt/NCzdc78PdkzDW89Pfc+pzlLreh6otd4JSAAASBlUbR8aZipBgtR0RUVyIqo1Kkv3VOL3ikZymtZtOUNxaXSfFMyrM5VzWH5WcGwuguk6tiZlWZxzWH5ODdZ0oxWwobXX2w2tXGjUQ8u05zm1Ro9iEgGq0TyUWYkosGEiOiPsLFFVGotURqrdXkRS3BtFbxMuLxM1yhwVplJ8UzKsN/NYXln4Nk2m0lxTMqwnmsLycGzVUtR8WUekOYsWPcxHolk1fRVVTcxKW4d4xIzqrtWa9Ja105DTdr+6hbFZcZw+pOdrisRG31W6q8ikWr0TFur0puK/wBCpyp6165gIw41LSvFLx4T0UgAAAAAAAAAAAAAqnTS21lOYhdu89PYvTn5Ytp74c/oi2FvOJ1XGnD1VX0c+XKgAly9cxED1bMREvPd71r+oyhO9L1Sdi4UXGidxG7Cd6X2lIRMDehc43U78vtKRXdYnuXyI3U77qdLics6TY2xqrhRVrrr3pm2uv8A8luBbO63TyW4AAAAAAAAqjTYT/74X9mztYh62w+nPz/hi2nucWbGdlUbszMa9VTm+jqurMpr+X8Xcc4fumy9EvHgvSSAAAAAAAAAAAAACqdNLbWU5iF27z09i9Ofli2nvhz+iLYW84nVcacPVVfRz5cqAJAkBUBIEgdXpYbaw+ZjdUy7Z6U/+NGz965zx28AAAAAAAAqnTX9vhf2jO1iHrbD6c/P+GLae5xZsZ2VR2zMxr1VOb6O66sumv5fxdxzh+5b2Xol48F6SQAAAAAAAAAAAAAVTppbaynMQu3eensXpz8sW098Of0RbCznE6rjTh6qr6OfLlSQJAIBIEgSQlttDFMaxm2zOpatYseywsrCuySquupSvGw+JTdzyWYd9y2btP3p/wBAv+R+mY/2f/N9f7X81/BC6adz2Bf8j9Mfs/8Am+v9nNfwWHLRbOGx9VVmxr6r9VaV1HnzGU5NUPUhIBrdENKazlIkzqeq6lYehZWFlZPa2/UtXrYCzCw+JeKuL23a5uM/ej/QL/kfpm39n/zfX+1HM/wP3oJ9g/8AR+mP2f8AzfX+zmf4OV0V09+0JhkbUtRsIKQrGz1SupznV11JwvyNeBg8Ku7nmoxL785tNUXOGTRyfxmY16qnN9E11ZdMfy/i7jnD902Xm28eC9JIAAAAAAAAAAAAAKp00ttZTmIXbvPT2L05+WLaO+Gg0Q7E3nE6rjTTVVfRz5cqSBIACaiEpJEgSBIEOS4uJSR+hqM9ng8zD6iHz1+6XqxoyTlIBzmmHtTM/g9uw0bJ60fnsqxuyVMHtPPSgSmoCUQDJo/ZmY16qnN9E11ZVL7z4u45w/d1PsvNt5MR4L0YSAAAAAAAAAAAAACqdNHbWU5iF27z09i9Ofli2jvhoNEGxN5xOq404eqq+jQFypIEgAlIE1ASBJIBI68uID9C0Z7PB5mH1EPnr90vUjRknKQDnNMLamZ/B7Zho2T1o/PZVjdkqZPaYEogH0BIGRIbKzGvVU5vo6jVlUvvPi7jnD90z7LybeTEeC9GEgAAAAAAAAAAAAAqrTR21lOYhdu89TYvTn5Yto74c/og2JvOJ1XGnD1VX0aEtVJCUgTUAAkCQJJSkgQ68uIkl+hKN9ng8zD6iHz1+6XqRoyTlIBzumFtVM/g9sw0bJ60fnsqxuyVNIh7TAkCQJqCWRIbKzGv0U5vomNWVS28+LuOcP3TPsvFt5MR4L0YSAAAAAAAAAAAAACqtNHbSV5iF27z09i9Ofn+zFtHfDQaINibzidVxpw9VV9GhQtVpJEgSAAklKQJqIAA5Li4gS/QdG+zweZh9RD5+/dL1I0ZJykA53TB2qmfwe2YaNk9aPz2VY3ZKmz2mBKASEpAyJHZW+/6Kc30TGrJpbefF3HOGm3svFt5MR4L0YSAAAAAAAAAAAAACq9NHbSU5iF2zz1Ni9Ofn+zFtHfDn6f2JvOJ1XGnD1VX0aItVpQCQJEASlIEkCQJAh15cQJ0foKjfZ4PMw+oh8/ful6kaMk5SAc7pgbVTP4XbMNOyetH57KsbslTh7LCkCQJA95HZW41+inN9ExqyaW3nxdxxhpt7LxbeTEeE9GEgAAAAAAAAAAAAAqvTQ20leYh9u89TYvTn5/sxbR3w5+ntibzidVxpw9VV9GkLVYBIEkpAJIEgSBISh15cQJfoGjfZ4PMw+qh8/ful6caMk5SAc9pgbVTP4XbMNGyetX89lWN2Sp09phAJAAe8jsrca/RTm+iY1ZNLbz4u45w/dNvZeLbyYjwXowkAAAAAAAAAAAAAFV6adykpV63tQZ+UZyr9UPU2L05+f7MW0d8NHTTK4KrwXI73Xu80U1V20aAuVJJEhKSAAkCQJCU1AHJcUkX/Rvs8HmYfVQ+et3S9ONGScpAOe0f7VTP4XbMNOyetH57KsbslTx7LCAAAGTRza4iLwUVe7vOb6Jrq96UuuhtS+tdXvVEQ4ppMpleKHhPRSAAAAAAAAAAAAACvtN2j1dBl5lErSE90GJVuNiVK1ellXxIb9gvlaa+WXaa9IlysnESLBSyu1pYPTlqqX/eU2TGUqYnOGimZdYb1avwrhbhLqznCuYyeR0hJAASBIE1BKUQD6QCH3lJF/Ub7PB5mH1UPnrd0vTjRknKQDntH+1Uz+F2zDTsnrR+eyrG7JU8e0whAAANtIQLBta+s66vIm4hTe2cu4h60HLLNUnAY261IrXuwJDhrZLXjq/NCMW3Dwpn86ppG9eIXOeI3gAAAAAAAAAAAAAMSlZCHMy8WXi+pGYrFVL7V3HJyotSpiOqXmlotHs5tWLRlKko8CPR81El46eqtTqvVezexG8i50voe3Foxab1Xn5TS2Us6PBhxmJdrS+xzb6YjmJmsusolp5ij4rN7Zt4TLvSl9C2LxLiazDGOnIBISlAPpAJAASEs9tNTyIiJOTKIiVIiR4qIiYL5xwsP92P0h1v28vr9tz/ANtmv8iLnI4OH+7H6Qb9vKf23P8A22Zy8XOTwsP92P0g37eXnHpWbiNVkSajxGOqsmRI0R7FqWtK0Var6Exh0ic4iP0hE3mdZYlZ0grA+4cJ7vVaq4r3SRMxGpk2MrIo30n3XJeTcQqtfPR3EZPmkJtERWNW7ecvBTBjJpT3RMu+0uqAdLwlmYzbGNMNRGNX1ocC+leBXLUtXInKedtmNF7btdI/q1YGHuxnLsjGvAAAAAAAAAAAAAAANJon0NS9IQrGJ6EZleoxmpW9i4F4TV3U+i3S7Bx7YU9NPCvEw4vCqqUoekKNeuqs/hKtyK2t8u/371eRalxnq0xcPFjpr9sVqWpq+YVLQ19ZFavJ6SZyZw5ItD217Lrfe1cbVzEbtk5wjXctwm/KuYZWM4TrqX4TflXMTu2M4NdS/Cb8q5iN2xnBrqX4TflXMN2xnCddS/Cb8q5hu2M4Ncy+FvQuYbtjODXMvhb8q5id2xnBrmBhb8q5hu2M4NcwMLfl8hu2M4NcwOE35fIbtjODXMDhN+XyG7Yzg1zA4Tfl8hu2M4NcwOE35VzDdsZwh0/CS8quxIveNyTOHgkxHjvSFAhuc915sNFdEXovIdbtaxnZGcz0h2+hPQNqbmzE8jXPSp0OXSpzGO4T1vOXkS5j3MG0bZvRu4enlpw8HLrZ3hgaAAAAAAAAAAAAAAAAAAhWoqVKlaLcVFvKgGkndCNFRlVXycNFW+sKygqq4fQVC+u04tdLK5wqT7MO0CiOIfl4/iO+cxvP1DngUTaDRHEPy8fxDnMbz9QcChaDRHEPy8fxDnMbz9QcChaFRHEPy8bxDnMbz9QcChaFRPEPy0bxDnMbz9QcCibQqJ4h+Xj+Ic5jefqDgULQ6J4h+XjeIc5jefqDgULQ6J4h+WjeIc5jefqDgULRKJ4h+WjeIc5jefqDgULRKJ4h+WjeIc5jefqDgULRKJ4h+WjeIc5jefqDgULRKJ4h+WjeIc5jefqDgULRKJ4h+WjeIc5jefqDgULRKJ4h+WjeIc5jefqDgUekHQRRLVr1srvvxYzk6FdURO140+/9ExgUj2bqTkoEFthAhQ4LeDCa1iLjqKLWm05zOayIiNGQcpAAAAAAAAAH/9k="/>
          <p:cNvSpPr>
            <a:spLocks noChangeAspect="1" noChangeArrowheads="1"/>
          </p:cNvSpPr>
          <p:nvPr/>
        </p:nvSpPr>
        <p:spPr bwMode="auto">
          <a:xfrm>
            <a:off x="155575" y="-1630363"/>
            <a:ext cx="5124450" cy="3409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 dirty="0"/>
          </a:p>
        </p:txBody>
      </p:sp>
      <p:sp>
        <p:nvSpPr>
          <p:cNvPr id="14342" name="AutoShape 6" descr="data:image/jpeg;base64,/9j/4AAQSkZJRgABAQAAAQABAAD/2wCEAAkGBxQTEhUUEhQWFhQWGR0YFRgXFx4YHxwcGBsdGhcaFxwcHyggGCIlJxgaITUhJSkrLi8uGB80ODMsNygtLiwBCgoKDg0OGhAQGywkHCQsLSwtLCwsLDQtLCwsLCwsLCwsLCwsLC0sLC0sLCwsLCwsLCw3LCwsLCw4LCwsLSssLP/AABEIALIAvQMBIgACEQEDEQH/xAAcAAACAwEBAQEAAAAAAAAAAAAABgQFBwMBAgj/xABNEAACAQMBBQQFCQQFCAsAAAABAgMABBEFBhIhMUETUWFxByKBkaEUIzIzQlKSscFicoKiJENTVMIVFyVEc4OT0RY0RWN0hJSyw9Lw/8QAGgEBAAMBAQEAAAAAAAAAAAAAAAECAwQFBv/EACgRAAICAgIBAgUFAAAAAAAAAAABAhEDEiExQQRRBRQyYXETIiOBof/aAAwDAQACEQMRAD8A3GiiigCiiigCiiigCiiigCiiigCiioV7rFvD9bNFH4O6qfcTQE2ilO89JGmx87pGPcmWPwFI0/pmma5/o9p2lurYI9YyOO8YGEPULg+JGeAGy0VnP+cyd/qdJu27u0+a/Q1Ua/tLrdyqrb2TWmCCWEqSM3h6yjA9lRaJpmu0VjEfpH1SCSO1uLeEzNwV5CYw2eXEHd8OHXFX52j1z+52n/Eb/nS0KZpFFZudptbA42NqfKVh8M15/wBL9YGM6ZE3fuz4/MHFNkKZpNFZuvpA1BfrNGkHilwrfAJ+tfX+dUJ9fpt9GOrdkGUebZFLQo0aiq/QdZiu4EngbejccOhB6hh0I7qsKkgKKKKAKKKKAKKKW/SDtF8ispJF+tb5uAd8j8F4dcc/ZQFtqWs29uMzzRx9fXcKfYCcmlO/9LGnod2NpLh+iwxls+ROBSDs5stHb3pi1GJJXk7MiV8kiSUEqrAnjllZd4/aGOtaqlrBbRswVI0RSzEAKAFGSTjwFUc6LKIsnb3UZv8Aqulsink9zJue9MA/Gvh4tcn+lc29sD0ij3yPIngaqdU2pvZHUQPHAGUyBGTeKRDO68zHkWxwUDhg8eFWmy+2c7x4uo1ErRvLCycBIqcCN37LciO8MPGj3SsLUi3uxORvahqtwwPMNKsCHv8AVJI91TNH9Hel7u9FHHKPvb/aDPnnFLV5Yq62t3NiaSVx2rt6wxKpCKgPBUViuB+pzXmnwLbxTzw4jlt5mBI4CRCyuEkHJh84QO44xVnjlXY2VjbtPszp62+JEESB0OIlG+5B4RqACzb3LA48asbGO93AILKGGJQAiyzENjuKRoQn4jXzpqrLqMZkH1VuZIQfvu247DxUADP/AHh76YNprm6jh3rKJJpd9Ruu26N0n1jnI5f/ALPKqRja5JbF642jNtwv7doM/QdG7aNz0RWCghz0UqMk4BNSLa01CcB9+KzQ8VjMXbyY6doSyqp/ZAOOWavNftUltZUm4KYzvccbuBneB6FSMg9CAah2c1zLpsbxFRdPboymQHd3ygPrCraIjZi5tPpE4izepFe2yMHYxoYpY9053lUMwkA6gEEjPA8iyW18rorR4KMAVIPAgjhip9lI6WytdsnaLHmdl4JkD1yM8hzpK2HyLZeineZAeGEaRmjGOnqlfdVJpImLJ2va3PHNFFbpES6u7GUtgBCo4bv71ddnNZkm7ZZ1jDxSBMx5KnKK/wBrj9rHsrnquipO6OXkRkBUGN93IYgkHh+yPdXbSNJjt1YR7x323mLsWJOAMknwAHsqv7dfuW5sXLvaS87KedTbCOJpQFMbFsRMy8SH5nd+NOto+8iFwoYqCwHLJHEDwqhk2VtiWJV/WYuy9o4UkneJK72OJ48quhSTT6CvyLHo2HyfUNTs1+qV0niHQCUZYDuAyo9laRWbejj53VNVuBxQNHAp8YwQ/wCQPtrSa2XRm+woooqSAooooArNbpf8o62AeNvpoBx0M7HIz0OMD8Hiadtp9XFpaTXDY+bQsAerY9Ue04FLfor0drexV5OM1yxuJieZaTl8Me0nvqs3SLRRx2/sd6RGHDtopbfOOUigz2zk9N1kb2vXSUfLNPIJ3TcW5GT0MiYyfaeVTvSJbM+nzsmd+Fe3Qj70J3/bwB4Us6VY3phjVFt4kCKFLO0pIwMHChQPLJrLwXQqaHGZmeO6KxENm5DsFMhXAREGfqgAMnr7TTLDcLcXUbRetDbhsyD6JdhuhEPJsDJJHDiKmzbHvNj5Rc72OXZwRrjwBcOcVNh2Kgx63bP4PKwX8CkL8K0eW40VUObFzXNLCo8cdxHFC/Hsp+SHO9mJgysgBGccfdwqr0xbdT87drNh+07OIM4LjADMcsz4wMDgBitGtNlbWP6FvCv8AP5irSO1CjAwB3AYqm7qidRCvdTklMcltFcieEkxMbdlU5GGR9/d3kYc+PcRxAq+h28mjiVrvT5o3LBPm3jdSzHChcuG492OHf1q31KzlZMQSrG+ebp2gI6jGRjzzUGy2ebtVmupjO6fVqEEcaE8Cyrkktg43iT4YopUHGyq2mn1C9Tskgjhtm+tWSX5yReqNuArGp64LZGRkZrno9tqtuNyOa27IfQjl35N0fdDjdbHgc069mO6jcHdTdk6ozZpr6/dorme3Uxt69oVdAcHKOeOZUOAwwcd/KrdbG8I9V7Q9OAk6cxwNM2paPBcACeGOQDlvqDjy7q6WOnxQoI4o1jQclUAD3CocrCVCr8hvh/dT5GQfmDXy0N+OUFu3lOy/nGac9wd1HZjuqLJE3tb1edqP4LgN+arVZtFtRc28JJtpkd2EURZoyDI+d0eq5PQnkOXStE7EUkekiENLpsY+1eI34Bn9amPLIY1ej/Z02NmkTkGZsyTEdXfiwB6gcs+FMlFFbmQUUUUAUUUUBnXpUkNxNY6an+sSiSbHSKIgnPdnjj93FPaKAAAMADAHcByrP8AWJvk20EU1yPmriHsbaTor54o3iSf5h41oVZZOy8T5ljDAqeIIII8DwNLGxXC0SNvpQM8DZ5/NMVBPmArfxU00r6WBHfXsP8AadndKP8AaL2Tn3w1TwWLyiiiqkhRRSVqd8187RxsVs0O67KcGdgfWUHpGORI4scjgBxvGLk6RDdFhfbWAs0dnH8odThnzuxKeoMmDvEfdUHxxzqBIl3Lxmu2T9i3QRr5Fm3mPnkV0aRIVCqAqqOAHAAD8qVtS24Rc9mDJj7QIVPxHn7M11RxRj2YubZftoSHnLck/wDiZh+TgV9LpTL9Vc3MZ7+1MnvEu9SUu2s7HhGg6gFnz+Qz7qm2m3Dg/PQnHejb/vBAPuzV9Y+xXZ+44xaxeQfWKl1H1KDspQP3clJPYV/SmHSNXhuU34WzjgykbrKfuup4qfA0saVq8Vwu9GwPfjoe4jmD4GvL6wbf7e3bs7hRwbo4H2JR9pT7x0rKeFPmJeM/cdqKrNntZW6i3wNx1O5LGeaOOanw6g9QQas65WqNgpL2s9fVdKj7neT3LTpSXdnf2hs1/sraV/xcKtDsiXRpFFFFbmQUUUUAUUUUAv7c7OC+tJIeUg9eFvuyL9E+GeR8DVd6OtojeWo7UFbiE9lcKeYdep8/zB7qcazTXf8ARurx3IGLW/xFP3LKOCMfPh7mqslaJTNDpb1n5vULWTkJUlgPiQBLH7gsnvpkpd249WGKYf1FxDIT3IXCSfyuaxRoW1FemqfabVHgjQxKrSSSLGu/ndG9zLY4nAHIVCVuiSLtneMI0t4zuyXLdnvDmsYGZWHcd3gD3sKghFhjVEAVVAVQOQA5VX29zNNesbgRhoYQq9nnHzrFmOG4jO4vDjyFfG1DMUEakhpWSJSOYMrhCR4gE12Yo6x5MJu2Ll7dQ3faLNP2cOCEUZyx5drJjkgPIHAOM8Qa67PaVbRTYnnjlmHBFA9RTjPDPAufPIHIVplrolrZ2zRqiRwBD2hOOK49ZpGPPrxNZ1qu0Nkkdva2wf5HC3aSOIyclCGTDHGcnJLc+GOtaqcY1dGLwZMietv8IptX15pLpZ0IVYDiEnqQcs5zwxlRgdw8apry/LHeGHZyTwIxnmTw5VolrstZ73aiPJPrKGJK8eOd0nA7+VIW08kcl2zxIERPUPQMyZBYAe7j92rZk4rZnKs8YxpeF/pDstUlSXtoQFYHDDkG71IHDHca1zRdSW4hSVOTDiO5hwZT5GshglcqwjA3GIJzw3iORHDPU05ejS5bM8TDGN2QDOfpZU4/CKygp9tcHTijnracai+i/vb82Vytyqs6SgRTIpAJP9U43iBkH1eJ5N5VdQbZKXjR7eaMSMEDNuEBm5A7rk/CqTbFM20neFLDzTDL8QKq5b1na2zDKm9NEQzJ6vPvHAe2qZMcXbOiMn0atSXow39o526RWQT2s6MPgTTjDypQ2CXf1fV5egaGIfwKQ35CufH2aS6NGooorYzCiiigCiiigCqDbnQRe2U0H2yu9Ee514p5cRj21f0UAoejnXjeWMbv9anzUwPAh0wDkdCQQcHvqz2pszNZ3Ma/SeFwv726dw+/FKel/wBB1ye35RXydvF3doud8Dx4MfdT+RnhWElTNF0VGjXYlt4ZQch41bPmoNVG3YxBFJ0iuImY9yl91j/NXfYrhaLHy7F5IQO4RSMi/AA+2rmeFXUo6hlYYZSMgg8wRUJ07LdoQLC4U39yqsrHsoicEHGC4wccjyOPEd9e7StudjKeUU0MjeSSDPwOfZU7aLS47RoLiFFjiQmKUIuAElIw5x91gvHoGNdr61WWNkcZVgQfIjBrthLZHPJUzn6V7oCzWMH66VFPHmq+u3s9UVms5i3IwwfPaDtjwI7PeH0QBnPfUvaC5uO1jgujkQJuwHH1gPDtCerYAUgcsHvqBczHGeGeCjPAcwoLHu48TXn+oyP9VUuj634T6WPyE3J1tdteFVFjr2uPcndUslsn0FGVLnqzdcdAvt615omxQubfte33O04qigOAM8nJOd7vAxjlTBqPo5lW27WG4MswGSm6u4w6iPHHOOWTg+Ffek281lbmQWr9grb8rTSBJTvEAsIgMAcvVJBwORPPD4h841ti+rv7V/Z5Lfw/9KGLGuF22uW/DEm9uJEVrVyoaOQ8FQFixAwV+0wK4IHjTD6N7ZxJcO4cYCR4dShB4sQQQO8U061dRRFZERHuZfViQD1z3ZPMKOZPQCumjWPYxYZt52JeVvvOxyx8B0HgBXV8P9fm9XG5QpJd+7MPWTSjrZX7ZTbttL+4QOvFvVX4kVwfWIZGtIoyS3bxZBR1wFBPHeUDpXLWRJcTLFCnabhE0q7wX1VPza5PDJYZx+wanW1jcyTwF7dokjl7RmaRD9FWAACsSclhXXOS5VnBFMf4OVKfolG8+pTH+svJMeQ5fmaa9/dQt3An3caWvQvH/o9n6yTyt724Vz4zWY+0UUVqZhRRRQBRRRQBRRRQGf8ApftSkNvfR/WWUyyZ/YYgOD4HAzTpbTh0V1+iwDDyIyK5bR6aLm1ngPKWNkz3EggH2HB9lK3ol1IzabEr/WQM0Eg6gxngD47pX31nkRaJK2fys9/Gelx2g/dlijI+Ib31eVSx5XVJ1+zJbQyebK8sZ9wC++rqsmaI5XdssqNHIoZHUqwPIgjBFI0cr2cotrgkoeFtMeTr0Rz0kX+YDI60/VQawVuLlbNlV4+yaSfIyVyQsOD9kkhyD+xV8c3FlZRsq9U0yK5j3JRvDmCDgqe9T0NJ91sZMrABzLDn1wCscpXHIMQUzy44HWmi50O7tT8yTcRdFYhZR4Bj6sn8WD4mow2lRTiYNC3UTI0fxI3T5g10fx5OWTjz5sKahJpPsstE1kWsCQRWN0FQEKGeNzxJPFu0x1Pl4Vz1y+ur2FoBClvG+MvI++43WDAqiernKggliPA1xXaGAjIljI7xIv8AzrjJtTByR1c90eZD5YQGtGlXJz+SZpmkJCS5ZpJW+nLIQWPgMcFXwHxPGo+sapgrFEO0mfgiDr3k/dQcy1fMcd5c/Qj+Txn7cw9bH7MWc5/fI8jTFoOz8duDuZaRvrJX4s3meQH7IwKyeSMFrA0UXJ2z52X0T5OhDHflc78z4xvMeg7lAwoHcKvjGO6vUXFe1yt2aoga/P2drO/3YnP8pqH6JINzSbTvZCx/iZiPgRUf0jT7mmXZ5ZiK/j9X9avNibfs9Ps06rbxA+fZrn45rXH0UmXdFFFaFAoqq2g2jtrJVa6lEYc7q5BJJ5nAUE8O+pljqEUyLJDIkkbfRZWBB9ooCTRRRQBRRRQBWdbCJ2Go6pa8gZVuFHhIPWPt4e6tFrOrz5naRD9m5s8ebozfkqj31WXRK7LnVRu6jat0eGZD4kGNlH/vrvtBbyvCewcpKhDoehKHO446q3EEeNctqRiaxfoLgqf95E6ge8r7qtqxZohPv9tmjgZvkk3bKpLAgdmMde0zgr14cfDNd9k4niuLqO4YPPJ2dx2gXd3kdN3dUZOFRkZQO7zqZtlCosbohQD2L9PCvrahexFrejlDiOf/AGMuAx/gbcfPcG76slaZDdMuzXGW2VhgjI7iMj3GuwPdRVCxWvocJOTFFnv3B/yqRDYqv0Qq/ugD8qlUUsHNYR51U6XdvLd3JDHsId2FB0MgG9K3jjeVPAqe+pWv6l8ngeQDLcFjX7zud2NR5kjyGT0rzZ7Tfk9ukZOXALSN96RyWkb2sT7MUBY0UUVAEr0xuf8AJUqrzkeJB7ZFP+GtCsowsaKOSqoHsAFZ36VzmG0j/tLyEHyG9n8xWlKK3x9Gcuz2iiirlTDfS7tPA99b7g7b5IZUmRhhd59zgG5N9Eg8OBWk6PsppP6N20KcWdA+AG4BSmD5+4VoF/sLqUEl01uLSaGWWSbE2+XO+d7GAMcOXPj7azvTdUhUOz7kTMclFVlC4HAAHOOpxnrVEntZe1rSNN9Fe1M4uTY3MhlVkLwO30hu/SUn7Q8+IwfZpO0Gsx2lu88pO4g5DmSeCqPEnhWA2WhXVyk17EHhjto95HOUL44sIyOPAZOeXTrTNrmqTX2zvayHekhlAkI4bwRsBz44YE+IrSih1h1jW9UJe1AtrfPqtkICP3yC8h8VAX868vNQ1vSistw63NuSA+TvgZ6Ft1WjJ6HivfWo7LOhs7Yx43OyTdx+6KjbdQh9OvARn+jykDxVCy/EClkE3QNXju7eOeL6EgyM8wRwZT4ggj2Ul7fDc1fR5Rw9eWI+PaKqqPiffXvoMuN7TmX+zndfxKkn+OvPSmcXWkMOfy6NfYzKDUMlF1tzkQRuP6u5t3PkJlB+BxVuarNu1zp9yfupv/8ADIf/AA1Yo+8Ae8A+/jXO+jVFRtmudPu8cT8nlIHiEJHxFLNr6Vbd7bs7i2k3im4yLh1YEYOGJHA+Ip01WDtIJU+/Gy/iUj9a/OdscoueeBmrRdI0hjU3ya96NNp1njNs5Ikiz2Yc5Zoc+pk/aZRhT5A9aeK/OEEzxuskbFJEOUYcwf1HTFajs76TIXULefMyci4BMbeIIyUz3Hl31DRM8bj+B+oqjO2FjjK3cL+EbiRvwJlvhUWZ5771FWS2tD9N2G5LKvVY15xKeRY4YjOOearRnZ7aN8tuhLztrViIT0kmwVeQd6pkqP2t49BTLXO1t1jRUjUKigKqjgAByArpRgKKKKgCVt8N+70qP711k/wrWk1m+0Y3tZ0tO4SyfhWtIroh0Zy7CiiirFQqJJpkLHeaKMnvKAn8ql0UBE1OyEsEsPISRtH5bylf1rBNE2tFnYXWnXUDF2Mi/SC7rMoU72ePBhvAjORiv0NUO40qB3DvDGzjkzICfeRUoCv6IElGmRCUEYZ+z3uB3N47vDu548MU33UAkRkYZV1KsPBhg/nXQCvagGEbP6vNoF1Lb3MbPA5GGGBvY4JIhPA5HArz4VP1XbKLU9S01IEcCK4DkvjjjDYABOMBTzrYrq1SQbsiK47mAI+NZbrOlRXWuLAq7sNrbZbsj2ZWR2JGGTBBwV9x76SfAS5H7aa37Szuo/vwSr+KNh+tcdFm37eFh1jQ/wAoqrkW+gVgrLexYPqyYjmAweAfhHJ/EF65NVOyuuzLZ26rZTyFIlXeDwqGKjBxvSDurnrg1HasCvdDk+XTWqDisjHePJY2O8rHv4MAB199a4dqdzjcWtxCvVyqyqPFuyZiB44qHrViLgreWDxyyBd11VxiWMHIXe5Ky5OCeHEg94lcGuKSUuehF1bYwRwl4XkaVBvEMQQ4HMAAeqe6lJWyBugsWwFA5sTyA861P/KZ+iba5En9n2LE/iHqEeOcV97C7C9jIbq4XEm8xhiJDdkGJ4sRwL8ccOAFPydeacI/Qxg2L0AWdrHGQDLxeRscd9zkgHuHBR4Cr+qzUtftoDiWZFY8kGWc+SLlj7BUJdrIiMrDdsP2baT9QKjlnBZf0VQjahccLW8/9OR+ZFeptMD/AKpee2ED83qKYsvaKX/+kzf3K7/Cn/3r19opeljcn2xD/wCSlCyqlO/tHbL/AGdrI/4ju/rWkVl2ylw0+0E8rRtGY7MR7j7pIzIjA5UkcQT761Gt49GUuwoooqxAUUUUAUUUUAUUUUAVnu1uytzDcPqOmMTMcGe3biJgOe7nkcdM9OHcdCooBN2V2qhvlYLlJk4SwvwZD14HmPEVH2QP9FUfdeVOWPoSuv6V32y2HFw4urR/k98g9SQcFfHJZRyPdnB8cjhSlo0utW0XZHS+1Id2L/KI1yZHZzgBjgetWTh7F1IfiKpL3RIGbfaIxv8A2kLNGT3ZKEZ8mzVWur60f+xx7bqMfma9bUNc6aSg/wDNRH/GKjRltkWCW0q/V6jOF+7JHFJ/M0efjXw+mGThcXlzMD9lSIVPgREqn41XC41onjpMQ8TcRfo9dTLrn2dPgH+/Q/4hTWRFov8ATdNiiHzUKRjqQPWPiTzJ8San0orLrv8AcbceJmX9Hr6ca90tbQecpP6imjJ2Q2UUpKmvn/V7Mech/Ria9kttoPsx6ePNpD+opoxshsopSSz2hJ4rpo8SZf0Jr06XtD97TR5dr+q00ZGyOmwY3ta1V+irAg/B6w961pNJfo82ZubV7qa8aJprlwx7LJUbox1A7+WKdK1XRRhRRRUkBRRRQBRRRQBRRRQBRRRQBRRRQBRRRQBRRRQBRRRQBRRRQBRRRQBRRRQBRRRQH//Z"/>
          <p:cNvSpPr>
            <a:spLocks noChangeAspect="1" noChangeArrowheads="1"/>
          </p:cNvSpPr>
          <p:nvPr/>
        </p:nvSpPr>
        <p:spPr bwMode="auto">
          <a:xfrm>
            <a:off x="155575" y="-1012825"/>
            <a:ext cx="2257425" cy="2124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7" name="46 - TextBox"/>
          <p:cNvSpPr txBox="1"/>
          <p:nvPr/>
        </p:nvSpPr>
        <p:spPr>
          <a:xfrm>
            <a:off x="611560" y="162880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Πού χρησιμοποιούνται </a:t>
            </a:r>
            <a:r>
              <a:rPr lang="el-GR" b="1" dirty="0" err="1" smtClean="0">
                <a:latin typeface="Times New Roman" pitchFamily="18" charset="0"/>
                <a:cs typeface="Times New Roman" pitchFamily="18" charset="0"/>
              </a:rPr>
              <a:t>πολυμεσικές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εφαρμογές;	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47 - TextBox"/>
          <p:cNvSpPr txBox="1"/>
          <p:nvPr/>
        </p:nvSpPr>
        <p:spPr>
          <a:xfrm>
            <a:off x="683568" y="1988840"/>
            <a:ext cx="8064896" cy="2223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>
              <a:lnSpc>
                <a:spcPct val="200000"/>
              </a:lnSpc>
              <a:buFont typeface="Wingdings" pitchFamily="2" charset="2"/>
              <a:buChar char="Ø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Ψυχαγωγία (π.χ. παιχνίδια,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youtube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l-GR" i="1" dirty="0" smtClean="0">
              <a:latin typeface="Times New Roman" pitchFamily="18" charset="0"/>
              <a:cs typeface="Times New Roman" pitchFamily="18" charset="0"/>
            </a:endParaRPr>
          </a:p>
          <a:p>
            <a:pPr marL="177800">
              <a:lnSpc>
                <a:spcPct val="200000"/>
              </a:lnSpc>
              <a:buFont typeface="Wingdings" pitchFamily="2" charset="2"/>
              <a:buChar char="Ø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Επιχειρήσεις  (π.χ. πωλήσεις, διαφημίσεις, επιμορφώσεις προσωπικού)</a:t>
            </a:r>
          </a:p>
          <a:p>
            <a:pPr marL="177800">
              <a:lnSpc>
                <a:spcPct val="200000"/>
              </a:lnSpc>
              <a:buFont typeface="Wingdings" pitchFamily="2" charset="2"/>
              <a:buChar char="Ø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Εκπαίδευση (π.χ. ηλεκτρονικές εγκυκλοπαίδειες, λεξικά, εκπαιδευτικό υλικό)</a:t>
            </a:r>
          </a:p>
          <a:p>
            <a:pPr marL="177800">
              <a:lnSpc>
                <a:spcPct val="200000"/>
              </a:lnSpc>
              <a:buFont typeface="Wingdings" pitchFamily="2" charset="2"/>
              <a:buChar char="Ø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Ενημέρωση (π.χ.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online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τηλεοπτικά κανάλια,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εφημερίδες, </a:t>
            </a:r>
            <a:r>
              <a:rPr lang="el-GR" i="1" dirty="0" err="1" smtClean="0">
                <a:latin typeface="Times New Roman" pitchFamily="18" charset="0"/>
                <a:cs typeface="Times New Roman" pitchFamily="18" charset="0"/>
              </a:rPr>
              <a:t>ιστολόγια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106" name="Picture 2" descr="http://www.iservices.gr/uploads/images/newsletter_images/multimedi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293096"/>
            <a:ext cx="3312368" cy="22590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136904" cy="8640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Κεφ. </a:t>
            </a:r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Πολυμέσα</a:t>
            </a:r>
            <a:endParaRPr lang="el-GR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6400800" cy="504056"/>
          </a:xfrm>
        </p:spPr>
        <p:txBody>
          <a:bodyPr>
            <a:normAutofit/>
          </a:bodyPr>
          <a:lstStyle/>
          <a:p>
            <a:pPr algn="l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Βασικές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έννοιες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6" name="AutoShape 22" descr="data:image/jpeg;base64,/9j/4AAQSkZJRgABAQAAAQABAAD/2wCEAAkGBwwPDQ8ODQ0PDQ0NDRANDA4MEA8ODA0NFBEWFxcRFBYYHTQgGBolGxQULTEhJSksLjowFx8/OzUsNygtLisBCgoKDg0OGxAQGzAkHCQvLCwsLCwyLCwsLCwsLCwsLCwsLCwsLCwsLCwsLCwsLCwsLCwsLCwsLCwsLCwsKywsLP/AABEIALcBEwMBEQACEQEDEQH/xAAcAAEAAgMBAQEAAAAAAAAAAAAAAQcEBQYDAgj/xABMEAABAgICCBIHBQgDAQAAAAAAAQIDBAUREhYhMVFxk9EGBxMUMzVBQlJTYXORsrPB0uEiMjSBgpKxVHKDoeMVFyNDZHSU8GKjpCT/xAAaAQEAAwEBAQAAAAAAAAAAAAAAAQMEAgUG/8QAMhEBAAIAAwcEAQEIAwEAAAAAAAECAxExBBITFCEyUTNBcaHwkRVSYWKxwdHhIkKBI//aAAwDAQACEQMRAD8AvEAAAAAAAABDnIiKqqiIl1VW4iIBp5rRVRkNanTTHKnFI6L1EUujAxJ9nE4lY92LbtRfHPyMXMdcri+HPGp5Ld6L45+Si5hyuL4ONTyW70Xxz8lFzDlcXwcankt3ovjn5KLmHK4vg41PJbvRfHPyUXMOVxfBxqeS3ei+OfkouYcri+DjU8lu9F8c/JRcw5XF8HGp5Ld6L45+Si5hyuL4ONTyW70Xxz8lFzDlcXwcankt3ovjn5KLmHK4vg41PJbvRfHPyUXMOVxfBxqeS3ei+OfkouYcri+DjU8lu1F8c/Ixcw5XF8HGp5TbtRfHPyMXMOVxfBxqeX1D0Z0W5atcK378KKidNiRy2L4TxaeW4k56BGbZQYrIrUvrDcjqsdV4qtW1e6MncTE6Mg5SAAAAAAAAAAAAAAAAAGo0RU/AkoaK/wBOK+vUoTVqc7lVdxvKW4WDOJPTRxe8VhWtIUpOz7l1V66nXWkNPRgM5Kt1cdanpUwqYemrLa021fMKjmJ6yq5flQ7m0ucnqsrAS+1qY1XORnKcjW8vgZ0+Y6hreXwM6fMdQ1vL4GdPmOoa3l8DOnzHUNby+BnT5jqGt5fAzp8x1DW8vgZ0+Y6hreXwM6fMdQ1vL4GdPmOoa3l8DOnzHURreXwM6fMZyGt5fA3p8xnInW8DA3p8xnIh8hCW8ipiVe8b0oyeCS8aC5IkF7kc285iq2InRfJnK3STrHWHYaGNGdm5sCdVEcq2LI9xrXLgel5F5UuYjFjbLl/yp+jRh4ufSztjEvAAAAAAAAAAAAAAAMakp1kvAiR4nqwmK5U3XLuNTlVak951Ss2tEQiZyjNUUaNFnJh8aMt1y1uqvNbuMbyJ/t09etYw65QxTM2nOWVGishNTc3GtTdGWY1ceciP3bFMDbnThOohy8DoAAAAAAAAAABUAAATUB9w4jm+q5UxXugjIbGVnUcti+47cXcXMczVMSielUVFe1Lu+ThJnESO20BU2seEstFdXFgNRYblvvg3ruFW3Er5UMG1YW7O9Gk/1acG+cZS60yLgAAAAAAAAAAAAAHEaZs6rYcCAi3IjnRX8qMqRE6Xfkht2OvWbKMeemTmZZiQ4aV3KksnY902T1UNTHjK9yuX3JgTAdxDl5kgAAAAAAAAAAAM+RoadjpXBloj2redVYsXE51SL0ldsWldZdRS06Q2CaDqU+zf9sHxFfNYXl1wr+C06lPs6ZWD4hzWF5OFbwm06lPs6ZWD4hzWF5OFbw1tJUbHlnpDmGWD3NR6JZNd6KqqV1tXCiltMSt4zq5tWa6sSo6ctrIxle2pV9JtxeVNxTiYyTD0oeOstSEF6XGrFa12DU3rYuT3V/kc4tYvhzDqk5WhbZ5DaAAAAAAAAAAAAAArnTGuz0u1b2ot/OK6v6Ho7H2SzY+sNJSbqof3lRO/uNFdVMtSWIAAAAAAAAAAD7gwnve1jGq971RrGtuq5y7iETMRGckdVlaG9B0CAjYky1saYv1OSuDCXAibq8q+6o83G2m1+lekNdMKI6zq6pDKtAAACt9Mj22H/at7R56Ox9k/LLj9zlDWpZMg6qIn/JFTv7iJTD2pG45jkvpX+SopFSVyIeK3gAAAAAAAAAAAAAK50w9sJfmWdq89HZPTn5ZsfuhoqW9RPvp9FNFVMtWWIAAAAAAAAAEgd7pcUQ2xdOPStyqsOXr3rUuOcnKq3PcuE8/a8TruR/604Nf+zuTEvAAAABW+mR7bD/tm9o89HY+yfllx+5yprUvaT2RuNfopFtEwyKT3nxdxFUyuNDxW6EgAAAAAAAAAAAAArnTD2wl+ZZ2rz0dk9Oflmx+6GipX1G/fT6KaKqZassQAAAAAAAVASBAF0UBLpCk5eGm9gQ6/vK1FVelVPFxZzvMt1IyrEM84dAADmqX0Zyku9YbGumIjVqfqdSQ2uTcVy31xVmnD2W94znoqtixDXfvBZ9kdlEzFnJT5c8ePDmtEtMJOx2xUhrCsYSQ7FXI6upzlrvf8jTg4XDrlmpvfenNqS9w9pPZG41+ikTomGRSW89/ccwmVxIeK3QkAAAAAAAAAAAAAFc6Ye2EvzLO1eejsnpz8s2P3Q0VK+o376fRTRVTLVliAAAAAAAEgADrwF3UfsELmmdVDxLd0t8aMg5SAarRTNvgyEeIxanoxGtVL7Ve5G1pypZFuBWLYkRLjEnKsyqFEPXYkgSSJA9pPZG41+ikW0Ie9I7z39xzCZXEh4rekAAAAAAAAAAAAAFV6aD3JSspU5UrgQq6luL/HeensXpz8sW0T/wA4aSm5pzITVqR38REu3N640UhXacmqZSLF9Zqt/NCzdc78PdkzDW89Pfc+pzlLreh6otd4JSAAASBlUbR8aZipBgtR0RUVyIqo1Kkv3VOL3ikZymtZtOUNxaXSfFMyrM5VzWH5WcGwuguk6tiZlWZxzWH5ODdZ0oxWwobXX2w2tXGjUQ8u05zm1Ro9iEgGq0TyUWYkosGEiOiPsLFFVGotURqrdXkRS3BtFbxMuLxM1yhwVplJ8UzKsN/NYXln4Nk2m0lxTMqwnmsLycGzVUtR8WUekOYsWPcxHolk1fRVVTcxKW4d4xIzqrtWa9Ja105DTdr+6hbFZcZw+pOdrisRG31W6q8ikWr0TFur0puK/wBCpyp6165gIw41LSvFLx4T0UgAAAAAAAAAAAAAqnTS21lOYhdu89PYvTn5Ytp74c/oi2FvOJ1XGnD1VX0c+XKgAly9cxED1bMREvPd71r+oyhO9L1Sdi4UXGidxG7Cd6X2lIRMDehc43U78vtKRXdYnuXyI3U77qdLics6TY2xqrhRVrrr3pm2uv8A8luBbO63TyW4AAAAAAAAqjTYT/74X9mztYh62w+nPz/hi2nucWbGdlUbszMa9VTm+jqurMpr+X8Xcc4fumy9EvHgvSSAAAAAAAAAAAAACqdNLbWU5iF27z09i9Ofli2nvhz+iLYW84nVcacPVVfRz5cqAJAkBUBIEgdXpYbaw+ZjdUy7Z6U/+NGz965zx28AAAAAAAAqnTX9vhf2jO1iHrbD6c/P+GLae5xZsZ2VR2zMxr1VOb6O66sumv5fxdxzh+5b2Xol48F6SQAAAAAAAAAAAAAVTppbaynMQu3eensXpz8sW098Of0RbCznE6rjTh6qr6OfLlSQJAIBIEgSQlttDFMaxm2zOpatYseywsrCuySquupSvGw+JTdzyWYd9y2btP3p/wBAv+R+mY/2f/N9f7X81/BC6adz2Bf8j9Mfs/8Am+v9nNfwWHLRbOGx9VVmxr6r9VaV1HnzGU5NUPUhIBrdENKazlIkzqeq6lYehZWFlZPa2/UtXrYCzCw+JeKuL23a5uM/ej/QL/kfpm39n/zfX+1HM/wP3oJ9g/8AR+mP2f8AzfX+zmf4OV0V09+0JhkbUtRsIKQrGz1SupznV11JwvyNeBg8Ku7nmoxL785tNUXOGTRyfxmY16qnN9E11ZdMfy/i7jnD902Xm28eC9JIAAAAAAAAAAAAAKp00ttZTmIXbvPT2L05+WLaO+Gg0Q7E3nE6rjTTVVfRz5cqSBIACaiEpJEgSBIEOS4uJSR+hqM9ng8zD6iHz1+6XqxoyTlIBzmmHtTM/g9uw0bJ60fnsqxuyVMHtPPSgSmoCUQDJo/ZmY16qnN9E11ZVL7z4u45w/d1PsvNt5MR4L0YSAAAAAAAAAAAAACqdNHbWU5iF27z09i9Ofli2jvhoNEGxN5xOq404eqq+jQFypIEgAlIE1ASBJIBI68uID9C0Z7PB5mH1EPnr90vUjRknKQDnNMLamZ/B7Zho2T1o/PZVjdkqZPaYEogH0BIGRIbKzGvVU5vo6jVlUvvPi7jnD90z7LybeTEeC9GEgAAAAAAAAAAAAAqrTR21lOYhdu89TYvTn5Yto74c/og2JvOJ1XGnD1VX0aEtVJCUgTUAAkCQJJSkgQ68uIkl+hKN9ng8zD6iHz1+6XqRoyTlIBzumFtVM/g9sw0bJ60fnsqxuyVNIh7TAkCQJqCWRIbKzGv0U5vomNWVS28+LuOcP3TPsvFt5MR4L0YSAAAAAAAAAAAAACqtNHbSV5iF27z09i9Ofn+zFtHfDQaINibzidVxpw9VV9GhQtVpJEgSAAklKQJqIAA5Li4gS/QdG+zweZh9RD5+/dL1I0ZJykA53TB2qmfwe2YaNk9aPz2VY3ZKmz2mBKASEpAyJHZW+/6Kc30TGrJpbefF3HOGm3svFt5MR4L0YSAAAAAAAAAAAAACq9NHbSU5iF2zz1Ni9Ofn+zFtHfDn6f2JvOJ1XGnD1VX0aItVpQCQJEASlIEkCQJAh15cQJ0foKjfZ4PMw+oh8/ful6kaMk5SAc7pgbVTP4XbMNOyetH57KsbslTh7LCkCQJA95HZW41+inN9ExqyaW3nxdxxhpt7LxbeTEeE9GEgAAAAAAAAAAAAAqvTQ20leYh9u89TYvTn5/sxbR3w5+ntibzidVxpw9VV9GkLVYBIEkpAJIEgSBISh15cQJfoGjfZ4PMw+qh8/ful6caMk5SAc9pgbVTP4XbMNGyetX89lWN2Sp09phAJAAe8jsrca/RTm+iY1ZNLbz4u45w/dNvZeLbyYjwXowkAAAAAAAAAAAAAFV6adykpV63tQZ+UZyr9UPU2L05+f7MW0d8NHTTK4KrwXI73Xu80U1V20aAuVJJEhKSAAkCQJCU1AHJcUkX/Rvs8HmYfVQ+et3S9ONGScpAOe0f7VTP4XbMNOyetH57KsbslTx7LCAAAGTRza4iLwUVe7vOb6Jrq96UuuhtS+tdXvVEQ4ppMpleKHhPRSAAAAAAAAAAAAACvtN2j1dBl5lErSE90GJVuNiVK1ellXxIb9gvlaa+WXaa9IlysnESLBSyu1pYPTlqqX/eU2TGUqYnOGimZdYb1avwrhbhLqznCuYyeR0hJAASBIE1BKUQD6QCH3lJF/Ub7PB5mH1UPnrd0vTjRknKQDntH+1Uz+F2zDTsnrR+eyrG7JU8e0whAAANtIQLBta+s66vIm4hTe2cu4h60HLLNUnAY261IrXuwJDhrZLXjq/NCMW3Dwpn86ppG9eIXOeI3gAAAAAAAAAAAAAMSlZCHMy8WXi+pGYrFVL7V3HJyotSpiOqXmlotHs5tWLRlKko8CPR81El46eqtTqvVezexG8i50voe3Foxab1Xn5TS2Us6PBhxmJdrS+xzb6YjmJmsusolp5ij4rN7Zt4TLvSl9C2LxLiazDGOnIBISlAPpAJAASEs9tNTyIiJOTKIiVIiR4qIiYL5xwsP92P0h1v28vr9tz/ANtmv8iLnI4OH+7H6Qb9vKf23P8A22Zy8XOTwsP92P0g37eXnHpWbiNVkSajxGOqsmRI0R7FqWtK0Var6Exh0ic4iP0hE3mdZYlZ0grA+4cJ7vVaq4r3SRMxGpk2MrIo30n3XJeTcQqtfPR3EZPmkJtERWNW7ecvBTBjJpT3RMu+0uqAdLwlmYzbGNMNRGNX1ocC+leBXLUtXInKedtmNF7btdI/q1YGHuxnLsjGvAAAAAAAAAAAAAAANJon0NS9IQrGJ6EZleoxmpW9i4F4TV3U+i3S7Bx7YU9NPCvEw4vCqqUoekKNeuqs/hKtyK2t8u/371eRalxnq0xcPFjpr9sVqWpq+YVLQ19ZFavJ6SZyZw5ItD217Lrfe1cbVzEbtk5wjXctwm/KuYZWM4TrqX4TflXMTu2M4NdS/Cb8q5iN2xnBrqX4TflXMN2xnCddS/Cb8q5hu2M4Ncy+FvQuYbtjODXMvhb8q5id2xnBrmBhb8q5hu2M4NcwMLfl8hu2M4NcwOE35fIbtjODXMDhN+XyG7Yzg1zA4Tfl8hu2M4NcwOE35VzDdsZwh0/CS8quxIveNyTOHgkxHjvSFAhuc915sNFdEXovIdbtaxnZGcz0h2+hPQNqbmzE8jXPSp0OXSpzGO4T1vOXkS5j3MG0bZvRu4enlpw8HLrZ3hgaAAAAAAAAAAAAAAAAAAhWoqVKlaLcVFvKgGkndCNFRlVXycNFW+sKygqq4fQVC+u04tdLK5wqT7MO0CiOIfl4/iO+cxvP1DngUTaDRHEPy8fxDnMbz9QcChaDRHEPy8fxDnMbz9QcChaFRHEPy8bxDnMbz9QcChaFRPEPy0bxDnMbz9QcCibQqJ4h+Xj+Ic5jefqDgULQ6J4h+XjeIc5jefqDgULQ6J4h+WjeIc5jefqDgULRKJ4h+WjeIc5jefqDgULRKJ4h+WjeIc5jefqDgULRKJ4h+WjeIc5jefqDgULRKJ4h+WjeIc5jefqDgULRKJ4h+WjeIc5jefqDgULRKJ4h+WjeIc5jefqDgUekHQRRLVr1srvvxYzk6FdURO140+/9ExgUj2bqTkoEFthAhQ4LeDCa1iLjqKLWm05zOayIiNGQcpAAAAAAAAAH/9k="/>
          <p:cNvSpPr>
            <a:spLocks noChangeAspect="1" noChangeArrowheads="1"/>
          </p:cNvSpPr>
          <p:nvPr/>
        </p:nvSpPr>
        <p:spPr bwMode="auto">
          <a:xfrm>
            <a:off x="155575" y="-1630363"/>
            <a:ext cx="5124450" cy="3409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 dirty="0"/>
          </a:p>
        </p:txBody>
      </p:sp>
      <p:sp>
        <p:nvSpPr>
          <p:cNvPr id="14342" name="AutoShape 6" descr="data:image/jpeg;base64,/9j/4AAQSkZJRgABAQAAAQABAAD/2wCEAAkGBxQTEhUUEhQWFhQWGR0YFRgXFx4YHxwcGBsdGhcaFxwcHyggGCIlJxgaITUhJSkrLi8uGB80ODMsNygtLiwBCgoKDg0OGhAQGywkHCQsLSwtLCwsLDQtLCwsLCwsLCwsLCwsLC0sLC0sLCwsLCwsLCw3LCwsLCw4LCwsLSssLP/AABEIALIAvQMBIgACEQEDEQH/xAAcAAACAwEBAQEAAAAAAAAAAAAABgQFBwMBAgj/xABNEAACAQMBBQQFCQQFCAsAAAABAgMABBEFBhIhMUETUWFxByKBkaEUIzIzQlKSscFicoKiJENTVMIVFyVEc4OT0RY0RWN0hJSyw9Lw/8QAGgEBAAMBAQEAAAAAAAAAAAAAAAECAwQFBv/EACgRAAICAgIBAgUFAAAAAAAAAAABAhEDEiExQQRRBRQyYXETIiOBof/aAAwDAQACEQMRAD8A3GiiigCiiigCiiigCiiigCiiigCiioV7rFvD9bNFH4O6qfcTQE2ilO89JGmx87pGPcmWPwFI0/pmma5/o9p2lurYI9YyOO8YGEPULg+JGeAGy0VnP+cyd/qdJu27u0+a/Q1Ua/tLrdyqrb2TWmCCWEqSM3h6yjA9lRaJpmu0VjEfpH1SCSO1uLeEzNwV5CYw2eXEHd8OHXFX52j1z+52n/Eb/nS0KZpFFZudptbA42NqfKVh8M15/wBL9YGM6ZE3fuz4/MHFNkKZpNFZuvpA1BfrNGkHilwrfAJ+tfX+dUJ9fpt9GOrdkGUebZFLQo0aiq/QdZiu4EngbejccOhB6hh0I7qsKkgKKKKAKKKKAKKKW/SDtF8ispJF+tb5uAd8j8F4dcc/ZQFtqWs29uMzzRx9fXcKfYCcmlO/9LGnod2NpLh+iwxls+ROBSDs5stHb3pi1GJJXk7MiV8kiSUEqrAnjllZd4/aGOtaqlrBbRswVI0RSzEAKAFGSTjwFUc6LKIsnb3UZv8Aqulsink9zJue9MA/Gvh4tcn+lc29sD0ij3yPIngaqdU2pvZHUQPHAGUyBGTeKRDO68zHkWxwUDhg8eFWmy+2c7x4uo1ErRvLCycBIqcCN37LciO8MPGj3SsLUi3uxORvahqtwwPMNKsCHv8AVJI91TNH9Hel7u9FHHKPvb/aDPnnFLV5Yq62t3NiaSVx2rt6wxKpCKgPBUViuB+pzXmnwLbxTzw4jlt5mBI4CRCyuEkHJh84QO44xVnjlXY2VjbtPszp62+JEESB0OIlG+5B4RqACzb3LA48asbGO93AILKGGJQAiyzENjuKRoQn4jXzpqrLqMZkH1VuZIQfvu247DxUADP/AHh76YNprm6jh3rKJJpd9Ruu26N0n1jnI5f/ALPKqRja5JbF642jNtwv7doM/QdG7aNz0RWCghz0UqMk4BNSLa01CcB9+KzQ8VjMXbyY6doSyqp/ZAOOWavNftUltZUm4KYzvccbuBneB6FSMg9CAah2c1zLpsbxFRdPboymQHd3ygPrCraIjZi5tPpE4izepFe2yMHYxoYpY9053lUMwkA6gEEjPA8iyW18rorR4KMAVIPAgjhip9lI6WytdsnaLHmdl4JkD1yM8hzpK2HyLZeineZAeGEaRmjGOnqlfdVJpImLJ2va3PHNFFbpES6u7GUtgBCo4bv71ddnNZkm7ZZ1jDxSBMx5KnKK/wBrj9rHsrnquipO6OXkRkBUGN93IYgkHh+yPdXbSNJjt1YR7x323mLsWJOAMknwAHsqv7dfuW5sXLvaS87KedTbCOJpQFMbFsRMy8SH5nd+NOto+8iFwoYqCwHLJHEDwqhk2VtiWJV/WYuy9o4UkneJK72OJ48quhSTT6CvyLHo2HyfUNTs1+qV0niHQCUZYDuAyo9laRWbejj53VNVuBxQNHAp8YwQ/wCQPtrSa2XRm+woooqSAooooArNbpf8o62AeNvpoBx0M7HIz0OMD8Hiadtp9XFpaTXDY+bQsAerY9Ue04FLfor0drexV5OM1yxuJieZaTl8Me0nvqs3SLRRx2/sd6RGHDtopbfOOUigz2zk9N1kb2vXSUfLNPIJ3TcW5GT0MiYyfaeVTvSJbM+nzsmd+Fe3Qj70J3/bwB4Us6VY3phjVFt4kCKFLO0pIwMHChQPLJrLwXQqaHGZmeO6KxENm5DsFMhXAREGfqgAMnr7TTLDcLcXUbRetDbhsyD6JdhuhEPJsDJJHDiKmzbHvNj5Rc72OXZwRrjwBcOcVNh2Kgx63bP4PKwX8CkL8K0eW40VUObFzXNLCo8cdxHFC/Hsp+SHO9mJgysgBGccfdwqr0xbdT87drNh+07OIM4LjADMcsz4wMDgBitGtNlbWP6FvCv8AP5irSO1CjAwB3AYqm7qidRCvdTklMcltFcieEkxMbdlU5GGR9/d3kYc+PcRxAq+h28mjiVrvT5o3LBPm3jdSzHChcuG492OHf1q31KzlZMQSrG+ebp2gI6jGRjzzUGy2ebtVmupjO6fVqEEcaE8Cyrkktg43iT4YopUHGyq2mn1C9Tskgjhtm+tWSX5yReqNuArGp64LZGRkZrno9tqtuNyOa27IfQjl35N0fdDjdbHgc069mO6jcHdTdk6ozZpr6/dorme3Uxt69oVdAcHKOeOZUOAwwcd/KrdbG8I9V7Q9OAk6cxwNM2paPBcACeGOQDlvqDjy7q6WOnxQoI4o1jQclUAD3CocrCVCr8hvh/dT5GQfmDXy0N+OUFu3lOy/nGac9wd1HZjuqLJE3tb1edqP4LgN+arVZtFtRc28JJtpkd2EURZoyDI+d0eq5PQnkOXStE7EUkekiENLpsY+1eI34Bn9amPLIY1ej/Z02NmkTkGZsyTEdXfiwB6gcs+FMlFFbmQUUUUAUUUUBnXpUkNxNY6an+sSiSbHSKIgnPdnjj93FPaKAAAMADAHcByrP8AWJvk20EU1yPmriHsbaTor54o3iSf5h41oVZZOy8T5ljDAqeIIII8DwNLGxXC0SNvpQM8DZ5/NMVBPmArfxU00r6WBHfXsP8AadndKP8AaL2Tn3w1TwWLyiiiqkhRRSVqd8187RxsVs0O67KcGdgfWUHpGORI4scjgBxvGLk6RDdFhfbWAs0dnH8odThnzuxKeoMmDvEfdUHxxzqBIl3Lxmu2T9i3QRr5Fm3mPnkV0aRIVCqAqqOAHAAD8qVtS24Rc9mDJj7QIVPxHn7M11RxRj2YubZftoSHnLck/wDiZh+TgV9LpTL9Vc3MZ7+1MnvEu9SUu2s7HhGg6gFnz+Qz7qm2m3Dg/PQnHejb/vBAPuzV9Y+xXZ+44xaxeQfWKl1H1KDspQP3clJPYV/SmHSNXhuU34WzjgykbrKfuup4qfA0saVq8Vwu9GwPfjoe4jmD4GvL6wbf7e3bs7hRwbo4H2JR9pT7x0rKeFPmJeM/cdqKrNntZW6i3wNx1O5LGeaOOanw6g9QQas65WqNgpL2s9fVdKj7neT3LTpSXdnf2hs1/sraV/xcKtDsiXRpFFFFbmQUUUUAUUUUAv7c7OC+tJIeUg9eFvuyL9E+GeR8DVd6OtojeWo7UFbiE9lcKeYdep8/zB7qcazTXf8ARurx3IGLW/xFP3LKOCMfPh7mqslaJTNDpb1n5vULWTkJUlgPiQBLH7gsnvpkpd249WGKYf1FxDIT3IXCSfyuaxRoW1FemqfabVHgjQxKrSSSLGu/ndG9zLY4nAHIVCVuiSLtneMI0t4zuyXLdnvDmsYGZWHcd3gD3sKghFhjVEAVVAVQOQA5VX29zNNesbgRhoYQq9nnHzrFmOG4jO4vDjyFfG1DMUEakhpWSJSOYMrhCR4gE12Yo6x5MJu2Ll7dQ3faLNP2cOCEUZyx5drJjkgPIHAOM8Qa67PaVbRTYnnjlmHBFA9RTjPDPAufPIHIVplrolrZ2zRqiRwBD2hOOK49ZpGPPrxNZ1qu0Nkkdva2wf5HC3aSOIyclCGTDHGcnJLc+GOtaqcY1dGLwZMietv8IptX15pLpZ0IVYDiEnqQcs5zwxlRgdw8apry/LHeGHZyTwIxnmTw5VolrstZ73aiPJPrKGJK8eOd0nA7+VIW08kcl2zxIERPUPQMyZBYAe7j92rZk4rZnKs8YxpeF/pDstUlSXtoQFYHDDkG71IHDHca1zRdSW4hSVOTDiO5hwZT5GshglcqwjA3GIJzw3iORHDPU05ejS5bM8TDGN2QDOfpZU4/CKygp9tcHTijnracai+i/vb82Vytyqs6SgRTIpAJP9U43iBkH1eJ5N5VdQbZKXjR7eaMSMEDNuEBm5A7rk/CqTbFM20neFLDzTDL8QKq5b1na2zDKm9NEQzJ6vPvHAe2qZMcXbOiMn0atSXow39o526RWQT2s6MPgTTjDypQ2CXf1fV5egaGIfwKQ35CufH2aS6NGooorYzCiiigCiiigCqDbnQRe2U0H2yu9Ee514p5cRj21f0UAoejnXjeWMbv9anzUwPAh0wDkdCQQcHvqz2pszNZ3Ma/SeFwv726dw+/FKel/wBB1ye35RXydvF3doud8Dx4MfdT+RnhWElTNF0VGjXYlt4ZQch41bPmoNVG3YxBFJ0iuImY9yl91j/NXfYrhaLHy7F5IQO4RSMi/AA+2rmeFXUo6hlYYZSMgg8wRUJ07LdoQLC4U39yqsrHsoicEHGC4wccjyOPEd9e7StudjKeUU0MjeSSDPwOfZU7aLS47RoLiFFjiQmKUIuAElIw5x91gvHoGNdr61WWNkcZVgQfIjBrthLZHPJUzn6V7oCzWMH66VFPHmq+u3s9UVms5i3IwwfPaDtjwI7PeH0QBnPfUvaC5uO1jgujkQJuwHH1gPDtCerYAUgcsHvqBczHGeGeCjPAcwoLHu48TXn+oyP9VUuj634T6WPyE3J1tdteFVFjr2uPcndUslsn0FGVLnqzdcdAvt615omxQubfte33O04qigOAM8nJOd7vAxjlTBqPo5lW27WG4MswGSm6u4w6iPHHOOWTg+Ffek281lbmQWr9grb8rTSBJTvEAsIgMAcvVJBwORPPD4h841ti+rv7V/Z5Lfw/9KGLGuF22uW/DEm9uJEVrVyoaOQ8FQFixAwV+0wK4IHjTD6N7ZxJcO4cYCR4dShB4sQQQO8U061dRRFZERHuZfViQD1z3ZPMKOZPQCumjWPYxYZt52JeVvvOxyx8B0HgBXV8P9fm9XG5QpJd+7MPWTSjrZX7ZTbttL+4QOvFvVX4kVwfWIZGtIoyS3bxZBR1wFBPHeUDpXLWRJcTLFCnabhE0q7wX1VPza5PDJYZx+wanW1jcyTwF7dokjl7RmaRD9FWAACsSclhXXOS5VnBFMf4OVKfolG8+pTH+svJMeQ5fmaa9/dQt3An3caWvQvH/o9n6yTyt724Vz4zWY+0UUVqZhRRRQBRRRQBRRRQGf8ApftSkNvfR/WWUyyZ/YYgOD4HAzTpbTh0V1+iwDDyIyK5bR6aLm1ngPKWNkz3EggH2HB9lK3ol1IzabEr/WQM0Eg6gxngD47pX31nkRaJK2fys9/Gelx2g/dlijI+Ib31eVSx5XVJ1+zJbQyebK8sZ9wC++rqsmaI5XdssqNHIoZHUqwPIgjBFI0cr2cotrgkoeFtMeTr0Rz0kX+YDI60/VQawVuLlbNlV4+yaSfIyVyQsOD9kkhyD+xV8c3FlZRsq9U0yK5j3JRvDmCDgqe9T0NJ91sZMrABzLDn1wCscpXHIMQUzy44HWmi50O7tT8yTcRdFYhZR4Bj6sn8WD4mow2lRTiYNC3UTI0fxI3T5g10fx5OWTjz5sKahJpPsstE1kWsCQRWN0FQEKGeNzxJPFu0x1Pl4Vz1y+ur2FoBClvG+MvI++43WDAqiernKggliPA1xXaGAjIljI7xIv8AzrjJtTByR1c90eZD5YQGtGlXJz+SZpmkJCS5ZpJW+nLIQWPgMcFXwHxPGo+sapgrFEO0mfgiDr3k/dQcy1fMcd5c/Qj+Txn7cw9bH7MWc5/fI8jTFoOz8duDuZaRvrJX4s3meQH7IwKyeSMFrA0UXJ2z52X0T5OhDHflc78z4xvMeg7lAwoHcKvjGO6vUXFe1yt2aoga/P2drO/3YnP8pqH6JINzSbTvZCx/iZiPgRUf0jT7mmXZ5ZiK/j9X9avNibfs9Ps06rbxA+fZrn45rXH0UmXdFFFaFAoqq2g2jtrJVa6lEYc7q5BJJ5nAUE8O+pljqEUyLJDIkkbfRZWBB9ooCTRRRQBRRRQBWdbCJ2Go6pa8gZVuFHhIPWPt4e6tFrOrz5naRD9m5s8ebozfkqj31WXRK7LnVRu6jat0eGZD4kGNlH/vrvtBbyvCewcpKhDoehKHO446q3EEeNctqRiaxfoLgqf95E6ge8r7qtqxZohPv9tmjgZvkk3bKpLAgdmMde0zgr14cfDNd9k4niuLqO4YPPJ2dx2gXd3kdN3dUZOFRkZQO7zqZtlCosbohQD2L9PCvrahexFrejlDiOf/AGMuAx/gbcfPcG76slaZDdMuzXGW2VhgjI7iMj3GuwPdRVCxWvocJOTFFnv3B/yqRDYqv0Qq/ugD8qlUUsHNYR51U6XdvLd3JDHsId2FB0MgG9K3jjeVPAqe+pWv6l8ngeQDLcFjX7zud2NR5kjyGT0rzZ7Tfk9ukZOXALSN96RyWkb2sT7MUBY0UUVAEr0xuf8AJUqrzkeJB7ZFP+GtCsowsaKOSqoHsAFZ36VzmG0j/tLyEHyG9n8xWlKK3x9Gcuz2iiirlTDfS7tPA99b7g7b5IZUmRhhd59zgG5N9Eg8OBWk6PsppP6N20KcWdA+AG4BSmD5+4VoF/sLqUEl01uLSaGWWSbE2+XO+d7GAMcOXPj7azvTdUhUOz7kTMclFVlC4HAAHOOpxnrVEntZe1rSNN9Fe1M4uTY3MhlVkLwO30hu/SUn7Q8+IwfZpO0Gsx2lu88pO4g5DmSeCqPEnhWA2WhXVyk17EHhjto95HOUL44sIyOPAZOeXTrTNrmqTX2zvayHekhlAkI4bwRsBz44YE+IrSih1h1jW9UJe1AtrfPqtkICP3yC8h8VAX868vNQ1vSistw63NuSA+TvgZ6Ft1WjJ6HivfWo7LOhs7Yx43OyTdx+6KjbdQh9OvARn+jykDxVCy/EClkE3QNXju7eOeL6EgyM8wRwZT4ggj2Ul7fDc1fR5Rw9eWI+PaKqqPiffXvoMuN7TmX+zndfxKkn+OvPSmcXWkMOfy6NfYzKDUMlF1tzkQRuP6u5t3PkJlB+BxVuarNu1zp9yfupv/8ADIf/AA1Yo+8Ae8A+/jXO+jVFRtmudPu8cT8nlIHiEJHxFLNr6Vbd7bs7i2k3im4yLh1YEYOGJHA+Ip01WDtIJU+/Gy/iUj9a/OdscoueeBmrRdI0hjU3ya96NNp1njNs5Ikiz2Yc5Zoc+pk/aZRhT5A9aeK/OEEzxuskbFJEOUYcwf1HTFajs76TIXULefMyci4BMbeIIyUz3Hl31DRM8bj+B+oqjO2FjjK3cL+EbiRvwJlvhUWZ5771FWS2tD9N2G5LKvVY15xKeRY4YjOOearRnZ7aN8tuhLztrViIT0kmwVeQd6pkqP2t49BTLXO1t1jRUjUKigKqjgAByArpRgKKKKgCVt8N+70qP711k/wrWk1m+0Y3tZ0tO4SyfhWtIroh0Zy7CiiirFQqJJpkLHeaKMnvKAn8ql0UBE1OyEsEsPISRtH5bylf1rBNE2tFnYXWnXUDF2Mi/SC7rMoU72ePBhvAjORiv0NUO40qB3DvDGzjkzICfeRUoCv6IElGmRCUEYZ+z3uB3N47vDu548MU33UAkRkYZV1KsPBhg/nXQCvagGEbP6vNoF1Lb3MbPA5GGGBvY4JIhPA5HArz4VP1XbKLU9S01IEcCK4DkvjjjDYABOMBTzrYrq1SQbsiK47mAI+NZbrOlRXWuLAq7sNrbZbsj2ZWR2JGGTBBwV9x76SfAS5H7aa37Szuo/vwSr+KNh+tcdFm37eFh1jQ/wAoqrkW+gVgrLexYPqyYjmAweAfhHJ/EF65NVOyuuzLZ26rZTyFIlXeDwqGKjBxvSDurnrg1HasCvdDk+XTWqDisjHePJY2O8rHv4MAB199a4dqdzjcWtxCvVyqyqPFuyZiB44qHrViLgreWDxyyBd11VxiWMHIXe5Ky5OCeHEg94lcGuKSUuehF1bYwRwl4XkaVBvEMQQ4HMAAeqe6lJWyBugsWwFA5sTyA861P/KZ+iba5En9n2LE/iHqEeOcV97C7C9jIbq4XEm8xhiJDdkGJ4sRwL8ccOAFPydeacI/Qxg2L0AWdrHGQDLxeRscd9zkgHuHBR4Cr+qzUtftoDiWZFY8kGWc+SLlj7BUJdrIiMrDdsP2baT9QKjlnBZf0VQjahccLW8/9OR+ZFeptMD/AKpee2ED83qKYsvaKX/+kzf3K7/Cn/3r19opeljcn2xD/wCSlCyqlO/tHbL/AGdrI/4ju/rWkVl2ylw0+0E8rRtGY7MR7j7pIzIjA5UkcQT761Gt49GUuwoooqxAUUUUAUUUUAUUUUAVnu1uytzDcPqOmMTMcGe3biJgOe7nkcdM9OHcdCooBN2V2qhvlYLlJk4SwvwZD14HmPEVH2QP9FUfdeVOWPoSuv6V32y2HFw4urR/k98g9SQcFfHJZRyPdnB8cjhSlo0utW0XZHS+1Id2L/KI1yZHZzgBjgetWTh7F1IfiKpL3RIGbfaIxv8A2kLNGT3ZKEZ8mzVWur60f+xx7bqMfma9bUNc6aSg/wDNRH/GKjRltkWCW0q/V6jOF+7JHFJ/M0efjXw+mGThcXlzMD9lSIVPgREqn41XC41onjpMQ8TcRfo9dTLrn2dPgH+/Q/4hTWRFov8ATdNiiHzUKRjqQPWPiTzJ8San0orLrv8AcbceJmX9Hr6ca90tbQecpP6imjJ2Q2UUpKmvn/V7Mech/Ria9kttoPsx6ePNpD+opoxshsopSSz2hJ4rpo8SZf0Jr06XtD97TR5dr+q00ZGyOmwY3ta1V+irAg/B6w961pNJfo82ZubV7qa8aJprlwx7LJUbox1A7+WKdK1XRRhRRRUkBRRRQBRRRQBRRRQBRRRQBRRRQBRRRQBRRRQBRRRQBRRRQBRRRQBRRRQBRRRQH//Z"/>
          <p:cNvSpPr>
            <a:spLocks noChangeAspect="1" noChangeArrowheads="1"/>
          </p:cNvSpPr>
          <p:nvPr/>
        </p:nvSpPr>
        <p:spPr bwMode="auto">
          <a:xfrm>
            <a:off x="155575" y="-1012825"/>
            <a:ext cx="2257425" cy="2124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7" name="46 - TextBox"/>
          <p:cNvSpPr txBox="1"/>
          <p:nvPr/>
        </p:nvSpPr>
        <p:spPr>
          <a:xfrm>
            <a:off x="611560" y="162880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Τι ονομάζουμε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συμπίεση 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compression)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;	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47 - TextBox"/>
          <p:cNvSpPr txBox="1"/>
          <p:nvPr/>
        </p:nvSpPr>
        <p:spPr>
          <a:xfrm>
            <a:off x="683568" y="1844824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>
              <a:lnSpc>
                <a:spcPct val="200000"/>
              </a:lnSpc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Τη διαδικασία περιορισμού του μεγέθους ενός αρχείου.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611560" y="263691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Γιατί χρειάζεται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συμπίεση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;	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755576" y="2924944"/>
            <a:ext cx="8064896" cy="873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>
              <a:lnSpc>
                <a:spcPct val="150000"/>
              </a:lnSpc>
              <a:buFont typeface="Wingdings" pitchFamily="2" charset="2"/>
              <a:buChar char="ü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για εξοικονόμηση αποθηκευτικών χώρων</a:t>
            </a:r>
          </a:p>
          <a:p>
            <a:pPr marL="177800">
              <a:lnSpc>
                <a:spcPct val="150000"/>
              </a:lnSpc>
              <a:buFont typeface="Wingdings" pitchFamily="2" charset="2"/>
              <a:buChar char="ü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για γρήγορη μετάδοση (σε δίκτυο ή στο Διαδίκτυο)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611560" y="4293096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Μπορούμε να επεξεργαστούμε ένα συμπιεσμένο αρχείο;	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755576" y="4581128"/>
            <a:ext cx="8064896" cy="561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>
              <a:lnSpc>
                <a:spcPct val="200000"/>
              </a:lnSpc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Όχι. Απαιτείται η </a:t>
            </a:r>
            <a:r>
              <a:rPr lang="el-GR" i="1" dirty="0" err="1" smtClean="0">
                <a:latin typeface="Times New Roman" pitchFamily="18" charset="0"/>
                <a:cs typeface="Times New Roman" pitchFamily="18" charset="0"/>
              </a:rPr>
              <a:t>αποσυμπίεσή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του.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8130" name="Picture 2" descr="https://encrypted-tbn0.gstatic.com/images?q=tbn:ANd9GcQssbnjbxxAKqBP0z3yX5UYKiCm2uNTevfq4_5q_i0VroAQ09mPd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1628800"/>
            <a:ext cx="1008112" cy="1008112"/>
          </a:xfrm>
          <a:prstGeom prst="rect">
            <a:avLst/>
          </a:prstGeom>
          <a:noFill/>
        </p:spPr>
      </p:pic>
      <p:pic>
        <p:nvPicPr>
          <p:cNvPr id="48132" name="Picture 4" descr="https://encrypted-tbn0.gstatic.com/images?q=tbn:ANd9GcQtkMJcapFK7yrKhjHDhCRyw6ybIsUPgMP70GE17xqYIqlk-JJ22tIt2hv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5" y="2996953"/>
            <a:ext cx="1152126" cy="1152127"/>
          </a:xfrm>
          <a:prstGeom prst="rect">
            <a:avLst/>
          </a:prstGeom>
          <a:noFill/>
        </p:spPr>
      </p:pic>
      <p:pic>
        <p:nvPicPr>
          <p:cNvPr id="48134" name="Picture 6" descr="https://encrypted-tbn2.gstatic.com/images?q=tbn:ANd9GcTUT23BC7scViVeyxtx-X3xHoxXaPB31-l1VC9LLipWf5tzLXWUbEDXfpB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4509120"/>
            <a:ext cx="1135013" cy="1135013"/>
          </a:xfrm>
          <a:prstGeom prst="rect">
            <a:avLst/>
          </a:prstGeom>
          <a:noFill/>
        </p:spPr>
      </p:pic>
      <p:sp>
        <p:nvSpPr>
          <p:cNvPr id="17" name="16 - TextBox"/>
          <p:cNvSpPr txBox="1"/>
          <p:nvPr/>
        </p:nvSpPr>
        <p:spPr>
          <a:xfrm>
            <a:off x="611560" y="522920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Τι εκφράζει ο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λόγος συμπίεσης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; Π.χ. 4:1	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755576" y="551723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/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Όγκος αρχικών δεδομένων / όγκο συμπιεσμένων δεδομένων.</a:t>
            </a:r>
          </a:p>
          <a:p>
            <a:pPr marL="177800"/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Οπότε ένα αρχείο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100MB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συμπιεσμένο με 4:1 θα είναι ….ΜΒ(;)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10" grpId="0"/>
      <p:bldP spid="11" grpId="0"/>
      <p:bldP spid="12" grpId="0"/>
      <p:bldP spid="13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136904" cy="8640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Κεφ. 11 - Πολυμέσα</a:t>
            </a:r>
            <a:endParaRPr lang="el-GR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6400800" cy="504056"/>
          </a:xfrm>
        </p:spPr>
        <p:txBody>
          <a:bodyPr>
            <a:normAutofit/>
          </a:bodyPr>
          <a:lstStyle/>
          <a:p>
            <a:pPr algn="l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Δομικά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στοιχεία εφαρμογής πολυμέσων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6" name="AutoShape 22" descr="data:image/jpeg;base64,/9j/4AAQSkZJRgABAQAAAQABAAD/2wCEAAkGBwwPDQ8ODQ0PDQ0NDRANDA4MEA8ODA0NFBEWFxcRFBYYHTQgGBolGxQULTEhJSksLjowFx8/OzUsNygtLisBCgoKDg0OGxAQGzAkHCQvLCwsLCwyLCwsLCwsLCwsLCwsLCwsLCwsLCwsLCwsLCwsLCwsLCwsLCwsLCwsKywsLP/AABEIALcBEwMBEQACEQEDEQH/xAAcAAEAAgMBAQEAAAAAAAAAAAAAAQcEBQYDAgj/xABMEAABAgICCBIHBQgDAQAAAAAAAQIDBAUREhYhMVFxk9EGBxMUMzVBQlJTYXORsrPB0uEiMjSBgpKxVHKDoeMVFyNDZHSU8GKjpCT/xAAaAQEAAwEBAQAAAAAAAAAAAAAAAQMEAgUG/8QAMhEBAAIAAwcEAQEIAwEAAAAAAAECAxExBBITFCEyUTNBcaHwkRVSYWKxwdHhIkKBI//aAAwDAQACEQMRAD8AvEAAAAAAAABDnIiKqqiIl1VW4iIBp5rRVRkNanTTHKnFI6L1EUujAxJ9nE4lY92LbtRfHPyMXMdcri+HPGp5Ld6L45+Si5hyuL4ONTyW70Xxz8lFzDlcXwcankt3ovjn5KLmHK4vg41PJbvRfHPyUXMOVxfBxqeS3ei+OfkouYcri+DjU8lu9F8c/JRcw5XF8HGp5Ld6L45+Si5hyuL4ONTyW70Xxz8lFzDlcXwcankt3ovjn5KLmHK4vg41PJbvRfHPyUXMOVxfBxqeS3ei+OfkouYcri+DjU8lu1F8c/Ixcw5XF8HGp5TbtRfHPyMXMOVxfBxqeX1D0Z0W5atcK378KKidNiRy2L4TxaeW4k56BGbZQYrIrUvrDcjqsdV4qtW1e6MncTE6Mg5SAAAAAAAAAAAAAAAAAGo0RU/AkoaK/wBOK+vUoTVqc7lVdxvKW4WDOJPTRxe8VhWtIUpOz7l1V66nXWkNPRgM5Kt1cdanpUwqYemrLa021fMKjmJ6yq5flQ7m0ucnqsrAS+1qY1XORnKcjW8vgZ0+Y6hreXwM6fMdQ1vL4GdPmOoa3l8DOnzHUNby+BnT5jqGt5fAzp8x1DW8vgZ0+Y6hreXwM6fMdQ1vL4GdPmOoa3l8DOnzHURreXwM6fMZyGt5fA3p8xnInW8DA3p8xnIh8hCW8ipiVe8b0oyeCS8aC5IkF7kc285iq2InRfJnK3STrHWHYaGNGdm5sCdVEcq2LI9xrXLgel5F5UuYjFjbLl/yp+jRh4ufSztjEvAAAAAAAAAAAAAAAMakp1kvAiR4nqwmK5U3XLuNTlVak951Ss2tEQiZyjNUUaNFnJh8aMt1y1uqvNbuMbyJ/t09etYw65QxTM2nOWVGishNTc3GtTdGWY1ceciP3bFMDbnThOohy8DoAAAAAAAAAABUAAATUB9w4jm+q5UxXugjIbGVnUcti+47cXcXMczVMSielUVFe1Lu+ThJnESO20BU2seEstFdXFgNRYblvvg3ruFW3Er5UMG1YW7O9Gk/1acG+cZS60yLgAAAAAAAAAAAAAHEaZs6rYcCAi3IjnRX8qMqRE6Xfkht2OvWbKMeemTmZZiQ4aV3KksnY902T1UNTHjK9yuX3JgTAdxDl5kgAAAAAAAAAAAM+RoadjpXBloj2redVYsXE51SL0ldsWldZdRS06Q2CaDqU+zf9sHxFfNYXl1wr+C06lPs6ZWD4hzWF5OFbwm06lPs6ZWD4hzWF5OFbw1tJUbHlnpDmGWD3NR6JZNd6KqqV1tXCiltMSt4zq5tWa6sSo6ctrIxle2pV9JtxeVNxTiYyTD0oeOstSEF6XGrFa12DU3rYuT3V/kc4tYvhzDqk5WhbZ5DaAAAAAAAAAAAAAArnTGuz0u1b2ot/OK6v6Ho7H2SzY+sNJSbqof3lRO/uNFdVMtSWIAAAAAAAAAAD7gwnve1jGq971RrGtuq5y7iETMRGckdVlaG9B0CAjYky1saYv1OSuDCXAibq8q+6o83G2m1+lekNdMKI6zq6pDKtAAACt9Mj22H/at7R56Ox9k/LLj9zlDWpZMg6qIn/JFTv7iJTD2pG45jkvpX+SopFSVyIeK3gAAAAAAAAAAAAAK50w9sJfmWdq89HZPTn5ZsfuhoqW9RPvp9FNFVMtWWIAAAAAAAAAEgd7pcUQ2xdOPStyqsOXr3rUuOcnKq3PcuE8/a8TruR/604Nf+zuTEvAAAABW+mR7bD/tm9o89HY+yfllx+5yprUvaT2RuNfopFtEwyKT3nxdxFUyuNDxW6EgAAAAAAAAAAAAArnTD2wl+ZZ2rz0dk9Oflmx+6GipX1G/fT6KaKqZassQAAAAAAAVASBAF0UBLpCk5eGm9gQ6/vK1FVelVPFxZzvMt1IyrEM84dAADmqX0Zyku9YbGumIjVqfqdSQ2uTcVy31xVmnD2W94znoqtixDXfvBZ9kdlEzFnJT5c8ePDmtEtMJOx2xUhrCsYSQ7FXI6upzlrvf8jTg4XDrlmpvfenNqS9w9pPZG41+ikTomGRSW89/ccwmVxIeK3QkAAAAAAAAAAAAAFc6Ye2EvzLO1eejsnpz8s2P3Q0VK+o376fRTRVTLVliAAAAAAAEgADrwF3UfsELmmdVDxLd0t8aMg5SAarRTNvgyEeIxanoxGtVL7Ve5G1pypZFuBWLYkRLjEnKsyqFEPXYkgSSJA9pPZG41+ikW0Ie9I7z39xzCZXEh4rekAAAAAAAAAAAAAFV6aD3JSspU5UrgQq6luL/HeensXpz8sW0T/wA4aSm5pzITVqR38REu3N640UhXacmqZSLF9Zqt/NCzdc78PdkzDW89Pfc+pzlLreh6otd4JSAAASBlUbR8aZipBgtR0RUVyIqo1Kkv3VOL3ikZymtZtOUNxaXSfFMyrM5VzWH5WcGwuguk6tiZlWZxzWH5ODdZ0oxWwobXX2w2tXGjUQ8u05zm1Ro9iEgGq0TyUWYkosGEiOiPsLFFVGotURqrdXkRS3BtFbxMuLxM1yhwVplJ8UzKsN/NYXln4Nk2m0lxTMqwnmsLycGzVUtR8WUekOYsWPcxHolk1fRVVTcxKW4d4xIzqrtWa9Ja105DTdr+6hbFZcZw+pOdrisRG31W6q8ikWr0TFur0puK/wBCpyp6165gIw41LSvFLx4T0UgAAAAAAAAAAAAAqnTS21lOYhdu89PYvTn5Ytp74c/oi2FvOJ1XGnD1VX0c+XKgAly9cxED1bMREvPd71r+oyhO9L1Sdi4UXGidxG7Cd6X2lIRMDehc43U78vtKRXdYnuXyI3U77qdLics6TY2xqrhRVrrr3pm2uv8A8luBbO63TyW4AAAAAAAAqjTYT/74X9mztYh62w+nPz/hi2nucWbGdlUbszMa9VTm+jqurMpr+X8Xcc4fumy9EvHgvSSAAAAAAAAAAAAACqdNLbWU5iF27z09i9Ofli2nvhz+iLYW84nVcacPVVfRz5cqAJAkBUBIEgdXpYbaw+ZjdUy7Z6U/+NGz965zx28AAAAAAAAqnTX9vhf2jO1iHrbD6c/P+GLae5xZsZ2VR2zMxr1VOb6O66sumv5fxdxzh+5b2Xol48F6SQAAAAAAAAAAAAAVTppbaynMQu3eensXpz8sW098Of0RbCznE6rjTh6qr6OfLlSQJAIBIEgSQlttDFMaxm2zOpatYseywsrCuySquupSvGw+JTdzyWYd9y2btP3p/wBAv+R+mY/2f/N9f7X81/BC6adz2Bf8j9Mfs/8Am+v9nNfwWHLRbOGx9VVmxr6r9VaV1HnzGU5NUPUhIBrdENKazlIkzqeq6lYehZWFlZPa2/UtXrYCzCw+JeKuL23a5uM/ej/QL/kfpm39n/zfX+1HM/wP3oJ9g/8AR+mP2f8AzfX+zmf4OV0V09+0JhkbUtRsIKQrGz1SupznV11JwvyNeBg8Ku7nmoxL785tNUXOGTRyfxmY16qnN9E11ZdMfy/i7jnD902Xm28eC9JIAAAAAAAAAAAAAKp00ttZTmIXbvPT2L05+WLaO+Gg0Q7E3nE6rjTTVVfRz5cqSBIACaiEpJEgSBIEOS4uJSR+hqM9ng8zD6iHz1+6XqxoyTlIBzmmHtTM/g9uw0bJ60fnsqxuyVMHtPPSgSmoCUQDJo/ZmY16qnN9E11ZVL7z4u45w/d1PsvNt5MR4L0YSAAAAAAAAAAAAACqdNHbWU5iF27z09i9Ofli2jvhoNEGxN5xOq404eqq+jQFypIEgAlIE1ASBJIBI68uID9C0Z7PB5mH1EPnr90vUjRknKQDnNMLamZ/B7Zho2T1o/PZVjdkqZPaYEogH0BIGRIbKzGvVU5vo6jVlUvvPi7jnD90z7LybeTEeC9GEgAAAAAAAAAAAAAqrTR21lOYhdu89TYvTn5Yto74c/og2JvOJ1XGnD1VX0aEtVJCUgTUAAkCQJJSkgQ68uIkl+hKN9ng8zD6iHz1+6XqRoyTlIBzumFtVM/g9sw0bJ60fnsqxuyVNIh7TAkCQJqCWRIbKzGv0U5vomNWVS28+LuOcP3TPsvFt5MR4L0YSAAAAAAAAAAAAACqtNHbSV5iF27z09i9Ofn+zFtHfDQaINibzidVxpw9VV9GhQtVpJEgSAAklKQJqIAA5Li4gS/QdG+zweZh9RD5+/dL1I0ZJykA53TB2qmfwe2YaNk9aPz2VY3ZKmz2mBKASEpAyJHZW+/6Kc30TGrJpbefF3HOGm3svFt5MR4L0YSAAAAAAAAAAAAACq9NHbSU5iF2zz1Ni9Ofn+zFtHfDn6f2JvOJ1XGnD1VX0aItVpQCQJEASlIEkCQJAh15cQJ0foKjfZ4PMw+oh8/ful6kaMk5SAc7pgbVTP4XbMNOyetH57KsbslTh7LCkCQJA95HZW41+inN9ExqyaW3nxdxxhpt7LxbeTEeE9GEgAAAAAAAAAAAAAqvTQ20leYh9u89TYvTn5/sxbR3w5+ntibzidVxpw9VV9GkLVYBIEkpAJIEgSBISh15cQJfoGjfZ4PMw+qh8/ful6caMk5SAc9pgbVTP4XbMNGyetX89lWN2Sp09phAJAAe8jsrca/RTm+iY1ZNLbz4u45w/dNvZeLbyYjwXowkAAAAAAAAAAAAAFV6adykpV63tQZ+UZyr9UPU2L05+f7MW0d8NHTTK4KrwXI73Xu80U1V20aAuVJJEhKSAAkCQJCU1AHJcUkX/Rvs8HmYfVQ+et3S9ONGScpAOe0f7VTP4XbMNOyetH57KsbslTx7LCAAAGTRza4iLwUVe7vOb6Jrq96UuuhtS+tdXvVEQ4ppMpleKHhPRSAAAAAAAAAAAAACvtN2j1dBl5lErSE90GJVuNiVK1ellXxIb9gvlaa+WXaa9IlysnESLBSyu1pYPTlqqX/eU2TGUqYnOGimZdYb1avwrhbhLqznCuYyeR0hJAASBIE1BKUQD6QCH3lJF/Ub7PB5mH1UPnrd0vTjRknKQDntH+1Uz+F2zDTsnrR+eyrG7JU8e0whAAANtIQLBta+s66vIm4hTe2cu4h60HLLNUnAY261IrXuwJDhrZLXjq/NCMW3Dwpn86ppG9eIXOeI3gAAAAAAAAAAAAAMSlZCHMy8WXi+pGYrFVL7V3HJyotSpiOqXmlotHs5tWLRlKko8CPR81El46eqtTqvVezexG8i50voe3Foxab1Xn5TS2Us6PBhxmJdrS+xzb6YjmJmsusolp5ij4rN7Zt4TLvSl9C2LxLiazDGOnIBISlAPpAJAASEs9tNTyIiJOTKIiVIiR4qIiYL5xwsP92P0h1v28vr9tz/ANtmv8iLnI4OH+7H6Qb9vKf23P8A22Zy8XOTwsP92P0g37eXnHpWbiNVkSajxGOqsmRI0R7FqWtK0Var6Exh0ic4iP0hE3mdZYlZ0grA+4cJ7vVaq4r3SRMxGpk2MrIo30n3XJeTcQqtfPR3EZPmkJtERWNW7ecvBTBjJpT3RMu+0uqAdLwlmYzbGNMNRGNX1ocC+leBXLUtXInKedtmNF7btdI/q1YGHuxnLsjGvAAAAAAAAAAAAAAANJon0NS9IQrGJ6EZleoxmpW9i4F4TV3U+i3S7Bx7YU9NPCvEw4vCqqUoekKNeuqs/hKtyK2t8u/371eRalxnq0xcPFjpr9sVqWpq+YVLQ19ZFavJ6SZyZw5ItD217Lrfe1cbVzEbtk5wjXctwm/KuYZWM4TrqX4TflXMTu2M4NdS/Cb8q5iN2xnBrqX4TflXMN2xnCddS/Cb8q5hu2M4Ncy+FvQuYbtjODXMvhb8q5id2xnBrmBhb8q5hu2M4NcwMLfl8hu2M4NcwOE35fIbtjODXMDhN+XyG7Yzg1zA4Tfl8hu2M4NcwOE35VzDdsZwh0/CS8quxIveNyTOHgkxHjvSFAhuc915sNFdEXovIdbtaxnZGcz0h2+hPQNqbmzE8jXPSp0OXSpzGO4T1vOXkS5j3MG0bZvRu4enlpw8HLrZ3hgaAAAAAAAAAAAAAAAAAAhWoqVKlaLcVFvKgGkndCNFRlVXycNFW+sKygqq4fQVC+u04tdLK5wqT7MO0CiOIfl4/iO+cxvP1DngUTaDRHEPy8fxDnMbz9QcChaDRHEPy8fxDnMbz9QcChaFRHEPy8bxDnMbz9QcChaFRPEPy0bxDnMbz9QcCibQqJ4h+Xj+Ic5jefqDgULQ6J4h+XjeIc5jefqDgULQ6J4h+WjeIc5jefqDgULRKJ4h+WjeIc5jefqDgULRKJ4h+WjeIc5jefqDgULRKJ4h+WjeIc5jefqDgULRKJ4h+WjeIc5jefqDgULRKJ4h+WjeIc5jefqDgULRKJ4h+WjeIc5jefqDgUekHQRRLVr1srvvxYzk6FdURO140+/9ExgUj2bqTkoEFthAhQ4LeDCa1iLjqKLWm05zOayIiNGQcpAAAAAAAAAH/9k="/>
          <p:cNvSpPr>
            <a:spLocks noChangeAspect="1" noChangeArrowheads="1"/>
          </p:cNvSpPr>
          <p:nvPr/>
        </p:nvSpPr>
        <p:spPr bwMode="auto">
          <a:xfrm>
            <a:off x="155575" y="-1630363"/>
            <a:ext cx="5124450" cy="3409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 dirty="0"/>
          </a:p>
        </p:txBody>
      </p:sp>
      <p:sp>
        <p:nvSpPr>
          <p:cNvPr id="14342" name="AutoShape 6" descr="data:image/jpeg;base64,/9j/4AAQSkZJRgABAQAAAQABAAD/2wCEAAkGBxQTEhUUEhQWFhQWGR0YFRgXFx4YHxwcGBsdGhcaFxwcHyggGCIlJxgaITUhJSkrLi8uGB80ODMsNygtLiwBCgoKDg0OGhAQGywkHCQsLSwtLCwsLDQtLCwsLCwsLCwsLCwsLC0sLC0sLCwsLCwsLCw3LCwsLCw4LCwsLSssLP/AABEIALIAvQMBIgACEQEDEQH/xAAcAAACAwEBAQEAAAAAAAAAAAAABgQFBwMBAgj/xABNEAACAQMBBQQFCQQFCAsAAAABAgMABBEFBhIhMUETUWFxByKBkaEUIzIzQlKSscFicoKiJENTVMIVFyVEc4OT0RY0RWN0hJSyw9Lw/8QAGgEBAAMBAQEAAAAAAAAAAAAAAAECAwQFBv/EACgRAAICAgIBAgUFAAAAAAAAAAABAhEDEiExQQRRBRQyYXETIiOBof/aAAwDAQACEQMRAD8A3GiiigCiiigCiiigCiiigCiiigCiioV7rFvD9bNFH4O6qfcTQE2ilO89JGmx87pGPcmWPwFI0/pmma5/o9p2lurYI9YyOO8YGEPULg+JGeAGy0VnP+cyd/qdJu27u0+a/Q1Ua/tLrdyqrb2TWmCCWEqSM3h6yjA9lRaJpmu0VjEfpH1SCSO1uLeEzNwV5CYw2eXEHd8OHXFX52j1z+52n/Eb/nS0KZpFFZudptbA42NqfKVh8M15/wBL9YGM6ZE3fuz4/MHFNkKZpNFZuvpA1BfrNGkHilwrfAJ+tfX+dUJ9fpt9GOrdkGUebZFLQo0aiq/QdZiu4EngbejccOhB6hh0I7qsKkgKKKKAKKKKAKKKW/SDtF8ispJF+tb5uAd8j8F4dcc/ZQFtqWs29uMzzRx9fXcKfYCcmlO/9LGnod2NpLh+iwxls+ROBSDs5stHb3pi1GJJXk7MiV8kiSUEqrAnjllZd4/aGOtaqlrBbRswVI0RSzEAKAFGSTjwFUc6LKIsnb3UZv8Aqulsink9zJue9MA/Gvh4tcn+lc29sD0ij3yPIngaqdU2pvZHUQPHAGUyBGTeKRDO68zHkWxwUDhg8eFWmy+2c7x4uo1ErRvLCycBIqcCN37LciO8MPGj3SsLUi3uxORvahqtwwPMNKsCHv8AVJI91TNH9Hel7u9FHHKPvb/aDPnnFLV5Yq62t3NiaSVx2rt6wxKpCKgPBUViuB+pzXmnwLbxTzw4jlt5mBI4CRCyuEkHJh84QO44xVnjlXY2VjbtPszp62+JEESB0OIlG+5B4RqACzb3LA48asbGO93AILKGGJQAiyzENjuKRoQn4jXzpqrLqMZkH1VuZIQfvu247DxUADP/AHh76YNprm6jh3rKJJpd9Ruu26N0n1jnI5f/ALPKqRja5JbF642jNtwv7doM/QdG7aNz0RWCghz0UqMk4BNSLa01CcB9+KzQ8VjMXbyY6doSyqp/ZAOOWavNftUltZUm4KYzvccbuBneB6FSMg9CAah2c1zLpsbxFRdPboymQHd3ygPrCraIjZi5tPpE4izepFe2yMHYxoYpY9053lUMwkA6gEEjPA8iyW18rorR4KMAVIPAgjhip9lI6WytdsnaLHmdl4JkD1yM8hzpK2HyLZeineZAeGEaRmjGOnqlfdVJpImLJ2va3PHNFFbpES6u7GUtgBCo4bv71ddnNZkm7ZZ1jDxSBMx5KnKK/wBrj9rHsrnquipO6OXkRkBUGN93IYgkHh+yPdXbSNJjt1YR7x323mLsWJOAMknwAHsqv7dfuW5sXLvaS87KedTbCOJpQFMbFsRMy8SH5nd+NOto+8iFwoYqCwHLJHEDwqhk2VtiWJV/WYuy9o4UkneJK72OJ48quhSTT6CvyLHo2HyfUNTs1+qV0niHQCUZYDuAyo9laRWbejj53VNVuBxQNHAp8YwQ/wCQPtrSa2XRm+woooqSAooooArNbpf8o62AeNvpoBx0M7HIz0OMD8Hiadtp9XFpaTXDY+bQsAerY9Ue04FLfor0drexV5OM1yxuJieZaTl8Me0nvqs3SLRRx2/sd6RGHDtopbfOOUigz2zk9N1kb2vXSUfLNPIJ3TcW5GT0MiYyfaeVTvSJbM+nzsmd+Fe3Qj70J3/bwB4Us6VY3phjVFt4kCKFLO0pIwMHChQPLJrLwXQqaHGZmeO6KxENm5DsFMhXAREGfqgAMnr7TTLDcLcXUbRetDbhsyD6JdhuhEPJsDJJHDiKmzbHvNj5Rc72OXZwRrjwBcOcVNh2Kgx63bP4PKwX8CkL8K0eW40VUObFzXNLCo8cdxHFC/Hsp+SHO9mJgysgBGccfdwqr0xbdT87drNh+07OIM4LjADMcsz4wMDgBitGtNlbWP6FvCv8AP5irSO1CjAwB3AYqm7qidRCvdTklMcltFcieEkxMbdlU5GGR9/d3kYc+PcRxAq+h28mjiVrvT5o3LBPm3jdSzHChcuG492OHf1q31KzlZMQSrG+ebp2gI6jGRjzzUGy2ebtVmupjO6fVqEEcaE8Cyrkktg43iT4YopUHGyq2mn1C9Tskgjhtm+tWSX5yReqNuArGp64LZGRkZrno9tqtuNyOa27IfQjl35N0fdDjdbHgc069mO6jcHdTdk6ozZpr6/dorme3Uxt69oVdAcHKOeOZUOAwwcd/KrdbG8I9V7Q9OAk6cxwNM2paPBcACeGOQDlvqDjy7q6WOnxQoI4o1jQclUAD3CocrCVCr8hvh/dT5GQfmDXy0N+OUFu3lOy/nGac9wd1HZjuqLJE3tb1edqP4LgN+arVZtFtRc28JJtpkd2EURZoyDI+d0eq5PQnkOXStE7EUkekiENLpsY+1eI34Bn9amPLIY1ej/Z02NmkTkGZsyTEdXfiwB6gcs+FMlFFbmQUUUUAUUUUBnXpUkNxNY6an+sSiSbHSKIgnPdnjj93FPaKAAAMADAHcByrP8AWJvk20EU1yPmriHsbaTor54o3iSf5h41oVZZOy8T5ljDAqeIIII8DwNLGxXC0SNvpQM8DZ5/NMVBPmArfxU00r6WBHfXsP8AadndKP8AaL2Tn3w1TwWLyiiiqkhRRSVqd8187RxsVs0O67KcGdgfWUHpGORI4scjgBxvGLk6RDdFhfbWAs0dnH8odThnzuxKeoMmDvEfdUHxxzqBIl3Lxmu2T9i3QRr5Fm3mPnkV0aRIVCqAqqOAHAAD8qVtS24Rc9mDJj7QIVPxHn7M11RxRj2YubZftoSHnLck/wDiZh+TgV9LpTL9Vc3MZ7+1MnvEu9SUu2s7HhGg6gFnz+Qz7qm2m3Dg/PQnHejb/vBAPuzV9Y+xXZ+44xaxeQfWKl1H1KDspQP3clJPYV/SmHSNXhuU34WzjgykbrKfuup4qfA0saVq8Vwu9GwPfjoe4jmD4GvL6wbf7e3bs7hRwbo4H2JR9pT7x0rKeFPmJeM/cdqKrNntZW6i3wNx1O5LGeaOOanw6g9QQas65WqNgpL2s9fVdKj7neT3LTpSXdnf2hs1/sraV/xcKtDsiXRpFFFFbmQUUUUAUUUUAv7c7OC+tJIeUg9eFvuyL9E+GeR8DVd6OtojeWo7UFbiE9lcKeYdep8/zB7qcazTXf8ARurx3IGLW/xFP3LKOCMfPh7mqslaJTNDpb1n5vULWTkJUlgPiQBLH7gsnvpkpd249WGKYf1FxDIT3IXCSfyuaxRoW1FemqfabVHgjQxKrSSSLGu/ndG9zLY4nAHIVCVuiSLtneMI0t4zuyXLdnvDmsYGZWHcd3gD3sKghFhjVEAVVAVQOQA5VX29zNNesbgRhoYQq9nnHzrFmOG4jO4vDjyFfG1DMUEakhpWSJSOYMrhCR4gE12Yo6x5MJu2Ll7dQ3faLNP2cOCEUZyx5drJjkgPIHAOM8Qa67PaVbRTYnnjlmHBFA9RTjPDPAufPIHIVplrolrZ2zRqiRwBD2hOOK49ZpGPPrxNZ1qu0Nkkdva2wf5HC3aSOIyclCGTDHGcnJLc+GOtaqcY1dGLwZMietv8IptX15pLpZ0IVYDiEnqQcs5zwxlRgdw8apry/LHeGHZyTwIxnmTw5VolrstZ73aiPJPrKGJK8eOd0nA7+VIW08kcl2zxIERPUPQMyZBYAe7j92rZk4rZnKs8YxpeF/pDstUlSXtoQFYHDDkG71IHDHca1zRdSW4hSVOTDiO5hwZT5GshglcqwjA3GIJzw3iORHDPU05ejS5bM8TDGN2QDOfpZU4/CKygp9tcHTijnracai+i/vb82Vytyqs6SgRTIpAJP9U43iBkH1eJ5N5VdQbZKXjR7eaMSMEDNuEBm5A7rk/CqTbFM20neFLDzTDL8QKq5b1na2zDKm9NEQzJ6vPvHAe2qZMcXbOiMn0atSXow39o526RWQT2s6MPgTTjDypQ2CXf1fV5egaGIfwKQ35CufH2aS6NGooorYzCiiigCiiigCqDbnQRe2U0H2yu9Ee514p5cRj21f0UAoejnXjeWMbv9anzUwPAh0wDkdCQQcHvqz2pszNZ3Ma/SeFwv726dw+/FKel/wBB1ye35RXydvF3doud8Dx4MfdT+RnhWElTNF0VGjXYlt4ZQch41bPmoNVG3YxBFJ0iuImY9yl91j/NXfYrhaLHy7F5IQO4RSMi/AA+2rmeFXUo6hlYYZSMgg8wRUJ07LdoQLC4U39yqsrHsoicEHGC4wccjyOPEd9e7StudjKeUU0MjeSSDPwOfZU7aLS47RoLiFFjiQmKUIuAElIw5x91gvHoGNdr61WWNkcZVgQfIjBrthLZHPJUzn6V7oCzWMH66VFPHmq+u3s9UVms5i3IwwfPaDtjwI7PeH0QBnPfUvaC5uO1jgujkQJuwHH1gPDtCerYAUgcsHvqBczHGeGeCjPAcwoLHu48TXn+oyP9VUuj634T6WPyE3J1tdteFVFjr2uPcndUslsn0FGVLnqzdcdAvt615omxQubfte33O04qigOAM8nJOd7vAxjlTBqPo5lW27WG4MswGSm6u4w6iPHHOOWTg+Ffek281lbmQWr9grb8rTSBJTvEAsIgMAcvVJBwORPPD4h841ti+rv7V/Z5Lfw/9KGLGuF22uW/DEm9uJEVrVyoaOQ8FQFixAwV+0wK4IHjTD6N7ZxJcO4cYCR4dShB4sQQQO8U061dRRFZERHuZfViQD1z3ZPMKOZPQCumjWPYxYZt52JeVvvOxyx8B0HgBXV8P9fm9XG5QpJd+7MPWTSjrZX7ZTbttL+4QOvFvVX4kVwfWIZGtIoyS3bxZBR1wFBPHeUDpXLWRJcTLFCnabhE0q7wX1VPza5PDJYZx+wanW1jcyTwF7dokjl7RmaRD9FWAACsSclhXXOS5VnBFMf4OVKfolG8+pTH+svJMeQ5fmaa9/dQt3An3caWvQvH/o9n6yTyt724Vz4zWY+0UUVqZhRRRQBRRRQBRRRQGf8ApftSkNvfR/WWUyyZ/YYgOD4HAzTpbTh0V1+iwDDyIyK5bR6aLm1ngPKWNkz3EggH2HB9lK3ol1IzabEr/WQM0Eg6gxngD47pX31nkRaJK2fys9/Gelx2g/dlijI+Ib31eVSx5XVJ1+zJbQyebK8sZ9wC++rqsmaI5XdssqNHIoZHUqwPIgjBFI0cr2cotrgkoeFtMeTr0Rz0kX+YDI60/VQawVuLlbNlV4+yaSfIyVyQsOD9kkhyD+xV8c3FlZRsq9U0yK5j3JRvDmCDgqe9T0NJ91sZMrABzLDn1wCscpXHIMQUzy44HWmi50O7tT8yTcRdFYhZR4Bj6sn8WD4mow2lRTiYNC3UTI0fxI3T5g10fx5OWTjz5sKahJpPsstE1kWsCQRWN0FQEKGeNzxJPFu0x1Pl4Vz1y+ur2FoBClvG+MvI++43WDAqiernKggliPA1xXaGAjIljI7xIv8AzrjJtTByR1c90eZD5YQGtGlXJz+SZpmkJCS5ZpJW+nLIQWPgMcFXwHxPGo+sapgrFEO0mfgiDr3k/dQcy1fMcd5c/Qj+Txn7cw9bH7MWc5/fI8jTFoOz8duDuZaRvrJX4s3meQH7IwKyeSMFrA0UXJ2z52X0T5OhDHflc78z4xvMeg7lAwoHcKvjGO6vUXFe1yt2aoga/P2drO/3YnP8pqH6JINzSbTvZCx/iZiPgRUf0jT7mmXZ5ZiK/j9X9avNibfs9Ps06rbxA+fZrn45rXH0UmXdFFFaFAoqq2g2jtrJVa6lEYc7q5BJJ5nAUE8O+pljqEUyLJDIkkbfRZWBB9ooCTRRRQBRRRQBWdbCJ2Go6pa8gZVuFHhIPWPt4e6tFrOrz5naRD9m5s8ebozfkqj31WXRK7LnVRu6jat0eGZD4kGNlH/vrvtBbyvCewcpKhDoehKHO446q3EEeNctqRiaxfoLgqf95E6ge8r7qtqxZohPv9tmjgZvkk3bKpLAgdmMde0zgr14cfDNd9k4niuLqO4YPPJ2dx2gXd3kdN3dUZOFRkZQO7zqZtlCosbohQD2L9PCvrahexFrejlDiOf/AGMuAx/gbcfPcG76slaZDdMuzXGW2VhgjI7iMj3GuwPdRVCxWvocJOTFFnv3B/yqRDYqv0Qq/ugD8qlUUsHNYR51U6XdvLd3JDHsId2FB0MgG9K3jjeVPAqe+pWv6l8ngeQDLcFjX7zud2NR5kjyGT0rzZ7Tfk9ukZOXALSN96RyWkb2sT7MUBY0UUVAEr0xuf8AJUqrzkeJB7ZFP+GtCsowsaKOSqoHsAFZ36VzmG0j/tLyEHyG9n8xWlKK3x9Gcuz2iiirlTDfS7tPA99b7g7b5IZUmRhhd59zgG5N9Eg8OBWk6PsppP6N20KcWdA+AG4BSmD5+4VoF/sLqUEl01uLSaGWWSbE2+XO+d7GAMcOXPj7azvTdUhUOz7kTMclFVlC4HAAHOOpxnrVEntZe1rSNN9Fe1M4uTY3MhlVkLwO30hu/SUn7Q8+IwfZpO0Gsx2lu88pO4g5DmSeCqPEnhWA2WhXVyk17EHhjto95HOUL44sIyOPAZOeXTrTNrmqTX2zvayHekhlAkI4bwRsBz44YE+IrSih1h1jW9UJe1AtrfPqtkICP3yC8h8VAX868vNQ1vSistw63NuSA+TvgZ6Ft1WjJ6HivfWo7LOhs7Yx43OyTdx+6KjbdQh9OvARn+jykDxVCy/EClkE3QNXju7eOeL6EgyM8wRwZT4ggj2Ul7fDc1fR5Rw9eWI+PaKqqPiffXvoMuN7TmX+zndfxKkn+OvPSmcXWkMOfy6NfYzKDUMlF1tzkQRuP6u5t3PkJlB+BxVuarNu1zp9yfupv/8ADIf/AA1Yo+8Ae8A+/jXO+jVFRtmudPu8cT8nlIHiEJHxFLNr6Vbd7bs7i2k3im4yLh1YEYOGJHA+Ip01WDtIJU+/Gy/iUj9a/OdscoueeBmrRdI0hjU3ya96NNp1njNs5Ikiz2Yc5Zoc+pk/aZRhT5A9aeK/OEEzxuskbFJEOUYcwf1HTFajs76TIXULefMyci4BMbeIIyUz3Hl31DRM8bj+B+oqjO2FjjK3cL+EbiRvwJlvhUWZ5771FWS2tD9N2G5LKvVY15xKeRY4YjOOearRnZ7aN8tuhLztrViIT0kmwVeQd6pkqP2t49BTLXO1t1jRUjUKigKqjgAByArpRgKKKKgCVt8N+70qP711k/wrWk1m+0Y3tZ0tO4SyfhWtIroh0Zy7CiiirFQqJJpkLHeaKMnvKAn8ql0UBE1OyEsEsPISRtH5bylf1rBNE2tFnYXWnXUDF2Mi/SC7rMoU72ePBhvAjORiv0NUO40qB3DvDGzjkzICfeRUoCv6IElGmRCUEYZ+z3uB3N47vDu548MU33UAkRkYZV1KsPBhg/nXQCvagGEbP6vNoF1Lb3MbPA5GGGBvY4JIhPA5HArz4VP1XbKLU9S01IEcCK4DkvjjjDYABOMBTzrYrq1SQbsiK47mAI+NZbrOlRXWuLAq7sNrbZbsj2ZWR2JGGTBBwV9x76SfAS5H7aa37Szuo/vwSr+KNh+tcdFm37eFh1jQ/wAoqrkW+gVgrLexYPqyYjmAweAfhHJ/EF65NVOyuuzLZ26rZTyFIlXeDwqGKjBxvSDurnrg1HasCvdDk+XTWqDisjHePJY2O8rHv4MAB199a4dqdzjcWtxCvVyqyqPFuyZiB44qHrViLgreWDxyyBd11VxiWMHIXe5Ky5OCeHEg94lcGuKSUuehF1bYwRwl4XkaVBvEMQQ4HMAAeqe6lJWyBugsWwFA5sTyA861P/KZ+iba5En9n2LE/iHqEeOcV97C7C9jIbq4XEm8xhiJDdkGJ4sRwL8ccOAFPydeacI/Qxg2L0AWdrHGQDLxeRscd9zkgHuHBR4Cr+qzUtftoDiWZFY8kGWc+SLlj7BUJdrIiMrDdsP2baT9QKjlnBZf0VQjahccLW8/9OR+ZFeptMD/AKpee2ED83qKYsvaKX/+kzf3K7/Cn/3r19opeljcn2xD/wCSlCyqlO/tHbL/AGdrI/4ju/rWkVl2ylw0+0E8rRtGY7MR7j7pIzIjA5UkcQT761Gt49GUuwoooqxAUUUUAUUUUAUUUUAVnu1uytzDcPqOmMTMcGe3biJgOe7nkcdM9OHcdCooBN2V2qhvlYLlJk4SwvwZD14HmPEVH2QP9FUfdeVOWPoSuv6V32y2HFw4urR/k98g9SQcFfHJZRyPdnB8cjhSlo0utW0XZHS+1Id2L/KI1yZHZzgBjgetWTh7F1IfiKpL3RIGbfaIxv8A2kLNGT3ZKEZ8mzVWur60f+xx7bqMfma9bUNc6aSg/wDNRH/GKjRltkWCW0q/V6jOF+7JHFJ/M0efjXw+mGThcXlzMD9lSIVPgREqn41XC41onjpMQ8TcRfo9dTLrn2dPgH+/Q/4hTWRFov8ATdNiiHzUKRjqQPWPiTzJ8San0orLrv8AcbceJmX9Hr6ca90tbQecpP6imjJ2Q2UUpKmvn/V7Mech/Ria9kttoPsx6ePNpD+opoxshsopSSz2hJ4rpo8SZf0Jr06XtD97TR5dr+q00ZGyOmwY3ta1V+irAg/B6w961pNJfo82ZubV7qa8aJprlwx7LJUbox1A7+WKdK1XRRhRRRUkBRRRQBRRRQBRRRQBRRRQBRRRQBRRRQBRRRQBRRRQBRRRQBRRRQBRRRQBRRRQH//Z"/>
          <p:cNvSpPr>
            <a:spLocks noChangeAspect="1" noChangeArrowheads="1"/>
          </p:cNvSpPr>
          <p:nvPr/>
        </p:nvSpPr>
        <p:spPr bwMode="auto">
          <a:xfrm>
            <a:off x="155575" y="-1012825"/>
            <a:ext cx="2257425" cy="2124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7" name="46 - TextBox"/>
          <p:cNvSpPr txBox="1"/>
          <p:nvPr/>
        </p:nvSpPr>
        <p:spPr>
          <a:xfrm>
            <a:off x="611560" y="162880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Λεκτική ανάπτυξη	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47 - TextBox"/>
          <p:cNvSpPr txBox="1"/>
          <p:nvPr/>
        </p:nvSpPr>
        <p:spPr>
          <a:xfrm>
            <a:off x="683568" y="184482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>
              <a:buFont typeface="Wingdings" pitchFamily="2" charset="2"/>
              <a:buChar char="ü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Τα κείμενα γράφονται σε ένα πρόγραμμα επεξεργασίας κειμένου.</a:t>
            </a:r>
          </a:p>
          <a:p>
            <a:pPr marL="177800">
              <a:buFont typeface="Wingdings" pitchFamily="2" charset="2"/>
              <a:buChar char="ü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Οι αφηγήσεις δημιουργούνται με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ψηφιοποίηση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της φωνής. Απαιτείται	</a:t>
            </a:r>
          </a:p>
          <a:p>
            <a:pPr marL="712788">
              <a:buFont typeface="Arial" pitchFamily="34" charset="0"/>
              <a:buChar char="•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μικρόφωνο</a:t>
            </a:r>
          </a:p>
          <a:p>
            <a:pPr marL="712788">
              <a:buFont typeface="Arial" pitchFamily="34" charset="0"/>
              <a:buChar char="•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πρόγραμμα εγγραφής ήχου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683568" y="3212976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Ηχητική ανάπτυξη	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18 - TextBox"/>
          <p:cNvSpPr txBox="1"/>
          <p:nvPr/>
        </p:nvSpPr>
        <p:spPr>
          <a:xfrm>
            <a:off x="683568" y="3573016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>
              <a:buFont typeface="Wingdings" pitchFamily="2" charset="2"/>
              <a:buChar char="ü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Οι ήχοι δημιουργούνται με εξειδικευμένο λογισμικό.</a:t>
            </a:r>
          </a:p>
          <a:p>
            <a:pPr marL="177800">
              <a:buFont typeface="Wingdings" pitchFamily="2" charset="2"/>
              <a:buChar char="ü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Οι ήχοι ηχογραφούνται από το φυσικό περιβάλλον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19 - TextBox"/>
          <p:cNvSpPr txBox="1"/>
          <p:nvPr/>
        </p:nvSpPr>
        <p:spPr>
          <a:xfrm>
            <a:off x="611560" y="443711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Οπτική υποστήριξη	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20 - TextBox"/>
          <p:cNvSpPr txBox="1"/>
          <p:nvPr/>
        </p:nvSpPr>
        <p:spPr>
          <a:xfrm>
            <a:off x="611560" y="4797152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/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Χρησιμοποιούνται εικόνες, σκίτσα, γραφικά, βίντεο, κινούμενα σχέδια κ.α. Απαιτείται</a:t>
            </a:r>
          </a:p>
          <a:p>
            <a:pPr marL="177800">
              <a:buFont typeface="Wingdings" pitchFamily="2" charset="2"/>
              <a:buChar char="ü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Σαρωτής, φωτογραφική μηχανή, κάμερα</a:t>
            </a:r>
          </a:p>
          <a:p>
            <a:pPr marL="177800">
              <a:buFont typeface="Wingdings" pitchFamily="2" charset="2"/>
              <a:buChar char="ü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Κατάλληλο λογισμικό για τη δημιουργία ή την επεξεργασία τους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21 - Ορθογώνιο"/>
          <p:cNvSpPr/>
          <p:nvPr/>
        </p:nvSpPr>
        <p:spPr>
          <a:xfrm>
            <a:off x="1056852" y="5949280"/>
            <a:ext cx="696536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l-GR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Ποια είναι η διαφορ</a:t>
            </a:r>
            <a:r>
              <a:rPr lang="el-G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ά μεταξύ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video </a:t>
            </a:r>
            <a:r>
              <a:rPr lang="el-G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και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animation</a:t>
            </a:r>
            <a:r>
              <a:rPr lang="el-GR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;</a:t>
            </a:r>
            <a:endParaRPr lang="el-GR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24" name="23 - Ομάδα"/>
          <p:cNvGrpSpPr/>
          <p:nvPr/>
        </p:nvGrpSpPr>
        <p:grpSpPr>
          <a:xfrm>
            <a:off x="6228184" y="2564904"/>
            <a:ext cx="2160240" cy="2143125"/>
            <a:chOff x="6228184" y="2564904"/>
            <a:chExt cx="2160240" cy="2143125"/>
          </a:xfrm>
        </p:grpSpPr>
        <p:pic>
          <p:nvPicPr>
            <p:cNvPr id="49154" name="Picture 2" descr="https://encrypted-tbn1.gstatic.com/images?q=tbn:ANd9GcSgcOdl32dHhdDTAxw4pECWWXshbyfmBUDppHRIf07FVpQ4PCLRTTfZu-UY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228184" y="2564904"/>
              <a:ext cx="2143125" cy="2143125"/>
            </a:xfrm>
            <a:prstGeom prst="rect">
              <a:avLst/>
            </a:prstGeom>
            <a:noFill/>
          </p:spPr>
        </p:pic>
        <p:sp>
          <p:nvSpPr>
            <p:cNvPr id="23" name="22 - TextBox"/>
            <p:cNvSpPr txBox="1"/>
            <p:nvPr/>
          </p:nvSpPr>
          <p:spPr>
            <a:xfrm>
              <a:off x="6516216" y="2996952"/>
              <a:ext cx="1872208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/>
                <a:t>Κείμενο</a:t>
              </a:r>
            </a:p>
            <a:p>
              <a:r>
                <a:rPr lang="el-GR" b="1" dirty="0" smtClean="0"/>
                <a:t>       Ήχος</a:t>
              </a:r>
            </a:p>
            <a:p>
              <a:r>
                <a:rPr lang="el-GR" b="1" dirty="0" smtClean="0"/>
                <a:t>Εικόνα</a:t>
              </a:r>
            </a:p>
            <a:p>
              <a:r>
                <a:rPr lang="el-GR" b="1" dirty="0" smtClean="0"/>
                <a:t>         Βίντεο</a:t>
              </a:r>
            </a:p>
            <a:p>
              <a:r>
                <a:rPr lang="el-GR" b="1" dirty="0" smtClean="0"/>
                <a:t>Συνθετική εικόνα</a:t>
              </a:r>
              <a:endParaRPr lang="el-GR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10" grpId="0"/>
      <p:bldP spid="19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136904" cy="8640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Κεφ. 3  </a:t>
            </a:r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Πολυμέσα</a:t>
            </a:r>
            <a:endParaRPr lang="el-GR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6400800" cy="504056"/>
          </a:xfrm>
        </p:spPr>
        <p:txBody>
          <a:bodyPr>
            <a:normAutofit/>
          </a:bodyPr>
          <a:lstStyle/>
          <a:p>
            <a:pPr algn="l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Δομικά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στοιχεία εφαρμογής πολυμέσων - Ήχος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6" name="AutoShape 22" descr="data:image/jpeg;base64,/9j/4AAQSkZJRgABAQAAAQABAAD/2wCEAAkGBwwPDQ8ODQ0PDQ0NDRANDA4MEA8ODA0NFBEWFxcRFBYYHTQgGBolGxQULTEhJSksLjowFx8/OzUsNygtLisBCgoKDg0OGxAQGzAkHCQvLCwsLCwyLCwsLCwsLCwsLCwsLCwsLCwsLCwsLCwsLCwsLCwsLCwsLCwsLCwsKywsLP/AABEIALcBEwMBEQACEQEDEQH/xAAcAAEAAgMBAQEAAAAAAAAAAAAAAQcEBQYDAgj/xABMEAABAgICCBIHBQgDAQAAAAAAAQIDBAUREhYhMVFxk9EGBxMUMzVBQlJTYXORsrPB0uEiMjSBgpKxVHKDoeMVFyNDZHSU8GKjpCT/xAAaAQEAAwEBAQAAAAAAAAAAAAAAAQMEAgUG/8QAMhEBAAIAAwcEAQEIAwEAAAAAAAECAxExBBITFCEyUTNBcaHwkRVSYWKxwdHhIkKBI//aAAwDAQACEQMRAD8AvEAAAAAAAABDnIiKqqiIl1VW4iIBp5rRVRkNanTTHKnFI6L1EUujAxJ9nE4lY92LbtRfHPyMXMdcri+HPGp5Ld6L45+Si5hyuL4ONTyW70Xxz8lFzDlcXwcankt3ovjn5KLmHK4vg41PJbvRfHPyUXMOVxfBxqeS3ei+OfkouYcri+DjU8lu9F8c/JRcw5XF8HGp5Ld6L45+Si5hyuL4ONTyW70Xxz8lFzDlcXwcankt3ovjn5KLmHK4vg41PJbvRfHPyUXMOVxfBxqeS3ei+OfkouYcri+DjU8lu1F8c/Ixcw5XF8HGp5TbtRfHPyMXMOVxfBxqeX1D0Z0W5atcK378KKidNiRy2L4TxaeW4k56BGbZQYrIrUvrDcjqsdV4qtW1e6MncTE6Mg5SAAAAAAAAAAAAAAAAAGo0RU/AkoaK/wBOK+vUoTVqc7lVdxvKW4WDOJPTRxe8VhWtIUpOz7l1V66nXWkNPRgM5Kt1cdanpUwqYemrLa021fMKjmJ6yq5flQ7m0ucnqsrAS+1qY1XORnKcjW8vgZ0+Y6hreXwM6fMdQ1vL4GdPmOoa3l8DOnzHUNby+BnT5jqGt5fAzp8x1DW8vgZ0+Y6hreXwM6fMdQ1vL4GdPmOoa3l8DOnzHURreXwM6fMZyGt5fA3p8xnInW8DA3p8xnIh8hCW8ipiVe8b0oyeCS8aC5IkF7kc285iq2InRfJnK3STrHWHYaGNGdm5sCdVEcq2LI9xrXLgel5F5UuYjFjbLl/yp+jRh4ufSztjEvAAAAAAAAAAAAAAAMakp1kvAiR4nqwmK5U3XLuNTlVak951Ss2tEQiZyjNUUaNFnJh8aMt1y1uqvNbuMbyJ/t09etYw65QxTM2nOWVGishNTc3GtTdGWY1ceciP3bFMDbnThOohy8DoAAAAAAAAAABUAAATUB9w4jm+q5UxXugjIbGVnUcti+47cXcXMczVMSielUVFe1Lu+ThJnESO20BU2seEstFdXFgNRYblvvg3ruFW3Er5UMG1YW7O9Gk/1acG+cZS60yLgAAAAAAAAAAAAAHEaZs6rYcCAi3IjnRX8qMqRE6Xfkht2OvWbKMeemTmZZiQ4aV3KksnY902T1UNTHjK9yuX3JgTAdxDl5kgAAAAAAAAAAAM+RoadjpXBloj2redVYsXE51SL0ldsWldZdRS06Q2CaDqU+zf9sHxFfNYXl1wr+C06lPs6ZWD4hzWF5OFbwm06lPs6ZWD4hzWF5OFbw1tJUbHlnpDmGWD3NR6JZNd6KqqV1tXCiltMSt4zq5tWa6sSo6ctrIxle2pV9JtxeVNxTiYyTD0oeOstSEF6XGrFa12DU3rYuT3V/kc4tYvhzDqk5WhbZ5DaAAAAAAAAAAAAAArnTGuz0u1b2ot/OK6v6Ho7H2SzY+sNJSbqof3lRO/uNFdVMtSWIAAAAAAAAAAD7gwnve1jGq971RrGtuq5y7iETMRGckdVlaG9B0CAjYky1saYv1OSuDCXAibq8q+6o83G2m1+lekNdMKI6zq6pDKtAAACt9Mj22H/at7R56Ox9k/LLj9zlDWpZMg6qIn/JFTv7iJTD2pG45jkvpX+SopFSVyIeK3gAAAAAAAAAAAAAK50w9sJfmWdq89HZPTn5ZsfuhoqW9RPvp9FNFVMtWWIAAAAAAAAAEgd7pcUQ2xdOPStyqsOXr3rUuOcnKq3PcuE8/a8TruR/604Nf+zuTEvAAAABW+mR7bD/tm9o89HY+yfllx+5yprUvaT2RuNfopFtEwyKT3nxdxFUyuNDxW6EgAAAAAAAAAAAAArnTD2wl+ZZ2rz0dk9Oflmx+6GipX1G/fT6KaKqZassQAAAAAAAVASBAF0UBLpCk5eGm9gQ6/vK1FVelVPFxZzvMt1IyrEM84dAADmqX0Zyku9YbGumIjVqfqdSQ2uTcVy31xVmnD2W94znoqtixDXfvBZ9kdlEzFnJT5c8ePDmtEtMJOx2xUhrCsYSQ7FXI6upzlrvf8jTg4XDrlmpvfenNqS9w9pPZG41+ikTomGRSW89/ccwmVxIeK3QkAAAAAAAAAAAAAFc6Ye2EvzLO1eejsnpz8s2P3Q0VK+o376fRTRVTLVliAAAAAAAEgADrwF3UfsELmmdVDxLd0t8aMg5SAarRTNvgyEeIxanoxGtVL7Ve5G1pypZFuBWLYkRLjEnKsyqFEPXYkgSSJA9pPZG41+ikW0Ie9I7z39xzCZXEh4rekAAAAAAAAAAAAAFV6aD3JSspU5UrgQq6luL/HeensXpz8sW0T/wA4aSm5pzITVqR38REu3N640UhXacmqZSLF9Zqt/NCzdc78PdkzDW89Pfc+pzlLreh6otd4JSAAASBlUbR8aZipBgtR0RUVyIqo1Kkv3VOL3ikZymtZtOUNxaXSfFMyrM5VzWH5WcGwuguk6tiZlWZxzWH5ODdZ0oxWwobXX2w2tXGjUQ8u05zm1Ro9iEgGq0TyUWYkosGEiOiPsLFFVGotURqrdXkRS3BtFbxMuLxM1yhwVplJ8UzKsN/NYXln4Nk2m0lxTMqwnmsLycGzVUtR8WUekOYsWPcxHolk1fRVVTcxKW4d4xIzqrtWa9Ja105DTdr+6hbFZcZw+pOdrisRG31W6q8ikWr0TFur0puK/wBCpyp6165gIw41LSvFLx4T0UgAAAAAAAAAAAAAqnTS21lOYhdu89PYvTn5Ytp74c/oi2FvOJ1XGnD1VX0c+XKgAly9cxED1bMREvPd71r+oyhO9L1Sdi4UXGidxG7Cd6X2lIRMDehc43U78vtKRXdYnuXyI3U77qdLics6TY2xqrhRVrrr3pm2uv8A8luBbO63TyW4AAAAAAAAqjTYT/74X9mztYh62w+nPz/hi2nucWbGdlUbszMa9VTm+jqurMpr+X8Xcc4fumy9EvHgvSSAAAAAAAAAAAAACqdNLbWU5iF27z09i9Ofli2nvhz+iLYW84nVcacPVVfRz5cqAJAkBUBIEgdXpYbaw+ZjdUy7Z6U/+NGz965zx28AAAAAAAAqnTX9vhf2jO1iHrbD6c/P+GLae5xZsZ2VR2zMxr1VOb6O66sumv5fxdxzh+5b2Xol48F6SQAAAAAAAAAAAAAVTppbaynMQu3eensXpz8sW098Of0RbCznE6rjTh6qr6OfLlSQJAIBIEgSQlttDFMaxm2zOpatYseywsrCuySquupSvGw+JTdzyWYd9y2btP3p/wBAv+R+mY/2f/N9f7X81/BC6adz2Bf8j9Mfs/8Am+v9nNfwWHLRbOGx9VVmxr6r9VaV1HnzGU5NUPUhIBrdENKazlIkzqeq6lYehZWFlZPa2/UtXrYCzCw+JeKuL23a5uM/ej/QL/kfpm39n/zfX+1HM/wP3oJ9g/8AR+mP2f8AzfX+zmf4OV0V09+0JhkbUtRsIKQrGz1SupznV11JwvyNeBg8Ku7nmoxL785tNUXOGTRyfxmY16qnN9E11ZdMfy/i7jnD902Xm28eC9JIAAAAAAAAAAAAAKp00ttZTmIXbvPT2L05+WLaO+Gg0Q7E3nE6rjTTVVfRz5cqSBIACaiEpJEgSBIEOS4uJSR+hqM9ng8zD6iHz1+6XqxoyTlIBzmmHtTM/g9uw0bJ60fnsqxuyVMHtPPSgSmoCUQDJo/ZmY16qnN9E11ZVL7z4u45w/d1PsvNt5MR4L0YSAAAAAAAAAAAAACqdNHbWU5iF27z09i9Ofli2jvhoNEGxN5xOq404eqq+jQFypIEgAlIE1ASBJIBI68uID9C0Z7PB5mH1EPnr90vUjRknKQDnNMLamZ/B7Zho2T1o/PZVjdkqZPaYEogH0BIGRIbKzGvVU5vo6jVlUvvPi7jnD90z7LybeTEeC9GEgAAAAAAAAAAAAAqrTR21lOYhdu89TYvTn5Yto74c/og2JvOJ1XGnD1VX0aEtVJCUgTUAAkCQJJSkgQ68uIkl+hKN9ng8zD6iHz1+6XqRoyTlIBzumFtVM/g9sw0bJ60fnsqxuyVNIh7TAkCQJqCWRIbKzGv0U5vomNWVS28+LuOcP3TPsvFt5MR4L0YSAAAAAAAAAAAAACqtNHbSV5iF27z09i9Ofn+zFtHfDQaINibzidVxpw9VV9GhQtVpJEgSAAklKQJqIAA5Li4gS/QdG+zweZh9RD5+/dL1I0ZJykA53TB2qmfwe2YaNk9aPz2VY3ZKmz2mBKASEpAyJHZW+/6Kc30TGrJpbefF3HOGm3svFt5MR4L0YSAAAAAAAAAAAAACq9NHbSU5iF2zz1Ni9Ofn+zFtHfDn6f2JvOJ1XGnD1VX0aItVpQCQJEASlIEkCQJAh15cQJ0foKjfZ4PMw+oh8/ful6kaMk5SAc7pgbVTP4XbMNOyetH57KsbslTh7LCkCQJA95HZW41+inN9ExqyaW3nxdxxhpt7LxbeTEeE9GEgAAAAAAAAAAAAAqvTQ20leYh9u89TYvTn5/sxbR3w5+ntibzidVxpw9VV9GkLVYBIEkpAJIEgSBISh15cQJfoGjfZ4PMw+qh8/ful6caMk5SAc9pgbVTP4XbMNGyetX89lWN2Sp09phAJAAe8jsrca/RTm+iY1ZNLbz4u45w/dNvZeLbyYjwXowkAAAAAAAAAAAAAFV6adykpV63tQZ+UZyr9UPU2L05+f7MW0d8NHTTK4KrwXI73Xu80U1V20aAuVJJEhKSAAkCQJCU1AHJcUkX/Rvs8HmYfVQ+et3S9ONGScpAOe0f7VTP4XbMNOyetH57KsbslTx7LCAAAGTRza4iLwUVe7vOb6Jrq96UuuhtS+tdXvVEQ4ppMpleKHhPRSAAAAAAAAAAAAACvtN2j1dBl5lErSE90GJVuNiVK1ellXxIb9gvlaa+WXaa9IlysnESLBSyu1pYPTlqqX/eU2TGUqYnOGimZdYb1avwrhbhLqznCuYyeR0hJAASBIE1BKUQD6QCH3lJF/Ub7PB5mH1UPnrd0vTjRknKQDntH+1Uz+F2zDTsnrR+eyrG7JU8e0whAAANtIQLBta+s66vIm4hTe2cu4h60HLLNUnAY261IrXuwJDhrZLXjq/NCMW3Dwpn86ppG9eIXOeI3gAAAAAAAAAAAAAMSlZCHMy8WXi+pGYrFVL7V3HJyotSpiOqXmlotHs5tWLRlKko8CPR81El46eqtTqvVezexG8i50voe3Foxab1Xn5TS2Us6PBhxmJdrS+xzb6YjmJmsusolp5ij4rN7Zt4TLvSl9C2LxLiazDGOnIBISlAPpAJAASEs9tNTyIiJOTKIiVIiR4qIiYL5xwsP92P0h1v28vr9tz/ANtmv8iLnI4OH+7H6Qb9vKf23P8A22Zy8XOTwsP92P0g37eXnHpWbiNVkSajxGOqsmRI0R7FqWtK0Var6Exh0ic4iP0hE3mdZYlZ0grA+4cJ7vVaq4r3SRMxGpk2MrIo30n3XJeTcQqtfPR3EZPmkJtERWNW7ecvBTBjJpT3RMu+0uqAdLwlmYzbGNMNRGNX1ocC+leBXLUtXInKedtmNF7btdI/q1YGHuxnLsjGvAAAAAAAAAAAAAAANJon0NS9IQrGJ6EZleoxmpW9i4F4TV3U+i3S7Bx7YU9NPCvEw4vCqqUoekKNeuqs/hKtyK2t8u/371eRalxnq0xcPFjpr9sVqWpq+YVLQ19ZFavJ6SZyZw5ItD217Lrfe1cbVzEbtk5wjXctwm/KuYZWM4TrqX4TflXMTu2M4NdS/Cb8q5iN2xnBrqX4TflXMN2xnCddS/Cb8q5hu2M4Ncy+FvQuYbtjODXMvhb8q5id2xnBrmBhb8q5hu2M4NcwMLfl8hu2M4NcwOE35fIbtjODXMDhN+XyG7Yzg1zA4Tfl8hu2M4NcwOE35VzDdsZwh0/CS8quxIveNyTOHgkxHjvSFAhuc915sNFdEXovIdbtaxnZGcz0h2+hPQNqbmzE8jXPSp0OXSpzGO4T1vOXkS5j3MG0bZvRu4enlpw8HLrZ3hgaAAAAAAAAAAAAAAAAAAhWoqVKlaLcVFvKgGkndCNFRlVXycNFW+sKygqq4fQVC+u04tdLK5wqT7MO0CiOIfl4/iO+cxvP1DngUTaDRHEPy8fxDnMbz9QcChaDRHEPy8fxDnMbz9QcChaFRHEPy8bxDnMbz9QcChaFRPEPy0bxDnMbz9QcCibQqJ4h+Xj+Ic5jefqDgULQ6J4h+XjeIc5jefqDgULQ6J4h+WjeIc5jefqDgULRKJ4h+WjeIc5jefqDgULRKJ4h+WjeIc5jefqDgULRKJ4h+WjeIc5jefqDgULRKJ4h+WjeIc5jefqDgULRKJ4h+WjeIc5jefqDgULRKJ4h+WjeIc5jefqDgUekHQRRLVr1srvvxYzk6FdURO140+/9ExgUj2bqTkoEFthAhQ4LeDCa1iLjqKLWm05zOayIiNGQcpAAAAAAAAAH/9k="/>
          <p:cNvSpPr>
            <a:spLocks noChangeAspect="1" noChangeArrowheads="1"/>
          </p:cNvSpPr>
          <p:nvPr/>
        </p:nvSpPr>
        <p:spPr bwMode="auto">
          <a:xfrm>
            <a:off x="155575" y="-1630363"/>
            <a:ext cx="5124450" cy="3409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 dirty="0"/>
          </a:p>
        </p:txBody>
      </p:sp>
      <p:sp>
        <p:nvSpPr>
          <p:cNvPr id="14342" name="AutoShape 6" descr="data:image/jpeg;base64,/9j/4AAQSkZJRgABAQAAAQABAAD/2wCEAAkGBxQTEhUUEhQWFhQWGR0YFRgXFx4YHxwcGBsdGhcaFxwcHyggGCIlJxgaITUhJSkrLi8uGB80ODMsNygtLiwBCgoKDg0OGhAQGywkHCQsLSwtLCwsLDQtLCwsLCwsLCwsLCwsLC0sLC0sLCwsLCwsLCw3LCwsLCw4LCwsLSssLP/AABEIALIAvQMBIgACEQEDEQH/xAAcAAACAwEBAQEAAAAAAAAAAAAABgQFBwMBAgj/xABNEAACAQMBBQQFCQQFCAsAAAABAgMABBEFBhIhMUETUWFxByKBkaEUIzIzQlKSscFicoKiJENTVMIVFyVEc4OT0RY0RWN0hJSyw9Lw/8QAGgEBAAMBAQEAAAAAAAAAAAAAAAECAwQFBv/EACgRAAICAgIBAgUFAAAAAAAAAAABAhEDEiExQQRRBRQyYXETIiOBof/aAAwDAQACEQMRAD8A3GiiigCiiigCiiigCiiigCiiigCiioV7rFvD9bNFH4O6qfcTQE2ilO89JGmx87pGPcmWPwFI0/pmma5/o9p2lurYI9YyOO8YGEPULg+JGeAGy0VnP+cyd/qdJu27u0+a/Q1Ua/tLrdyqrb2TWmCCWEqSM3h6yjA9lRaJpmu0VjEfpH1SCSO1uLeEzNwV5CYw2eXEHd8OHXFX52j1z+52n/Eb/nS0KZpFFZudptbA42NqfKVh8M15/wBL9YGM6ZE3fuz4/MHFNkKZpNFZuvpA1BfrNGkHilwrfAJ+tfX+dUJ9fpt9GOrdkGUebZFLQo0aiq/QdZiu4EngbejccOhB6hh0I7qsKkgKKKKAKKKKAKKKW/SDtF8ispJF+tb5uAd8j8F4dcc/ZQFtqWs29uMzzRx9fXcKfYCcmlO/9LGnod2NpLh+iwxls+ROBSDs5stHb3pi1GJJXk7MiV8kiSUEqrAnjllZd4/aGOtaqlrBbRswVI0RSzEAKAFGSTjwFUc6LKIsnb3UZv8Aqulsink9zJue9MA/Gvh4tcn+lc29sD0ij3yPIngaqdU2pvZHUQPHAGUyBGTeKRDO68zHkWxwUDhg8eFWmy+2c7x4uo1ErRvLCycBIqcCN37LciO8MPGj3SsLUi3uxORvahqtwwPMNKsCHv8AVJI91TNH9Hel7u9FHHKPvb/aDPnnFLV5Yq62t3NiaSVx2rt6wxKpCKgPBUViuB+pzXmnwLbxTzw4jlt5mBI4CRCyuEkHJh84QO44xVnjlXY2VjbtPszp62+JEESB0OIlG+5B4RqACzb3LA48asbGO93AILKGGJQAiyzENjuKRoQn4jXzpqrLqMZkH1VuZIQfvu247DxUADP/AHh76YNprm6jh3rKJJpd9Ruu26N0n1jnI5f/ALPKqRja5JbF642jNtwv7doM/QdG7aNz0RWCghz0UqMk4BNSLa01CcB9+KzQ8VjMXbyY6doSyqp/ZAOOWavNftUltZUm4KYzvccbuBneB6FSMg9CAah2c1zLpsbxFRdPboymQHd3ygPrCraIjZi5tPpE4izepFe2yMHYxoYpY9053lUMwkA6gEEjPA8iyW18rorR4KMAVIPAgjhip9lI6WytdsnaLHmdl4JkD1yM8hzpK2HyLZeineZAeGEaRmjGOnqlfdVJpImLJ2va3PHNFFbpES6u7GUtgBCo4bv71ddnNZkm7ZZ1jDxSBMx5KnKK/wBrj9rHsrnquipO6OXkRkBUGN93IYgkHh+yPdXbSNJjt1YR7x323mLsWJOAMknwAHsqv7dfuW5sXLvaS87KedTbCOJpQFMbFsRMy8SH5nd+NOto+8iFwoYqCwHLJHEDwqhk2VtiWJV/WYuy9o4UkneJK72OJ48quhSTT6CvyLHo2HyfUNTs1+qV0niHQCUZYDuAyo9laRWbejj53VNVuBxQNHAp8YwQ/wCQPtrSa2XRm+woooqSAooooArNbpf8o62AeNvpoBx0M7HIz0OMD8Hiadtp9XFpaTXDY+bQsAerY9Ue04FLfor0drexV5OM1yxuJieZaTl8Me0nvqs3SLRRx2/sd6RGHDtopbfOOUigz2zk9N1kb2vXSUfLNPIJ3TcW5GT0MiYyfaeVTvSJbM+nzsmd+Fe3Qj70J3/bwB4Us6VY3phjVFt4kCKFLO0pIwMHChQPLJrLwXQqaHGZmeO6KxENm5DsFMhXAREGfqgAMnr7TTLDcLcXUbRetDbhsyD6JdhuhEPJsDJJHDiKmzbHvNj5Rc72OXZwRrjwBcOcVNh2Kgx63bP4PKwX8CkL8K0eW40VUObFzXNLCo8cdxHFC/Hsp+SHO9mJgysgBGccfdwqr0xbdT87drNh+07OIM4LjADMcsz4wMDgBitGtNlbWP6FvCv8AP5irSO1CjAwB3AYqm7qidRCvdTklMcltFcieEkxMbdlU5GGR9/d3kYc+PcRxAq+h28mjiVrvT5o3LBPm3jdSzHChcuG492OHf1q31KzlZMQSrG+ebp2gI6jGRjzzUGy2ebtVmupjO6fVqEEcaE8Cyrkktg43iT4YopUHGyq2mn1C9Tskgjhtm+tWSX5yReqNuArGp64LZGRkZrno9tqtuNyOa27IfQjl35N0fdDjdbHgc069mO6jcHdTdk6ozZpr6/dorme3Uxt69oVdAcHKOeOZUOAwwcd/KrdbG8I9V7Q9OAk6cxwNM2paPBcACeGOQDlvqDjy7q6WOnxQoI4o1jQclUAD3CocrCVCr8hvh/dT5GQfmDXy0N+OUFu3lOy/nGac9wd1HZjuqLJE3tb1edqP4LgN+arVZtFtRc28JJtpkd2EURZoyDI+d0eq5PQnkOXStE7EUkekiENLpsY+1eI34Bn9amPLIY1ej/Z02NmkTkGZsyTEdXfiwB6gcs+FMlFFbmQUUUUAUUUUBnXpUkNxNY6an+sSiSbHSKIgnPdnjj93FPaKAAAMADAHcByrP8AWJvk20EU1yPmriHsbaTor54o3iSf5h41oVZZOy8T5ljDAqeIIII8DwNLGxXC0SNvpQM8DZ5/NMVBPmArfxU00r6WBHfXsP8AadndKP8AaL2Tn3w1TwWLyiiiqkhRRSVqd8187RxsVs0O67KcGdgfWUHpGORI4scjgBxvGLk6RDdFhfbWAs0dnH8odThnzuxKeoMmDvEfdUHxxzqBIl3Lxmu2T9i3QRr5Fm3mPnkV0aRIVCqAqqOAHAAD8qVtS24Rc9mDJj7QIVPxHn7M11RxRj2YubZftoSHnLck/wDiZh+TgV9LpTL9Vc3MZ7+1MnvEu9SUu2s7HhGg6gFnz+Qz7qm2m3Dg/PQnHejb/vBAPuzV9Y+xXZ+44xaxeQfWKl1H1KDspQP3clJPYV/SmHSNXhuU34WzjgykbrKfuup4qfA0saVq8Vwu9GwPfjoe4jmD4GvL6wbf7e3bs7hRwbo4H2JR9pT7x0rKeFPmJeM/cdqKrNntZW6i3wNx1O5LGeaOOanw6g9QQas65WqNgpL2s9fVdKj7neT3LTpSXdnf2hs1/sraV/xcKtDsiXRpFFFFbmQUUUUAUUUUAv7c7OC+tJIeUg9eFvuyL9E+GeR8DVd6OtojeWo7UFbiE9lcKeYdep8/zB7qcazTXf8ARurx3IGLW/xFP3LKOCMfPh7mqslaJTNDpb1n5vULWTkJUlgPiQBLH7gsnvpkpd249WGKYf1FxDIT3IXCSfyuaxRoW1FemqfabVHgjQxKrSSSLGu/ndG9zLY4nAHIVCVuiSLtneMI0t4zuyXLdnvDmsYGZWHcd3gD3sKghFhjVEAVVAVQOQA5VX29zNNesbgRhoYQq9nnHzrFmOG4jO4vDjyFfG1DMUEakhpWSJSOYMrhCR4gE12Yo6x5MJu2Ll7dQ3faLNP2cOCEUZyx5drJjkgPIHAOM8Qa67PaVbRTYnnjlmHBFA9RTjPDPAufPIHIVplrolrZ2zRqiRwBD2hOOK49ZpGPPrxNZ1qu0Nkkdva2wf5HC3aSOIyclCGTDHGcnJLc+GOtaqcY1dGLwZMietv8IptX15pLpZ0IVYDiEnqQcs5zwxlRgdw8apry/LHeGHZyTwIxnmTw5VolrstZ73aiPJPrKGJK8eOd0nA7+VIW08kcl2zxIERPUPQMyZBYAe7j92rZk4rZnKs8YxpeF/pDstUlSXtoQFYHDDkG71IHDHca1zRdSW4hSVOTDiO5hwZT5GshglcqwjA3GIJzw3iORHDPU05ejS5bM8TDGN2QDOfpZU4/CKygp9tcHTijnracai+i/vb82Vytyqs6SgRTIpAJP9U43iBkH1eJ5N5VdQbZKXjR7eaMSMEDNuEBm5A7rk/CqTbFM20neFLDzTDL8QKq5b1na2zDKm9NEQzJ6vPvHAe2qZMcXbOiMn0atSXow39o526RWQT2s6MPgTTjDypQ2CXf1fV5egaGIfwKQ35CufH2aS6NGooorYzCiiigCiiigCqDbnQRe2U0H2yu9Ee514p5cRj21f0UAoejnXjeWMbv9anzUwPAh0wDkdCQQcHvqz2pszNZ3Ma/SeFwv726dw+/FKel/wBB1ye35RXydvF3doud8Dx4MfdT+RnhWElTNF0VGjXYlt4ZQch41bPmoNVG3YxBFJ0iuImY9yl91j/NXfYrhaLHy7F5IQO4RSMi/AA+2rmeFXUo6hlYYZSMgg8wRUJ07LdoQLC4U39yqsrHsoicEHGC4wccjyOPEd9e7StudjKeUU0MjeSSDPwOfZU7aLS47RoLiFFjiQmKUIuAElIw5x91gvHoGNdr61WWNkcZVgQfIjBrthLZHPJUzn6V7oCzWMH66VFPHmq+u3s9UVms5i3IwwfPaDtjwI7PeH0QBnPfUvaC5uO1jgujkQJuwHH1gPDtCerYAUgcsHvqBczHGeGeCjPAcwoLHu48TXn+oyP9VUuj634T6WPyE3J1tdteFVFjr2uPcndUslsn0FGVLnqzdcdAvt615omxQubfte33O04qigOAM8nJOd7vAxjlTBqPo5lW27WG4MswGSm6u4w6iPHHOOWTg+Ffek281lbmQWr9grb8rTSBJTvEAsIgMAcvVJBwORPPD4h841ti+rv7V/Z5Lfw/9KGLGuF22uW/DEm9uJEVrVyoaOQ8FQFixAwV+0wK4IHjTD6N7ZxJcO4cYCR4dShB4sQQQO8U061dRRFZERHuZfViQD1z3ZPMKOZPQCumjWPYxYZt52JeVvvOxyx8B0HgBXV8P9fm9XG5QpJd+7MPWTSjrZX7ZTbttL+4QOvFvVX4kVwfWIZGtIoyS3bxZBR1wFBPHeUDpXLWRJcTLFCnabhE0q7wX1VPza5PDJYZx+wanW1jcyTwF7dokjl7RmaRD9FWAACsSclhXXOS5VnBFMf4OVKfolG8+pTH+svJMeQ5fmaa9/dQt3An3caWvQvH/o9n6yTyt724Vz4zWY+0UUVqZhRRRQBRRRQBRRRQGf8ApftSkNvfR/WWUyyZ/YYgOD4HAzTpbTh0V1+iwDDyIyK5bR6aLm1ngPKWNkz3EggH2HB9lK3ol1IzabEr/WQM0Eg6gxngD47pX31nkRaJK2fys9/Gelx2g/dlijI+Ib31eVSx5XVJ1+zJbQyebK8sZ9wC++rqsmaI5XdssqNHIoZHUqwPIgjBFI0cr2cotrgkoeFtMeTr0Rz0kX+YDI60/VQawVuLlbNlV4+yaSfIyVyQsOD9kkhyD+xV8c3FlZRsq9U0yK5j3JRvDmCDgqe9T0NJ91sZMrABzLDn1wCscpXHIMQUzy44HWmi50O7tT8yTcRdFYhZR4Bj6sn8WD4mow2lRTiYNC3UTI0fxI3T5g10fx5OWTjz5sKahJpPsstE1kWsCQRWN0FQEKGeNzxJPFu0x1Pl4Vz1y+ur2FoBClvG+MvI++43WDAqiernKggliPA1xXaGAjIljI7xIv8AzrjJtTByR1c90eZD5YQGtGlXJz+SZpmkJCS5ZpJW+nLIQWPgMcFXwHxPGo+sapgrFEO0mfgiDr3k/dQcy1fMcd5c/Qj+Txn7cw9bH7MWc5/fI8jTFoOz8duDuZaRvrJX4s3meQH7IwKyeSMFrA0UXJ2z52X0T5OhDHflc78z4xvMeg7lAwoHcKvjGO6vUXFe1yt2aoga/P2drO/3YnP8pqH6JINzSbTvZCx/iZiPgRUf0jT7mmXZ5ZiK/j9X9avNibfs9Ps06rbxA+fZrn45rXH0UmXdFFFaFAoqq2g2jtrJVa6lEYc7q5BJJ5nAUE8O+pljqEUyLJDIkkbfRZWBB9ooCTRRRQBRRRQBWdbCJ2Go6pa8gZVuFHhIPWPt4e6tFrOrz5naRD9m5s8ebozfkqj31WXRK7LnVRu6jat0eGZD4kGNlH/vrvtBbyvCewcpKhDoehKHO446q3EEeNctqRiaxfoLgqf95E6ge8r7qtqxZohPv9tmjgZvkk3bKpLAgdmMde0zgr14cfDNd9k4niuLqO4YPPJ2dx2gXd3kdN3dUZOFRkZQO7zqZtlCosbohQD2L9PCvrahexFrejlDiOf/AGMuAx/gbcfPcG76slaZDdMuzXGW2VhgjI7iMj3GuwPdRVCxWvocJOTFFnv3B/yqRDYqv0Qq/ugD8qlUUsHNYR51U6XdvLd3JDHsId2FB0MgG9K3jjeVPAqe+pWv6l8ngeQDLcFjX7zud2NR5kjyGT0rzZ7Tfk9ukZOXALSN96RyWkb2sT7MUBY0UUVAEr0xuf8AJUqrzkeJB7ZFP+GtCsowsaKOSqoHsAFZ36VzmG0j/tLyEHyG9n8xWlKK3x9Gcuz2iiirlTDfS7tPA99b7g7b5IZUmRhhd59zgG5N9Eg8OBWk6PsppP6N20KcWdA+AG4BSmD5+4VoF/sLqUEl01uLSaGWWSbE2+XO+d7GAMcOXPj7azvTdUhUOz7kTMclFVlC4HAAHOOpxnrVEntZe1rSNN9Fe1M4uTY3MhlVkLwO30hu/SUn7Q8+IwfZpO0Gsx2lu88pO4g5DmSeCqPEnhWA2WhXVyk17EHhjto95HOUL44sIyOPAZOeXTrTNrmqTX2zvayHekhlAkI4bwRsBz44YE+IrSih1h1jW9UJe1AtrfPqtkICP3yC8h8VAX868vNQ1vSistw63NuSA+TvgZ6Ft1WjJ6HivfWo7LOhs7Yx43OyTdx+6KjbdQh9OvARn+jykDxVCy/EClkE3QNXju7eOeL6EgyM8wRwZT4ggj2Ul7fDc1fR5Rw9eWI+PaKqqPiffXvoMuN7TmX+zndfxKkn+OvPSmcXWkMOfy6NfYzKDUMlF1tzkQRuP6u5t3PkJlB+BxVuarNu1zp9yfupv/8ADIf/AA1Yo+8Ae8A+/jXO+jVFRtmudPu8cT8nlIHiEJHxFLNr6Vbd7bs7i2k3im4yLh1YEYOGJHA+Ip01WDtIJU+/Gy/iUj9a/OdscoueeBmrRdI0hjU3ya96NNp1njNs5Ikiz2Yc5Zoc+pk/aZRhT5A9aeK/OEEzxuskbFJEOUYcwf1HTFajs76TIXULefMyci4BMbeIIyUz3Hl31DRM8bj+B+oqjO2FjjK3cL+EbiRvwJlvhUWZ5771FWS2tD9N2G5LKvVY15xKeRY4YjOOearRnZ7aN8tuhLztrViIT0kmwVeQd6pkqP2t49BTLXO1t1jRUjUKigKqjgAByArpRgKKKKgCVt8N+70qP711k/wrWk1m+0Y3tZ0tO4SyfhWtIroh0Zy7CiiirFQqJJpkLHeaKMnvKAn8ql0UBE1OyEsEsPISRtH5bylf1rBNE2tFnYXWnXUDF2Mi/SC7rMoU72ePBhvAjORiv0NUO40qB3DvDGzjkzICfeRUoCv6IElGmRCUEYZ+z3uB3N47vDu548MU33UAkRkYZV1KsPBhg/nXQCvagGEbP6vNoF1Lb3MbPA5GGGBvY4JIhPA5HArz4VP1XbKLU9S01IEcCK4DkvjjjDYABOMBTzrYrq1SQbsiK47mAI+NZbrOlRXWuLAq7sNrbZbsj2ZWR2JGGTBBwV9x76SfAS5H7aa37Szuo/vwSr+KNh+tcdFm37eFh1jQ/wAoqrkW+gVgrLexYPqyYjmAweAfhHJ/EF65NVOyuuzLZ26rZTyFIlXeDwqGKjBxvSDurnrg1HasCvdDk+XTWqDisjHePJY2O8rHv4MAB199a4dqdzjcWtxCvVyqyqPFuyZiB44qHrViLgreWDxyyBd11VxiWMHIXe5Ky5OCeHEg94lcGuKSUuehF1bYwRwl4XkaVBvEMQQ4HMAAeqe6lJWyBugsWwFA5sTyA861P/KZ+iba5En9n2LE/iHqEeOcV97C7C9jIbq4XEm8xhiJDdkGJ4sRwL8ccOAFPydeacI/Qxg2L0AWdrHGQDLxeRscd9zkgHuHBR4Cr+qzUtftoDiWZFY8kGWc+SLlj7BUJdrIiMrDdsP2baT9QKjlnBZf0VQjahccLW8/9OR+ZFeptMD/AKpee2ED83qKYsvaKX/+kzf3K7/Cn/3r19opeljcn2xD/wCSlCyqlO/tHbL/AGdrI/4ju/rWkVl2ylw0+0E8rRtGY7MR7j7pIzIjA5UkcQT761Gt49GUuwoooqxAUUUUAUUUUAUUUUAVnu1uytzDcPqOmMTMcGe3biJgOe7nkcdM9OHcdCooBN2V2qhvlYLlJk4SwvwZD14HmPEVH2QP9FUfdeVOWPoSuv6V32y2HFw4urR/k98g9SQcFfHJZRyPdnB8cjhSlo0utW0XZHS+1Id2L/KI1yZHZzgBjgetWTh7F1IfiKpL3RIGbfaIxv8A2kLNGT3ZKEZ8mzVWur60f+xx7bqMfma9bUNc6aSg/wDNRH/GKjRltkWCW0q/V6jOF+7JHFJ/M0efjXw+mGThcXlzMD9lSIVPgREqn41XC41onjpMQ8TcRfo9dTLrn2dPgH+/Q/4hTWRFov8ATdNiiHzUKRjqQPWPiTzJ8San0orLrv8AcbceJmX9Hr6ca90tbQecpP6imjJ2Q2UUpKmvn/V7Mech/Ria9kttoPsx6ePNpD+opoxshsopSSz2hJ4rpo8SZf0Jr06XtD97TR5dr+q00ZGyOmwY3ta1V+irAg/B6w961pNJfo82ZubV7qa8aJprlwx7LJUbox1A7+WKdK1XRRhRRRUkBRRRQBRRRQBRRRQBRRRQBRRRQBRRRQBRRRQBRRRQBRRRQBRRRQBRRRQBRRRQH//Z"/>
          <p:cNvSpPr>
            <a:spLocks noChangeAspect="1" noChangeArrowheads="1"/>
          </p:cNvSpPr>
          <p:nvPr/>
        </p:nvSpPr>
        <p:spPr bwMode="auto">
          <a:xfrm>
            <a:off x="155575" y="-1012825"/>
            <a:ext cx="2257425" cy="2124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7" name="Picture 10" descr="http://idata.over-blog.com/3/23/47/72/post-i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772816"/>
            <a:ext cx="2289483" cy="2232247"/>
          </a:xfrm>
          <a:prstGeom prst="rect">
            <a:avLst/>
          </a:prstGeom>
          <a:noFill/>
        </p:spPr>
      </p:pic>
      <p:sp>
        <p:nvSpPr>
          <p:cNvPr id="18" name="17 - TextBox"/>
          <p:cNvSpPr txBox="1"/>
          <p:nvPr/>
        </p:nvSpPr>
        <p:spPr>
          <a:xfrm>
            <a:off x="971600" y="2204864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Δειγματοληψία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(sampling)</a:t>
            </a:r>
            <a:r>
              <a:rPr lang="el-G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l-G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Λαμβάνονται δείγματα ανά περιοδικά χρονικά διαστήματα.</a:t>
            </a:r>
            <a:endParaRPr lang="el-G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0178" name="Picture 2" descr="http://lh6.ggpht.com/_N3eiTSkdOJE/SoKkLgFtjCI/AAAAAAAABC8/iCBg3Yz4yP0/audiosampling_thumb5.jpg?imgmax=8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772816"/>
            <a:ext cx="2592288" cy="2727112"/>
          </a:xfrm>
          <a:prstGeom prst="rect">
            <a:avLst/>
          </a:prstGeom>
          <a:noFill/>
        </p:spPr>
      </p:pic>
      <p:sp>
        <p:nvSpPr>
          <p:cNvPr id="24" name="23 - Ορθογώνιο"/>
          <p:cNvSpPr/>
          <p:nvPr/>
        </p:nvSpPr>
        <p:spPr>
          <a:xfrm>
            <a:off x="683568" y="4725144"/>
            <a:ext cx="805797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Ο ψηφιοποιημένος ήχος είναι εξίσου καλός με τον αρχικό αναλογικό</a:t>
            </a:r>
            <a:r>
              <a:rPr lang="el-GR" sz="2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;</a:t>
            </a:r>
            <a:endParaRPr lang="el-GR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5" name="24 - Ορθογώνιο"/>
          <p:cNvSpPr/>
          <p:nvPr/>
        </p:nvSpPr>
        <p:spPr>
          <a:xfrm>
            <a:off x="683568" y="5805264"/>
            <a:ext cx="501368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Ποιες επεκτάσεις αρχείων ήχου γνωρίζετε</a:t>
            </a:r>
            <a:r>
              <a:rPr lang="el-GR" sz="2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;</a:t>
            </a:r>
            <a:endParaRPr lang="el-GR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5796136" y="580526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mp3, wav, wma</a:t>
            </a:r>
            <a:endParaRPr lang="el-GR" dirty="0"/>
          </a:p>
        </p:txBody>
      </p:sp>
      <p:sp>
        <p:nvSpPr>
          <p:cNvPr id="13" name="12 - TextBox"/>
          <p:cNvSpPr txBox="1"/>
          <p:nvPr/>
        </p:nvSpPr>
        <p:spPr>
          <a:xfrm>
            <a:off x="755576" y="5157192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Όχι, αλλά αν η δειγματοληψία γίνει με συχνότητα μεγαλύτερης ενός ορίου, το ανθρώπινο αυτί δεν θα αντιληφθεί την απώλεια.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8136904" cy="86409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Κεφ. 11 - Πολυμέσα</a:t>
            </a:r>
            <a:endParaRPr lang="el-GR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6552728" cy="504056"/>
          </a:xfrm>
        </p:spPr>
        <p:txBody>
          <a:bodyPr>
            <a:normAutofit/>
          </a:bodyPr>
          <a:lstStyle/>
          <a:p>
            <a:pPr algn="l"/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Δομικά 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στοιχεία εφαρμογής πολυμέσων - Εικόνα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6" name="AutoShape 22" descr="data:image/jpeg;base64,/9j/4AAQSkZJRgABAQAAAQABAAD/2wCEAAkGBwwPDQ8ODQ0PDQ0NDRANDA4MEA8ODA0NFBEWFxcRFBYYHTQgGBolGxQULTEhJSksLjowFx8/OzUsNygtLisBCgoKDg0OGxAQGzAkHCQvLCwsLCwyLCwsLCwsLCwsLCwsLCwsLCwsLCwsLCwsLCwsLCwsLCwsLCwsLCwsKywsLP/AABEIALcBEwMBEQACEQEDEQH/xAAcAAEAAgMBAQEAAAAAAAAAAAAAAQcEBQYDAgj/xABMEAABAgICCBIHBQgDAQAAAAAAAQIDBAUREhYhMVFxk9EGBxMUMzVBQlJTYXORsrPB0uEiMjSBgpKxVHKDoeMVFyNDZHSU8GKjpCT/xAAaAQEAAwEBAQAAAAAAAAAAAAAAAQMEAgUG/8QAMhEBAAIAAwcEAQEIAwEAAAAAAAECAxExBBITFCEyUTNBcaHwkRVSYWKxwdHhIkKBI//aAAwDAQACEQMRAD8AvEAAAAAAAABDnIiKqqiIl1VW4iIBp5rRVRkNanTTHKnFI6L1EUujAxJ9nE4lY92LbtRfHPyMXMdcri+HPGp5Ld6L45+Si5hyuL4ONTyW70Xxz8lFzDlcXwcankt3ovjn5KLmHK4vg41PJbvRfHPyUXMOVxfBxqeS3ei+OfkouYcri+DjU8lu9F8c/JRcw5XF8HGp5Ld6L45+Si5hyuL4ONTyW70Xxz8lFzDlcXwcankt3ovjn5KLmHK4vg41PJbvRfHPyUXMOVxfBxqeS3ei+OfkouYcri+DjU8lu1F8c/Ixcw5XF8HGp5TbtRfHPyMXMOVxfBxqeX1D0Z0W5atcK378KKidNiRy2L4TxaeW4k56BGbZQYrIrUvrDcjqsdV4qtW1e6MncTE6Mg5SAAAAAAAAAAAAAAAAAGo0RU/AkoaK/wBOK+vUoTVqc7lVdxvKW4WDOJPTRxe8VhWtIUpOz7l1V66nXWkNPRgM5Kt1cdanpUwqYemrLa021fMKjmJ6yq5flQ7m0ucnqsrAS+1qY1XORnKcjW8vgZ0+Y6hreXwM6fMdQ1vL4GdPmOoa3l8DOnzHUNby+BnT5jqGt5fAzp8x1DW8vgZ0+Y6hreXwM6fMdQ1vL4GdPmOoa3l8DOnzHURreXwM6fMZyGt5fA3p8xnInW8DA3p8xnIh8hCW8ipiVe8b0oyeCS8aC5IkF7kc285iq2InRfJnK3STrHWHYaGNGdm5sCdVEcq2LI9xrXLgel5F5UuYjFjbLl/yp+jRh4ufSztjEvAAAAAAAAAAAAAAAMakp1kvAiR4nqwmK5U3XLuNTlVak951Ss2tEQiZyjNUUaNFnJh8aMt1y1uqvNbuMbyJ/t09etYw65QxTM2nOWVGishNTc3GtTdGWY1ceciP3bFMDbnThOohy8DoAAAAAAAAAABUAAATUB9w4jm+q5UxXugjIbGVnUcti+47cXcXMczVMSielUVFe1Lu+ThJnESO20BU2seEstFdXFgNRYblvvg3ruFW3Er5UMG1YW7O9Gk/1acG+cZS60yLgAAAAAAAAAAAAAHEaZs6rYcCAi3IjnRX8qMqRE6Xfkht2OvWbKMeemTmZZiQ4aV3KksnY902T1UNTHjK9yuX3JgTAdxDl5kgAAAAAAAAAAAM+RoadjpXBloj2redVYsXE51SL0ldsWldZdRS06Q2CaDqU+zf9sHxFfNYXl1wr+C06lPs6ZWD4hzWF5OFbwm06lPs6ZWD4hzWF5OFbw1tJUbHlnpDmGWD3NR6JZNd6KqqV1tXCiltMSt4zq5tWa6sSo6ctrIxle2pV9JtxeVNxTiYyTD0oeOstSEF6XGrFa12DU3rYuT3V/kc4tYvhzDqk5WhbZ5DaAAAAAAAAAAAAAArnTGuz0u1b2ot/OK6v6Ho7H2SzY+sNJSbqof3lRO/uNFdVMtSWIAAAAAAAAAAD7gwnve1jGq971RrGtuq5y7iETMRGckdVlaG9B0CAjYky1saYv1OSuDCXAibq8q+6o83G2m1+lekNdMKI6zq6pDKtAAACt9Mj22H/at7R56Ox9k/LLj9zlDWpZMg6qIn/JFTv7iJTD2pG45jkvpX+SopFSVyIeK3gAAAAAAAAAAAAAK50w9sJfmWdq89HZPTn5ZsfuhoqW9RPvp9FNFVMtWWIAAAAAAAAAEgd7pcUQ2xdOPStyqsOXr3rUuOcnKq3PcuE8/a8TruR/604Nf+zuTEvAAAABW+mR7bD/tm9o89HY+yfllx+5yprUvaT2RuNfopFtEwyKT3nxdxFUyuNDxW6EgAAAAAAAAAAAAArnTD2wl+ZZ2rz0dk9Oflmx+6GipX1G/fT6KaKqZassQAAAAAAAVASBAF0UBLpCk5eGm9gQ6/vK1FVelVPFxZzvMt1IyrEM84dAADmqX0Zyku9YbGumIjVqfqdSQ2uTcVy31xVmnD2W94znoqtixDXfvBZ9kdlEzFnJT5c8ePDmtEtMJOx2xUhrCsYSQ7FXI6upzlrvf8jTg4XDrlmpvfenNqS9w9pPZG41+ikTomGRSW89/ccwmVxIeK3QkAAAAAAAAAAAAAFc6Ye2EvzLO1eejsnpz8s2P3Q0VK+o376fRTRVTLVliAAAAAAAEgADrwF3UfsELmmdVDxLd0t8aMg5SAarRTNvgyEeIxanoxGtVL7Ve5G1pypZFuBWLYkRLjEnKsyqFEPXYkgSSJA9pPZG41+ikW0Ie9I7z39xzCZXEh4rekAAAAAAAAAAAAAFV6aD3JSspU5UrgQq6luL/HeensXpz8sW0T/wA4aSm5pzITVqR38REu3N640UhXacmqZSLF9Zqt/NCzdc78PdkzDW89Pfc+pzlLreh6otd4JSAAASBlUbR8aZipBgtR0RUVyIqo1Kkv3VOL3ikZymtZtOUNxaXSfFMyrM5VzWH5WcGwuguk6tiZlWZxzWH5ODdZ0oxWwobXX2w2tXGjUQ8u05zm1Ro9iEgGq0TyUWYkosGEiOiPsLFFVGotURqrdXkRS3BtFbxMuLxM1yhwVplJ8UzKsN/NYXln4Nk2m0lxTMqwnmsLycGzVUtR8WUekOYsWPcxHolk1fRVVTcxKW4d4xIzqrtWa9Ja105DTdr+6hbFZcZw+pOdrisRG31W6q8ikWr0TFur0puK/wBCpyp6165gIw41LSvFLx4T0UgAAAAAAAAAAAAAqnTS21lOYhdu89PYvTn5Ytp74c/oi2FvOJ1XGnD1VX0c+XKgAly9cxED1bMREvPd71r+oyhO9L1Sdi4UXGidxG7Cd6X2lIRMDehc43U78vtKRXdYnuXyI3U77qdLics6TY2xqrhRVrrr3pm2uv8A8luBbO63TyW4AAAAAAAAqjTYT/74X9mztYh62w+nPz/hi2nucWbGdlUbszMa9VTm+jqurMpr+X8Xcc4fumy9EvHgvSSAAAAAAAAAAAAACqdNLbWU5iF27z09i9Ofli2nvhz+iLYW84nVcacPVVfRz5cqAJAkBUBIEgdXpYbaw+ZjdUy7Z6U/+NGz965zx28AAAAAAAAqnTX9vhf2jO1iHrbD6c/P+GLae5xZsZ2VR2zMxr1VOb6O66sumv5fxdxzh+5b2Xol48F6SQAAAAAAAAAAAAAVTppbaynMQu3eensXpz8sW098Of0RbCznE6rjTh6qr6OfLlSQJAIBIEgSQlttDFMaxm2zOpatYseywsrCuySquupSvGw+JTdzyWYd9y2btP3p/wBAv+R+mY/2f/N9f7X81/BC6adz2Bf8j9Mfs/8Am+v9nNfwWHLRbOGx9VVmxr6r9VaV1HnzGU5NUPUhIBrdENKazlIkzqeq6lYehZWFlZPa2/UtXrYCzCw+JeKuL23a5uM/ej/QL/kfpm39n/zfX+1HM/wP3oJ9g/8AR+mP2f8AzfX+zmf4OV0V09+0JhkbUtRsIKQrGz1SupznV11JwvyNeBg8Ku7nmoxL785tNUXOGTRyfxmY16qnN9E11ZdMfy/i7jnD902Xm28eC9JIAAAAAAAAAAAAAKp00ttZTmIXbvPT2L05+WLaO+Gg0Q7E3nE6rjTTVVfRz5cqSBIACaiEpJEgSBIEOS4uJSR+hqM9ng8zD6iHz1+6XqxoyTlIBzmmHtTM/g9uw0bJ60fnsqxuyVMHtPPSgSmoCUQDJo/ZmY16qnN9E11ZVL7z4u45w/d1PsvNt5MR4L0YSAAAAAAAAAAAAACqdNHbWU5iF27z09i9Ofli2jvhoNEGxN5xOq404eqq+jQFypIEgAlIE1ASBJIBI68uID9C0Z7PB5mH1EPnr90vUjRknKQDnNMLamZ/B7Zho2T1o/PZVjdkqZPaYEogH0BIGRIbKzGvVU5vo6jVlUvvPi7jnD90z7LybeTEeC9GEgAAAAAAAAAAAAAqrTR21lOYhdu89TYvTn5Yto74c/og2JvOJ1XGnD1VX0aEtVJCUgTUAAkCQJJSkgQ68uIkl+hKN9ng8zD6iHz1+6XqRoyTlIBzumFtVM/g9sw0bJ60fnsqxuyVNIh7TAkCQJqCWRIbKzGv0U5vomNWVS28+LuOcP3TPsvFt5MR4L0YSAAAAAAAAAAAAACqtNHbSV5iF27z09i9Ofn+zFtHfDQaINibzidVxpw9VV9GhQtVpJEgSAAklKQJqIAA5Li4gS/QdG+zweZh9RD5+/dL1I0ZJykA53TB2qmfwe2YaNk9aPz2VY3ZKmz2mBKASEpAyJHZW+/6Kc30TGrJpbefF3HOGm3svFt5MR4L0YSAAAAAAAAAAAAACq9NHbSU5iF2zz1Ni9Ofn+zFtHfDn6f2JvOJ1XGnD1VX0aItVpQCQJEASlIEkCQJAh15cQJ0foKjfZ4PMw+oh8/ful6kaMk5SAc7pgbVTP4XbMNOyetH57KsbslTh7LCkCQJA95HZW41+inN9ExqyaW3nxdxxhpt7LxbeTEeE9GEgAAAAAAAAAAAAAqvTQ20leYh9u89TYvTn5/sxbR3w5+ntibzidVxpw9VV9GkLVYBIEkpAJIEgSBISh15cQJfoGjfZ4PMw+qh8/ful6caMk5SAc9pgbVTP4XbMNGyetX89lWN2Sp09phAJAAe8jsrca/RTm+iY1ZNLbz4u45w/dNvZeLbyYjwXowkAAAAAAAAAAAAAFV6adykpV63tQZ+UZyr9UPU2L05+f7MW0d8NHTTK4KrwXI73Xu80U1V20aAuVJJEhKSAAkCQJCU1AHJcUkX/Rvs8HmYfVQ+et3S9ONGScpAOe0f7VTP4XbMNOyetH57KsbslTx7LCAAAGTRza4iLwUVe7vOb6Jrq96UuuhtS+tdXvVEQ4ppMpleKHhPRSAAAAAAAAAAAAACvtN2j1dBl5lErSE90GJVuNiVK1ellXxIb9gvlaa+WXaa9IlysnESLBSyu1pYPTlqqX/eU2TGUqYnOGimZdYb1avwrhbhLqznCuYyeR0hJAASBIE1BKUQD6QCH3lJF/Ub7PB5mH1UPnrd0vTjRknKQDntH+1Uz+F2zDTsnrR+eyrG7JU8e0whAAANtIQLBta+s66vIm4hTe2cu4h60HLLNUnAY261IrXuwJDhrZLXjq/NCMW3Dwpn86ppG9eIXOeI3gAAAAAAAAAAAAAMSlZCHMy8WXi+pGYrFVL7V3HJyotSpiOqXmlotHs5tWLRlKko8CPR81El46eqtTqvVezexG8i50voe3Foxab1Xn5TS2Us6PBhxmJdrS+xzb6YjmJmsusolp5ij4rN7Zt4TLvSl9C2LxLiazDGOnIBISlAPpAJAASEs9tNTyIiJOTKIiVIiR4qIiYL5xwsP92P0h1v28vr9tz/ANtmv8iLnI4OH+7H6Qb9vKf23P8A22Zy8XOTwsP92P0g37eXnHpWbiNVkSajxGOqsmRI0R7FqWtK0Var6Exh0ic4iP0hE3mdZYlZ0grA+4cJ7vVaq4r3SRMxGpk2MrIo30n3XJeTcQqtfPR3EZPmkJtERWNW7ecvBTBjJpT3RMu+0uqAdLwlmYzbGNMNRGNX1ocC+leBXLUtXInKedtmNF7btdI/q1YGHuxnLsjGvAAAAAAAAAAAAAAANJon0NS9IQrGJ6EZleoxmpW9i4F4TV3U+i3S7Bx7YU9NPCvEw4vCqqUoekKNeuqs/hKtyK2t8u/371eRalxnq0xcPFjpr9sVqWpq+YVLQ19ZFavJ6SZyZw5ItD217Lrfe1cbVzEbtk5wjXctwm/KuYZWM4TrqX4TflXMTu2M4NdS/Cb8q5iN2xnBrqX4TflXMN2xnCddS/Cb8q5hu2M4Ncy+FvQuYbtjODXMvhb8q5id2xnBrmBhb8q5hu2M4NcwMLfl8hu2M4NcwOE35fIbtjODXMDhN+XyG7Yzg1zA4Tfl8hu2M4NcwOE35VzDdsZwh0/CS8quxIveNyTOHgkxHjvSFAhuc915sNFdEXovIdbtaxnZGcz0h2+hPQNqbmzE8jXPSp0OXSpzGO4T1vOXkS5j3MG0bZvRu4enlpw8HLrZ3hgaAAAAAAAAAAAAAAAAAAhWoqVKlaLcVFvKgGkndCNFRlVXycNFW+sKygqq4fQVC+u04tdLK5wqT7MO0CiOIfl4/iO+cxvP1DngUTaDRHEPy8fxDnMbz9QcChaDRHEPy8fxDnMbz9QcChaFRHEPy8bxDnMbz9QcChaFRPEPy0bxDnMbz9QcCibQqJ4h+Xj+Ic5jefqDgULQ6J4h+XjeIc5jefqDgULQ6J4h+WjeIc5jefqDgULRKJ4h+WjeIc5jefqDgULRKJ4h+WjeIc5jefqDgULRKJ4h+WjeIc5jefqDgULRKJ4h+WjeIc5jefqDgULRKJ4h+WjeIc5jefqDgULRKJ4h+WjeIc5jefqDgUekHQRRLVr1srvvxYzk6FdURO140+/9ExgUj2bqTkoEFthAhQ4LeDCa1iLjqKLWm05zOayIiNGQcpAAAAAAAAAH/9k="/>
          <p:cNvSpPr>
            <a:spLocks noChangeAspect="1" noChangeArrowheads="1"/>
          </p:cNvSpPr>
          <p:nvPr/>
        </p:nvSpPr>
        <p:spPr bwMode="auto">
          <a:xfrm>
            <a:off x="155575" y="-1630363"/>
            <a:ext cx="5124450" cy="3409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 dirty="0"/>
          </a:p>
        </p:txBody>
      </p:sp>
      <p:sp>
        <p:nvSpPr>
          <p:cNvPr id="14342" name="AutoShape 6" descr="data:image/jpeg;base64,/9j/4AAQSkZJRgABAQAAAQABAAD/2wCEAAkGBxQTEhUUEhQWFhQWGR0YFRgXFx4YHxwcGBsdGhcaFxwcHyggGCIlJxgaITUhJSkrLi8uGB80ODMsNygtLiwBCgoKDg0OGhAQGywkHCQsLSwtLCwsLDQtLCwsLCwsLCwsLCwsLC0sLC0sLCwsLCwsLCw3LCwsLCw4LCwsLSssLP/AABEIALIAvQMBIgACEQEDEQH/xAAcAAACAwEBAQEAAAAAAAAAAAAABgQFBwMBAgj/xABNEAACAQMBBQQFCQQFCAsAAAABAgMABBEFBhIhMUETUWFxByKBkaEUIzIzQlKSscFicoKiJENTVMIVFyVEc4OT0RY0RWN0hJSyw9Lw/8QAGgEBAAMBAQEAAAAAAAAAAAAAAAECAwQFBv/EACgRAAICAgIBAgUFAAAAAAAAAAABAhEDEiExQQRRBRQyYXETIiOBof/aAAwDAQACEQMRAD8A3GiiigCiiigCiiigCiiigCiiigCiioV7rFvD9bNFH4O6qfcTQE2ilO89JGmx87pGPcmWPwFI0/pmma5/o9p2lurYI9YyOO8YGEPULg+JGeAGy0VnP+cyd/qdJu27u0+a/Q1Ua/tLrdyqrb2TWmCCWEqSM3h6yjA9lRaJpmu0VjEfpH1SCSO1uLeEzNwV5CYw2eXEHd8OHXFX52j1z+52n/Eb/nS0KZpFFZudptbA42NqfKVh8M15/wBL9YGM6ZE3fuz4/MHFNkKZpNFZuvpA1BfrNGkHilwrfAJ+tfX+dUJ9fpt9GOrdkGUebZFLQo0aiq/QdZiu4EngbejccOhB6hh0I7qsKkgKKKKAKKKKAKKKW/SDtF8ispJF+tb5uAd8j8F4dcc/ZQFtqWs29uMzzRx9fXcKfYCcmlO/9LGnod2NpLh+iwxls+ROBSDs5stHb3pi1GJJXk7MiV8kiSUEqrAnjllZd4/aGOtaqlrBbRswVI0RSzEAKAFGSTjwFUc6LKIsnb3UZv8Aqulsink9zJue9MA/Gvh4tcn+lc29sD0ij3yPIngaqdU2pvZHUQPHAGUyBGTeKRDO68zHkWxwUDhg8eFWmy+2c7x4uo1ErRvLCycBIqcCN37LciO8MPGj3SsLUi3uxORvahqtwwPMNKsCHv8AVJI91TNH9Hel7u9FHHKPvb/aDPnnFLV5Yq62t3NiaSVx2rt6wxKpCKgPBUViuB+pzXmnwLbxTzw4jlt5mBI4CRCyuEkHJh84QO44xVnjlXY2VjbtPszp62+JEESB0OIlG+5B4RqACzb3LA48asbGO93AILKGGJQAiyzENjuKRoQn4jXzpqrLqMZkH1VuZIQfvu247DxUADP/AHh76YNprm6jh3rKJJpd9Ruu26N0n1jnI5f/ALPKqRja5JbF642jNtwv7doM/QdG7aNz0RWCghz0UqMk4BNSLa01CcB9+KzQ8VjMXbyY6doSyqp/ZAOOWavNftUltZUm4KYzvccbuBneB6FSMg9CAah2c1zLpsbxFRdPboymQHd3ygPrCraIjZi5tPpE4izepFe2yMHYxoYpY9053lUMwkA6gEEjPA8iyW18rorR4KMAVIPAgjhip9lI6WytdsnaLHmdl4JkD1yM8hzpK2HyLZeineZAeGEaRmjGOnqlfdVJpImLJ2va3PHNFFbpES6u7GUtgBCo4bv71ddnNZkm7ZZ1jDxSBMx5KnKK/wBrj9rHsrnquipO6OXkRkBUGN93IYgkHh+yPdXbSNJjt1YR7x323mLsWJOAMknwAHsqv7dfuW5sXLvaS87KedTbCOJpQFMbFsRMy8SH5nd+NOto+8iFwoYqCwHLJHEDwqhk2VtiWJV/WYuy9o4UkneJK72OJ48quhSTT6CvyLHo2HyfUNTs1+qV0niHQCUZYDuAyo9laRWbejj53VNVuBxQNHAp8YwQ/wCQPtrSa2XRm+woooqSAooooArNbpf8o62AeNvpoBx0M7HIz0OMD8Hiadtp9XFpaTXDY+bQsAerY9Ue04FLfor0drexV5OM1yxuJieZaTl8Me0nvqs3SLRRx2/sd6RGHDtopbfOOUigz2zk9N1kb2vXSUfLNPIJ3TcW5GT0MiYyfaeVTvSJbM+nzsmd+Fe3Qj70J3/bwB4Us6VY3phjVFt4kCKFLO0pIwMHChQPLJrLwXQqaHGZmeO6KxENm5DsFMhXAREGfqgAMnr7TTLDcLcXUbRetDbhsyD6JdhuhEPJsDJJHDiKmzbHvNj5Rc72OXZwRrjwBcOcVNh2Kgx63bP4PKwX8CkL8K0eW40VUObFzXNLCo8cdxHFC/Hsp+SHO9mJgysgBGccfdwqr0xbdT87drNh+07OIM4LjADMcsz4wMDgBitGtNlbWP6FvCv8AP5irSO1CjAwB3AYqm7qidRCvdTklMcltFcieEkxMbdlU5GGR9/d3kYc+PcRxAq+h28mjiVrvT5o3LBPm3jdSzHChcuG492OHf1q31KzlZMQSrG+ebp2gI6jGRjzzUGy2ebtVmupjO6fVqEEcaE8Cyrkktg43iT4YopUHGyq2mn1C9Tskgjhtm+tWSX5yReqNuArGp64LZGRkZrno9tqtuNyOa27IfQjl35N0fdDjdbHgc069mO6jcHdTdk6ozZpr6/dorme3Uxt69oVdAcHKOeOZUOAwwcd/KrdbG8I9V7Q9OAk6cxwNM2paPBcACeGOQDlvqDjy7q6WOnxQoI4o1jQclUAD3CocrCVCr8hvh/dT5GQfmDXy0N+OUFu3lOy/nGac9wd1HZjuqLJE3tb1edqP4LgN+arVZtFtRc28JJtpkd2EURZoyDI+d0eq5PQnkOXStE7EUkekiENLpsY+1eI34Bn9amPLIY1ej/Z02NmkTkGZsyTEdXfiwB6gcs+FMlFFbmQUUUUAUUUUBnXpUkNxNY6an+sSiSbHSKIgnPdnjj93FPaKAAAMADAHcByrP8AWJvk20EU1yPmriHsbaTor54o3iSf5h41oVZZOy8T5ljDAqeIIII8DwNLGxXC0SNvpQM8DZ5/NMVBPmArfxU00r6WBHfXsP8AadndKP8AaL2Tn3w1TwWLyiiiqkhRRSVqd8187RxsVs0O67KcGdgfWUHpGORI4scjgBxvGLk6RDdFhfbWAs0dnH8odThnzuxKeoMmDvEfdUHxxzqBIl3Lxmu2T9i3QRr5Fm3mPnkV0aRIVCqAqqOAHAAD8qVtS24Rc9mDJj7QIVPxHn7M11RxRj2YubZftoSHnLck/wDiZh+TgV9LpTL9Vc3MZ7+1MnvEu9SUu2s7HhGg6gFnz+Qz7qm2m3Dg/PQnHejb/vBAPuzV9Y+xXZ+44xaxeQfWKl1H1KDspQP3clJPYV/SmHSNXhuU34WzjgykbrKfuup4qfA0saVq8Vwu9GwPfjoe4jmD4GvL6wbf7e3bs7hRwbo4H2JR9pT7x0rKeFPmJeM/cdqKrNntZW6i3wNx1O5LGeaOOanw6g9QQas65WqNgpL2s9fVdKj7neT3LTpSXdnf2hs1/sraV/xcKtDsiXRpFFFFbmQUUUUAUUUUAv7c7OC+tJIeUg9eFvuyL9E+GeR8DVd6OtojeWo7UFbiE9lcKeYdep8/zB7qcazTXf8ARurx3IGLW/xFP3LKOCMfPh7mqslaJTNDpb1n5vULWTkJUlgPiQBLH7gsnvpkpd249WGKYf1FxDIT3IXCSfyuaxRoW1FemqfabVHgjQxKrSSSLGu/ndG9zLY4nAHIVCVuiSLtneMI0t4zuyXLdnvDmsYGZWHcd3gD3sKghFhjVEAVVAVQOQA5VX29zNNesbgRhoYQq9nnHzrFmOG4jO4vDjyFfG1DMUEakhpWSJSOYMrhCR4gE12Yo6x5MJu2Ll7dQ3faLNP2cOCEUZyx5drJjkgPIHAOM8Qa67PaVbRTYnnjlmHBFA9RTjPDPAufPIHIVplrolrZ2zRqiRwBD2hOOK49ZpGPPrxNZ1qu0Nkkdva2wf5HC3aSOIyclCGTDHGcnJLc+GOtaqcY1dGLwZMietv8IptX15pLpZ0IVYDiEnqQcs5zwxlRgdw8apry/LHeGHZyTwIxnmTw5VolrstZ73aiPJPrKGJK8eOd0nA7+VIW08kcl2zxIERPUPQMyZBYAe7j92rZk4rZnKs8YxpeF/pDstUlSXtoQFYHDDkG71IHDHca1zRdSW4hSVOTDiO5hwZT5GshglcqwjA3GIJzw3iORHDPU05ejS5bM8TDGN2QDOfpZU4/CKygp9tcHTijnracai+i/vb82Vytyqs6SgRTIpAJP9U43iBkH1eJ5N5VdQbZKXjR7eaMSMEDNuEBm5A7rk/CqTbFM20neFLDzTDL8QKq5b1na2zDKm9NEQzJ6vPvHAe2qZMcXbOiMn0atSXow39o526RWQT2s6MPgTTjDypQ2CXf1fV5egaGIfwKQ35CufH2aS6NGooorYzCiiigCiiigCqDbnQRe2U0H2yu9Ee514p5cRj21f0UAoejnXjeWMbv9anzUwPAh0wDkdCQQcHvqz2pszNZ3Ma/SeFwv726dw+/FKel/wBB1ye35RXydvF3doud8Dx4MfdT+RnhWElTNF0VGjXYlt4ZQch41bPmoNVG3YxBFJ0iuImY9yl91j/NXfYrhaLHy7F5IQO4RSMi/AA+2rmeFXUo6hlYYZSMgg8wRUJ07LdoQLC4U39yqsrHsoicEHGC4wccjyOPEd9e7StudjKeUU0MjeSSDPwOfZU7aLS47RoLiFFjiQmKUIuAElIw5x91gvHoGNdr61WWNkcZVgQfIjBrthLZHPJUzn6V7oCzWMH66VFPHmq+u3s9UVms5i3IwwfPaDtjwI7PeH0QBnPfUvaC5uO1jgujkQJuwHH1gPDtCerYAUgcsHvqBczHGeGeCjPAcwoLHu48TXn+oyP9VUuj634T6WPyE3J1tdteFVFjr2uPcndUslsn0FGVLnqzdcdAvt615omxQubfte33O04qigOAM8nJOd7vAxjlTBqPo5lW27WG4MswGSm6u4w6iPHHOOWTg+Ffek281lbmQWr9grb8rTSBJTvEAsIgMAcvVJBwORPPD4h841ti+rv7V/Z5Lfw/9KGLGuF22uW/DEm9uJEVrVyoaOQ8FQFixAwV+0wK4IHjTD6N7ZxJcO4cYCR4dShB4sQQQO8U061dRRFZERHuZfViQD1z3ZPMKOZPQCumjWPYxYZt52JeVvvOxyx8B0HgBXV8P9fm9XG5QpJd+7MPWTSjrZX7ZTbttL+4QOvFvVX4kVwfWIZGtIoyS3bxZBR1wFBPHeUDpXLWRJcTLFCnabhE0q7wX1VPza5PDJYZx+wanW1jcyTwF7dokjl7RmaRD9FWAACsSclhXXOS5VnBFMf4OVKfolG8+pTH+svJMeQ5fmaa9/dQt3An3caWvQvH/o9n6yTyt724Vz4zWY+0UUVqZhRRRQBRRRQBRRRQGf8ApftSkNvfR/WWUyyZ/YYgOD4HAzTpbTh0V1+iwDDyIyK5bR6aLm1ngPKWNkz3EggH2HB9lK3ol1IzabEr/WQM0Eg6gxngD47pX31nkRaJK2fys9/Gelx2g/dlijI+Ib31eVSx5XVJ1+zJbQyebK8sZ9wC++rqsmaI5XdssqNHIoZHUqwPIgjBFI0cr2cotrgkoeFtMeTr0Rz0kX+YDI60/VQawVuLlbNlV4+yaSfIyVyQsOD9kkhyD+xV8c3FlZRsq9U0yK5j3JRvDmCDgqe9T0NJ91sZMrABzLDn1wCscpXHIMQUzy44HWmi50O7tT8yTcRdFYhZR4Bj6sn8WD4mow2lRTiYNC3UTI0fxI3T5g10fx5OWTjz5sKahJpPsstE1kWsCQRWN0FQEKGeNzxJPFu0x1Pl4Vz1y+ur2FoBClvG+MvI++43WDAqiernKggliPA1xXaGAjIljI7xIv8AzrjJtTByR1c90eZD5YQGtGlXJz+SZpmkJCS5ZpJW+nLIQWPgMcFXwHxPGo+sapgrFEO0mfgiDr3k/dQcy1fMcd5c/Qj+Txn7cw9bH7MWc5/fI8jTFoOz8duDuZaRvrJX4s3meQH7IwKyeSMFrA0UXJ2z52X0T5OhDHflc78z4xvMeg7lAwoHcKvjGO6vUXFe1yt2aoga/P2drO/3YnP8pqH6JINzSbTvZCx/iZiPgRUf0jT7mmXZ5ZiK/j9X9avNibfs9Ps06rbxA+fZrn45rXH0UmXdFFFaFAoqq2g2jtrJVa6lEYc7q5BJJ5nAUE8O+pljqEUyLJDIkkbfRZWBB9ooCTRRRQBRRRQBWdbCJ2Go6pa8gZVuFHhIPWPt4e6tFrOrz5naRD9m5s8ebozfkqj31WXRK7LnVRu6jat0eGZD4kGNlH/vrvtBbyvCewcpKhDoehKHO446q3EEeNctqRiaxfoLgqf95E6ge8r7qtqxZohPv9tmjgZvkk3bKpLAgdmMde0zgr14cfDNd9k4niuLqO4YPPJ2dx2gXd3kdN3dUZOFRkZQO7zqZtlCosbohQD2L9PCvrahexFrejlDiOf/AGMuAx/gbcfPcG76slaZDdMuzXGW2VhgjI7iMj3GuwPdRVCxWvocJOTFFnv3B/yqRDYqv0Qq/ugD8qlUUsHNYR51U6XdvLd3JDHsId2FB0MgG9K3jjeVPAqe+pWv6l8ngeQDLcFjX7zud2NR5kjyGT0rzZ7Tfk9ukZOXALSN96RyWkb2sT7MUBY0UUVAEr0xuf8AJUqrzkeJB7ZFP+GtCsowsaKOSqoHsAFZ36VzmG0j/tLyEHyG9n8xWlKK3x9Gcuz2iiirlTDfS7tPA99b7g7b5IZUmRhhd59zgG5N9Eg8OBWk6PsppP6N20KcWdA+AG4BSmD5+4VoF/sLqUEl01uLSaGWWSbE2+XO+d7GAMcOXPj7azvTdUhUOz7kTMclFVlC4HAAHOOpxnrVEntZe1rSNN9Fe1M4uTY3MhlVkLwO30hu/SUn7Q8+IwfZpO0Gsx2lu88pO4g5DmSeCqPEnhWA2WhXVyk17EHhjto95HOUL44sIyOPAZOeXTrTNrmqTX2zvayHekhlAkI4bwRsBz44YE+IrSih1h1jW9UJe1AtrfPqtkICP3yC8h8VAX868vNQ1vSistw63NuSA+TvgZ6Ft1WjJ6HivfWo7LOhs7Yx43OyTdx+6KjbdQh9OvARn+jykDxVCy/EClkE3QNXju7eOeL6EgyM8wRwZT4ggj2Ul7fDc1fR5Rw9eWI+PaKqqPiffXvoMuN7TmX+zndfxKkn+OvPSmcXWkMOfy6NfYzKDUMlF1tzkQRuP6u5t3PkJlB+BxVuarNu1zp9yfupv/8ADIf/AA1Yo+8Ae8A+/jXO+jVFRtmudPu8cT8nlIHiEJHxFLNr6Vbd7bs7i2k3im4yLh1YEYOGJHA+Ip01WDtIJU+/Gy/iUj9a/OdscoueeBmrRdI0hjU3ya96NNp1njNs5Ikiz2Yc5Zoc+pk/aZRhT5A9aeK/OEEzxuskbFJEOUYcwf1HTFajs76TIXULefMyci4BMbeIIyUz3Hl31DRM8bj+B+oqjO2FjjK3cL+EbiRvwJlvhUWZ5771FWS2tD9N2G5LKvVY15xKeRY4YjOOearRnZ7aN8tuhLztrViIT0kmwVeQd6pkqP2t49BTLXO1t1jRUjUKigKqjgAByArpRgKKKKgCVt8N+70qP711k/wrWk1m+0Y3tZ0tO4SyfhWtIroh0Zy7CiiirFQqJJpkLHeaKMnvKAn8ql0UBE1OyEsEsPISRtH5bylf1rBNE2tFnYXWnXUDF2Mi/SC7rMoU72ePBhvAjORiv0NUO40qB3DvDGzjkzICfeRUoCv6IElGmRCUEYZ+z3uB3N47vDu548MU33UAkRkYZV1KsPBhg/nXQCvagGEbP6vNoF1Lb3MbPA5GGGBvY4JIhPA5HArz4VP1XbKLU9S01IEcCK4DkvjjjDYABOMBTzrYrq1SQbsiK47mAI+NZbrOlRXWuLAq7sNrbZbsj2ZWR2JGGTBBwV9x76SfAS5H7aa37Szuo/vwSr+KNh+tcdFm37eFh1jQ/wAoqrkW+gVgrLexYPqyYjmAweAfhHJ/EF65NVOyuuzLZ26rZTyFIlXeDwqGKjBxvSDurnrg1HasCvdDk+XTWqDisjHePJY2O8rHv4MAB199a4dqdzjcWtxCvVyqyqPFuyZiB44qHrViLgreWDxyyBd11VxiWMHIXe5Ky5OCeHEg94lcGuKSUuehF1bYwRwl4XkaVBvEMQQ4HMAAeqe6lJWyBugsWwFA5sTyA861P/KZ+iba5En9n2LE/iHqEeOcV97C7C9jIbq4XEm8xhiJDdkGJ4sRwL8ccOAFPydeacI/Qxg2L0AWdrHGQDLxeRscd9zkgHuHBR4Cr+qzUtftoDiWZFY8kGWc+SLlj7BUJdrIiMrDdsP2baT9QKjlnBZf0VQjahccLW8/9OR+ZFeptMD/AKpee2ED83qKYsvaKX/+kzf3K7/Cn/3r19opeljcn2xD/wCSlCyqlO/tHbL/AGdrI/4ju/rWkVl2ylw0+0E8rRtGY7MR7j7pIzIjA5UkcQT761Gt49GUuwoooqxAUUUUAUUUUAUUUUAVnu1uytzDcPqOmMTMcGe3biJgOe7nkcdM9OHcdCooBN2V2qhvlYLlJk4SwvwZD14HmPEVH2QP9FUfdeVOWPoSuv6V32y2HFw4urR/k98g9SQcFfHJZRyPdnB8cjhSlo0utW0XZHS+1Id2L/KI1yZHZzgBjgetWTh7F1IfiKpL3RIGbfaIxv8A2kLNGT3ZKEZ8mzVWur60f+xx7bqMfma9bUNc6aSg/wDNRH/GKjRltkWCW0q/V6jOF+7JHFJ/M0efjXw+mGThcXlzMD9lSIVPgREqn41XC41onjpMQ8TcRfo9dTLrn2dPgH+/Q/4hTWRFov8ATdNiiHzUKRjqQPWPiTzJ8San0orLrv8AcbceJmX9Hr6ca90tbQecpP6imjJ2Q2UUpKmvn/V7Mech/Ria9kttoPsx6ePNpD+opoxshsopSSz2hJ4rpo8SZf0Jr06XtD97TR5dr+q00ZGyOmwY3ta1V+irAg/B6w961pNJfo82ZubV7qa8aJprlwx7LJUbox1A7+WKdK1XRRhRRRUkBRRRQBRRRQBRRRQBRRRQBRRRQBRRRQBRRRQBRRRQBRRRQBRRRQBRRRQBRRRQH//Z"/>
          <p:cNvSpPr>
            <a:spLocks noChangeAspect="1" noChangeArrowheads="1"/>
          </p:cNvSpPr>
          <p:nvPr/>
        </p:nvSpPr>
        <p:spPr bwMode="auto">
          <a:xfrm>
            <a:off x="155575" y="-1012825"/>
            <a:ext cx="2257425" cy="2124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24" name="23 - Ομάδα"/>
          <p:cNvGrpSpPr/>
          <p:nvPr/>
        </p:nvGrpSpPr>
        <p:grpSpPr>
          <a:xfrm>
            <a:off x="539552" y="3645024"/>
            <a:ext cx="2304256" cy="2232247"/>
            <a:chOff x="539552" y="3212976"/>
            <a:chExt cx="2304256" cy="2232247"/>
          </a:xfrm>
        </p:grpSpPr>
        <p:pic>
          <p:nvPicPr>
            <p:cNvPr id="17" name="Picture 10" descr="http://idata.over-blog.com/3/23/47/72/post-it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9552" y="3212976"/>
              <a:ext cx="2289483" cy="2232247"/>
            </a:xfrm>
            <a:prstGeom prst="rect">
              <a:avLst/>
            </a:prstGeom>
            <a:noFill/>
          </p:spPr>
        </p:pic>
        <p:sp>
          <p:nvSpPr>
            <p:cNvPr id="18" name="17 - TextBox"/>
            <p:cNvSpPr txBox="1"/>
            <p:nvPr/>
          </p:nvSpPr>
          <p:spPr>
            <a:xfrm>
              <a:off x="539552" y="3645024"/>
              <a:ext cx="230425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Ανάλυση</a:t>
              </a:r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(resolution)</a:t>
              </a:r>
              <a:r>
                <a:rPr lang="el-GR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endPara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l-GR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Πόσα </a:t>
              </a:r>
              <a:r>
                <a:rPr lang="en-US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pixel </a:t>
              </a:r>
              <a:r>
                <a:rPr lang="el-GR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εμφανίζονται στη μονάδα μήκους. </a:t>
              </a:r>
              <a:endPara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l-GR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b="1" dirty="0" err="1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ppi</a:t>
              </a:r>
              <a:r>
                <a:rPr lang="en-US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ixel </a:t>
              </a:r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r>
                <a:rPr lang="en-US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er </a:t>
              </a:r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nch)</a:t>
              </a:r>
              <a:endParaRPr lang="el-G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24 - Ορθογώνιο"/>
          <p:cNvSpPr/>
          <p:nvPr/>
        </p:nvSpPr>
        <p:spPr>
          <a:xfrm>
            <a:off x="539552" y="6093296"/>
            <a:ext cx="532485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Ποιες επεκτάσεις αρχείων εικόνας γνωρίζετε</a:t>
            </a:r>
            <a:r>
              <a:rPr lang="el-GR" sz="2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;</a:t>
            </a:r>
            <a:endParaRPr lang="el-GR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611560" y="1556792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Χαρτογραφικές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bitmap)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02" name="Picture 2" descr="http://i.stack.imgur.com/LffI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060848"/>
            <a:ext cx="1656184" cy="1441805"/>
          </a:xfrm>
          <a:prstGeom prst="rect">
            <a:avLst/>
          </a:prstGeom>
          <a:noFill/>
        </p:spPr>
      </p:pic>
      <p:sp>
        <p:nvSpPr>
          <p:cNvPr id="15" name="14 - Έλλειψη"/>
          <p:cNvSpPr/>
          <p:nvPr/>
        </p:nvSpPr>
        <p:spPr>
          <a:xfrm>
            <a:off x="1979712" y="2276872"/>
            <a:ext cx="2376264" cy="8640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 err="1" smtClean="0"/>
              <a:t>Εικονοστοιχείο</a:t>
            </a:r>
            <a:r>
              <a:rPr lang="el-GR" dirty="0" smtClean="0"/>
              <a:t> ή ψηφίδα (</a:t>
            </a:r>
            <a:r>
              <a:rPr lang="en-US" dirty="0" smtClean="0"/>
              <a:t>pixel)</a:t>
            </a:r>
            <a:endParaRPr lang="el-GR" dirty="0"/>
          </a:p>
        </p:txBody>
      </p:sp>
      <p:cxnSp>
        <p:nvCxnSpPr>
          <p:cNvPr id="19" name="18 - Ευθύγραμμο βέλος σύνδεσης"/>
          <p:cNvCxnSpPr/>
          <p:nvPr/>
        </p:nvCxnSpPr>
        <p:spPr>
          <a:xfrm flipH="1">
            <a:off x="1907704" y="2996952"/>
            <a:ext cx="360040" cy="144016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- TextBox"/>
          <p:cNvSpPr txBox="1"/>
          <p:nvPr/>
        </p:nvSpPr>
        <p:spPr>
          <a:xfrm>
            <a:off x="5364088" y="162880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>
              <a:buFont typeface="Wingdings" pitchFamily="2" charset="2"/>
              <a:buChar char="q"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Διανυσματικές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vector)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31 - Ομάδα"/>
          <p:cNvGrpSpPr/>
          <p:nvPr/>
        </p:nvGrpSpPr>
        <p:grpSpPr>
          <a:xfrm>
            <a:off x="5796136" y="2492896"/>
            <a:ext cx="2376264" cy="2232247"/>
            <a:chOff x="5211688" y="1980456"/>
            <a:chExt cx="2376264" cy="2232247"/>
          </a:xfrm>
        </p:grpSpPr>
        <p:pic>
          <p:nvPicPr>
            <p:cNvPr id="33" name="Picture 10" descr="http://idata.over-blog.com/3/23/47/72/post-it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11688" y="1980456"/>
              <a:ext cx="2289483" cy="2232247"/>
            </a:xfrm>
            <a:prstGeom prst="rect">
              <a:avLst/>
            </a:prstGeom>
            <a:noFill/>
          </p:spPr>
        </p:pic>
        <p:sp>
          <p:nvSpPr>
            <p:cNvPr id="34" name="33 - TextBox"/>
            <p:cNvSpPr txBox="1"/>
            <p:nvPr/>
          </p:nvSpPr>
          <p:spPr>
            <a:xfrm>
              <a:off x="5283696" y="2484512"/>
              <a:ext cx="23042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Οι εικόνες αναπαρίστανται με μαθηματικούς τύπους και μοντέλα.</a:t>
              </a:r>
              <a:endParaRPr lang="el-GR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34 - TextBox"/>
          <p:cNvSpPr txBox="1"/>
          <p:nvPr/>
        </p:nvSpPr>
        <p:spPr>
          <a:xfrm>
            <a:off x="4716016" y="4797152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algn="ctr"/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Οι εικόνες μπορούν να αλλάξουν μέγεθος χωρίς παραμόρφωση, καθώς το κάθε αντικείμενο ξανασχεδιάζεται βάσει του μαθηματικού του τύπου!  </a:t>
            </a:r>
            <a:endParaRPr lang="el-G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19 - TextBox"/>
          <p:cNvSpPr txBox="1"/>
          <p:nvPr/>
        </p:nvSpPr>
        <p:spPr>
          <a:xfrm>
            <a:off x="6012160" y="609329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bmp, jpeg, gif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1" grpId="0"/>
      <p:bldP spid="35" grpId="0"/>
      <p:bldP spid="20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1259</TotalTime>
  <Words>821</Words>
  <Application>Microsoft Office PowerPoint</Application>
  <PresentationFormat>On-screen Show (4:3)</PresentationFormat>
  <Paragraphs>146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Θέμα του Office</vt:lpstr>
      <vt:lpstr>Κεφάλαιο 3 - Πολυμέσα</vt:lpstr>
      <vt:lpstr>Κεφ. 3 - Πολυμέσα</vt:lpstr>
      <vt:lpstr>Κεφ. 3  - Πολυμέσα</vt:lpstr>
      <vt:lpstr>Κεφ. 11 - Πολυμέσα</vt:lpstr>
      <vt:lpstr>Κεφ. 3  - Πολυμέσα</vt:lpstr>
      <vt:lpstr>Κεφ. 3 - Πολυμέσα</vt:lpstr>
      <vt:lpstr>Κεφ. 11 - Πολυμέσα</vt:lpstr>
      <vt:lpstr>Κεφ. 3  - Πολυμέσα</vt:lpstr>
      <vt:lpstr>Κεφ. 11 - Πολυμέσα</vt:lpstr>
      <vt:lpstr>Κεφ. 3  - Πολυμέσα</vt:lpstr>
      <vt:lpstr>Κεφ. 11 - Πολυμέσα</vt:lpstr>
      <vt:lpstr>Κεφ. 3  - Πολυμέσα</vt:lpstr>
      <vt:lpstr>Κεφ. 11 - Πολυμέσα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Κεφάλαιο 7</dc:title>
  <dc:creator>Μaria Panagiotopoulou</dc:creator>
  <cp:lastModifiedBy>LENOVO</cp:lastModifiedBy>
  <cp:revision>141</cp:revision>
  <dcterms:modified xsi:type="dcterms:W3CDTF">2019-11-19T04:55:01Z</dcterms:modified>
</cp:coreProperties>
</file>