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y="6858000" cx="12192000"/>
  <p:notesSz cx="6858000" cy="9144000"/>
  <p:embeddedFontLst>
    <p:embeddedFont>
      <p:font typeface="Oswald"/>
      <p:regular r:id="rId15"/>
      <p:bold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7" roundtripDataSignature="AMtx7mhHiH1DCnzSyPnJd8l2cLXxX/MqY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9FFD88C-A0A9-4F97-96BA-0C12E93F0CF9}">
  <a:tblStyle styleId="{D9FFD88C-A0A9-4F97-96BA-0C12E93F0CF9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6EAF0"/>
          </a:solidFill>
        </a:fill>
      </a:tcStyle>
    </a:wholeTbl>
    <a:band1H>
      <a:tcTxStyle/>
      <a:tcStyle>
        <a:fill>
          <a:solidFill>
            <a:srgbClr val="CAD2E0"/>
          </a:solidFill>
        </a:fill>
      </a:tcStyle>
    </a:band1H>
    <a:band2H>
      <a:tcTxStyle/>
    </a:band2H>
    <a:band1V>
      <a:tcTxStyle/>
      <a:tcStyle>
        <a:fill>
          <a:solidFill>
            <a:srgbClr val="CAD2E0"/>
          </a:solidFill>
        </a:fill>
      </a:tcStyle>
    </a:band1V>
    <a:band2V>
      <a:tcTxStyle/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font" Target="fonts/Oswald-regular.fntdata"/><Relationship Id="rId14" Type="http://schemas.openxmlformats.org/officeDocument/2006/relationships/slide" Target="slides/slide8.xml"/><Relationship Id="rId17" Type="http://customschemas.google.com/relationships/presentationmetadata" Target="metadata"/><Relationship Id="rId16" Type="http://schemas.openxmlformats.org/officeDocument/2006/relationships/font" Target="fonts/Oswald-bold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4" name="Google Shape;314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0" name="Google Shape;320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7" name="Google Shape;327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4" name="Google Shape;334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1" name="Google Shape;341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7" name="Google Shape;347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5" name="Google Shape;355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2" name="Google Shape;362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9" name="Google Shape;29;p10"/>
          <p:cNvGrpSpPr/>
          <p:nvPr/>
        </p:nvGrpSpPr>
        <p:grpSpPr>
          <a:xfrm>
            <a:off x="-2269807" y="-751383"/>
            <a:ext cx="14461808" cy="7609383"/>
            <a:chOff x="-2269807" y="-751383"/>
            <a:chExt cx="14461808" cy="7609383"/>
          </a:xfrm>
        </p:grpSpPr>
        <p:grpSp>
          <p:nvGrpSpPr>
            <p:cNvPr id="30" name="Google Shape;30;p10"/>
            <p:cNvGrpSpPr/>
            <p:nvPr/>
          </p:nvGrpSpPr>
          <p:grpSpPr>
            <a:xfrm>
              <a:off x="-16298" y="0"/>
              <a:ext cx="12208299" cy="6858000"/>
              <a:chOff x="-16298" y="0"/>
              <a:chExt cx="12208299" cy="6858000"/>
            </a:xfrm>
          </p:grpSpPr>
          <p:sp>
            <p:nvSpPr>
              <p:cNvPr id="31" name="Google Shape;31;p10"/>
              <p:cNvSpPr/>
              <p:nvPr/>
            </p:nvSpPr>
            <p:spPr>
              <a:xfrm flipH="1">
                <a:off x="-16297" y="0"/>
                <a:ext cx="12208298" cy="6858000"/>
              </a:xfrm>
              <a:custGeom>
                <a:rect b="b" l="l" r="r" t="t"/>
                <a:pathLst>
                  <a:path extrusionOk="0" h="6858000" w="12208298">
                    <a:moveTo>
                      <a:pt x="8574289" y="0"/>
                    </a:moveTo>
                    <a:lnTo>
                      <a:pt x="0" y="0"/>
                    </a:lnTo>
                    <a:lnTo>
                      <a:pt x="0" y="6858000"/>
                    </a:lnTo>
                    <a:lnTo>
                      <a:pt x="532109" y="6858000"/>
                    </a:lnTo>
                    <a:lnTo>
                      <a:pt x="11495317" y="6858000"/>
                    </a:lnTo>
                    <a:lnTo>
                      <a:pt x="12208298" y="6858000"/>
                    </a:lnTo>
                    <a:lnTo>
                      <a:pt x="12208298" y="3146781"/>
                    </a:lnTo>
                    <a:lnTo>
                      <a:pt x="10353284" y="1291767"/>
                    </a:lnTo>
                    <a:lnTo>
                      <a:pt x="9866056" y="1291767"/>
                    </a:lnTo>
                    <a:close/>
                  </a:path>
                </a:pathLst>
              </a:custGeom>
              <a:solidFill>
                <a:schemeClr val="accent2">
                  <a:alpha val="73725"/>
                </a:scheme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" name="Google Shape;32;p10"/>
              <p:cNvSpPr/>
              <p:nvPr/>
            </p:nvSpPr>
            <p:spPr>
              <a:xfrm rot="-5400000">
                <a:off x="2667000" y="-2667001"/>
                <a:ext cx="6858000" cy="12192002"/>
              </a:xfrm>
              <a:custGeom>
                <a:rect b="b" l="l" r="r" t="t"/>
                <a:pathLst>
                  <a:path extrusionOk="0" h="12192002" w="6858000">
                    <a:moveTo>
                      <a:pt x="6858000" y="3871658"/>
                    </a:moveTo>
                    <a:lnTo>
                      <a:pt x="6858000" y="12192002"/>
                    </a:lnTo>
                    <a:lnTo>
                      <a:pt x="5363029" y="12192002"/>
                    </a:lnTo>
                    <a:lnTo>
                      <a:pt x="5363029" y="12192000"/>
                    </a:lnTo>
                    <a:lnTo>
                      <a:pt x="0" y="12192000"/>
                    </a:lnTo>
                    <a:lnTo>
                      <a:pt x="0" y="0"/>
                    </a:lnTo>
                    <a:lnTo>
                      <a:pt x="3539398" y="0"/>
                    </a:lnTo>
                    <a:lnTo>
                      <a:pt x="5566229" y="2026831"/>
                    </a:lnTo>
                    <a:lnTo>
                      <a:pt x="5566229" y="2575538"/>
                    </a:lnTo>
                    <a:lnTo>
                      <a:pt x="6858000" y="3871657"/>
                    </a:lnTo>
                    <a:lnTo>
                      <a:pt x="5566229" y="3871657"/>
                    </a:lnTo>
                    <a:lnTo>
                      <a:pt x="5566229" y="387165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" name="Google Shape;33;p10"/>
              <p:cNvSpPr/>
              <p:nvPr/>
            </p:nvSpPr>
            <p:spPr>
              <a:xfrm rot="5400000">
                <a:off x="24625" y="-4746"/>
                <a:ext cx="2819399" cy="2828891"/>
              </a:xfrm>
              <a:prstGeom prst="rtTriangle">
                <a:avLst/>
              </a:prstGeom>
              <a:solidFill>
                <a:srgbClr val="00325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" name="Google Shape;34;p10"/>
              <p:cNvSpPr/>
              <p:nvPr/>
            </p:nvSpPr>
            <p:spPr>
              <a:xfrm rot="5400000">
                <a:off x="4418" y="-4422"/>
                <a:ext cx="2627088" cy="2635933"/>
              </a:xfrm>
              <a:prstGeom prst="rtTriangl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" name="Google Shape;35;p10"/>
              <p:cNvSpPr/>
              <p:nvPr/>
            </p:nvSpPr>
            <p:spPr>
              <a:xfrm rot="5400000">
                <a:off x="-12263" y="-4034"/>
                <a:ext cx="2397087" cy="2405158"/>
              </a:xfrm>
              <a:prstGeom prst="rtTriangle">
                <a:avLst/>
              </a:prstGeom>
              <a:solidFill>
                <a:schemeClr val="accent2">
                  <a:alpha val="47843"/>
                </a:scheme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" name="Google Shape;36;p10"/>
              <p:cNvSpPr/>
              <p:nvPr/>
            </p:nvSpPr>
            <p:spPr>
              <a:xfrm rot="-5400000">
                <a:off x="2667000" y="-2667001"/>
                <a:ext cx="6858000" cy="12192002"/>
              </a:xfrm>
              <a:custGeom>
                <a:rect b="b" l="l" r="r" t="t"/>
                <a:pathLst>
                  <a:path extrusionOk="0" h="12192002" w="6858000">
                    <a:moveTo>
                      <a:pt x="6858000" y="3871658"/>
                    </a:moveTo>
                    <a:lnTo>
                      <a:pt x="6858000" y="12192002"/>
                    </a:lnTo>
                    <a:lnTo>
                      <a:pt x="5363029" y="12192002"/>
                    </a:lnTo>
                    <a:lnTo>
                      <a:pt x="5363029" y="12192000"/>
                    </a:lnTo>
                    <a:lnTo>
                      <a:pt x="0" y="12192000"/>
                    </a:lnTo>
                    <a:lnTo>
                      <a:pt x="0" y="0"/>
                    </a:lnTo>
                    <a:lnTo>
                      <a:pt x="3539398" y="0"/>
                    </a:lnTo>
                    <a:lnTo>
                      <a:pt x="5566229" y="2026831"/>
                    </a:lnTo>
                    <a:lnTo>
                      <a:pt x="5566229" y="2575538"/>
                    </a:lnTo>
                    <a:lnTo>
                      <a:pt x="6858000" y="3871657"/>
                    </a:lnTo>
                    <a:lnTo>
                      <a:pt x="5566229" y="3871657"/>
                    </a:lnTo>
                    <a:lnTo>
                      <a:pt x="5566229" y="3871658"/>
                    </a:lnTo>
                    <a:close/>
                  </a:path>
                </a:pathLst>
              </a:custGeom>
              <a:solidFill>
                <a:srgbClr val="003252">
                  <a:alpha val="89803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7" name="Google Shape;37;p10"/>
            <p:cNvSpPr/>
            <p:nvPr/>
          </p:nvSpPr>
          <p:spPr>
            <a:xfrm flipH="1" rot="-2700000">
              <a:off x="-1604709" y="1397837"/>
              <a:ext cx="3211378" cy="3211378"/>
            </a:xfrm>
            <a:custGeom>
              <a:rect b="b" l="l" r="r" t="t"/>
              <a:pathLst>
                <a:path extrusionOk="0" h="754341" w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2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38;p10"/>
            <p:cNvSpPr/>
            <p:nvPr/>
          </p:nvSpPr>
          <p:spPr>
            <a:xfrm rot="-2700000">
              <a:off x="-861777" y="-3756"/>
              <a:ext cx="2676646" cy="1356876"/>
            </a:xfrm>
            <a:custGeom>
              <a:rect b="b" l="l" r="r" t="t"/>
              <a:pathLst>
                <a:path extrusionOk="0" h="1356876" w="2676646">
                  <a:moveTo>
                    <a:pt x="1319770" y="0"/>
                  </a:moveTo>
                  <a:lnTo>
                    <a:pt x="2676646" y="1356876"/>
                  </a:lnTo>
                  <a:lnTo>
                    <a:pt x="0" y="1356876"/>
                  </a:lnTo>
                  <a:lnTo>
                    <a:pt x="0" y="131977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39;p10"/>
            <p:cNvSpPr/>
            <p:nvPr/>
          </p:nvSpPr>
          <p:spPr>
            <a:xfrm rot="-8100000">
              <a:off x="-1226102" y="1737462"/>
              <a:ext cx="2416016" cy="2416016"/>
            </a:xfrm>
            <a:custGeom>
              <a:rect b="b" l="l" r="r" t="t"/>
              <a:pathLst>
                <a:path extrusionOk="0" h="754341" w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677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0" name="Google Shape;40;p10"/>
            <p:cNvGrpSpPr/>
            <p:nvPr/>
          </p:nvGrpSpPr>
          <p:grpSpPr>
            <a:xfrm>
              <a:off x="-1075376" y="4357967"/>
              <a:ext cx="2150753" cy="2150753"/>
              <a:chOff x="-2269807" y="2347782"/>
              <a:chExt cx="4541574" cy="4541574"/>
            </a:xfrm>
          </p:grpSpPr>
          <p:sp>
            <p:nvSpPr>
              <p:cNvPr id="41" name="Google Shape;41;p10"/>
              <p:cNvSpPr/>
              <p:nvPr/>
            </p:nvSpPr>
            <p:spPr>
              <a:xfrm flipH="1" rot="-2700000">
                <a:off x="-1604709" y="3012880"/>
                <a:ext cx="3211378" cy="3211378"/>
              </a:xfrm>
              <a:custGeom>
                <a:rect b="b" l="l" r="r" t="t"/>
                <a:pathLst>
                  <a:path extrusionOk="0" h="754341" w="754341">
                    <a:moveTo>
                      <a:pt x="754341" y="754341"/>
                    </a:moveTo>
                    <a:lnTo>
                      <a:pt x="0" y="7543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325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" name="Google Shape;42;p10"/>
              <p:cNvSpPr/>
              <p:nvPr/>
            </p:nvSpPr>
            <p:spPr>
              <a:xfrm rot="-8100000">
                <a:off x="-1226102" y="3352505"/>
                <a:ext cx="2416016" cy="2416016"/>
              </a:xfrm>
              <a:custGeom>
                <a:rect b="b" l="l" r="r" t="t"/>
                <a:pathLst>
                  <a:path extrusionOk="0" h="754341" w="754341">
                    <a:moveTo>
                      <a:pt x="754341" y="754341"/>
                    </a:moveTo>
                    <a:lnTo>
                      <a:pt x="0" y="7543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B677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43" name="Google Shape;43;p10"/>
          <p:cNvSpPr txBox="1"/>
          <p:nvPr>
            <p:ph type="ctrTitle"/>
          </p:nvPr>
        </p:nvSpPr>
        <p:spPr>
          <a:xfrm>
            <a:off x="2761488" y="2395728"/>
            <a:ext cx="7077456" cy="124358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600"/>
              <a:buFont typeface="Trebuchet MS"/>
              <a:buNone/>
              <a:defRPr b="1" sz="6600">
                <a:solidFill>
                  <a:schemeClr val="accent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1" type="subTitle"/>
          </p:nvPr>
        </p:nvSpPr>
        <p:spPr>
          <a:xfrm>
            <a:off x="2761488" y="3721608"/>
            <a:ext cx="7077456" cy="8686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solidFill>
          <a:schemeClr val="accent2"/>
        </a:solidFill>
      </p:bgPr>
    </p:bg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9"/>
          <p:cNvSpPr/>
          <p:nvPr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rgbClr val="289B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19"/>
          <p:cNvSpPr/>
          <p:nvPr/>
        </p:nvSpPr>
        <p:spPr>
          <a:xfrm>
            <a:off x="0" y="0"/>
            <a:ext cx="12192001" cy="6884191"/>
          </a:xfrm>
          <a:custGeom>
            <a:rect b="b" l="l" r="r" t="t"/>
            <a:pathLst>
              <a:path extrusionOk="0" h="6884191" w="1219200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3725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19"/>
          <p:cNvSpPr/>
          <p:nvPr/>
        </p:nvSpPr>
        <p:spPr>
          <a:xfrm flipH="1" rot="5400000">
            <a:off x="2964809" y="-2364446"/>
            <a:ext cx="6862744" cy="11591639"/>
          </a:xfrm>
          <a:custGeom>
            <a:rect b="b" l="l" r="r" t="t"/>
            <a:pathLst>
              <a:path extrusionOk="0" h="11591639" w="6862744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solidFill>
            <a:srgbClr val="289B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19"/>
          <p:cNvSpPr/>
          <p:nvPr/>
        </p:nvSpPr>
        <p:spPr>
          <a:xfrm flipH="1" rot="5400000">
            <a:off x="2664629" y="-2664627"/>
            <a:ext cx="6862744" cy="12192000"/>
          </a:xfrm>
          <a:custGeom>
            <a:rect b="b" l="l" r="r" t="t"/>
            <a:pathLst>
              <a:path extrusionOk="0" h="12192000" w="6849744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rgbClr val="1B677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19"/>
          <p:cNvSpPr/>
          <p:nvPr/>
        </p:nvSpPr>
        <p:spPr>
          <a:xfrm flipH="1" rot="5400000">
            <a:off x="2664628" y="-2664627"/>
            <a:ext cx="6862744" cy="12192000"/>
          </a:xfrm>
          <a:custGeom>
            <a:rect b="b" l="l" r="r" t="t"/>
            <a:pathLst>
              <a:path extrusionOk="0" h="12192000" w="6849744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rgbClr val="003252">
              <a:alpha val="8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19"/>
          <p:cNvSpPr txBox="1"/>
          <p:nvPr>
            <p:ph type="title"/>
          </p:nvPr>
        </p:nvSpPr>
        <p:spPr>
          <a:xfrm>
            <a:off x="444500" y="542925"/>
            <a:ext cx="11214100" cy="5355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  <a:defRPr b="1" sz="32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158" name="Google Shape;158;p19"/>
          <p:cNvGrpSpPr/>
          <p:nvPr/>
        </p:nvGrpSpPr>
        <p:grpSpPr>
          <a:xfrm rot="-5400000">
            <a:off x="390304" y="-431739"/>
            <a:ext cx="757355" cy="863476"/>
            <a:chOff x="10431418" y="6819549"/>
            <a:chExt cx="3512798" cy="4005019"/>
          </a:xfrm>
        </p:grpSpPr>
        <p:sp>
          <p:nvSpPr>
            <p:cNvPr id="159" name="Google Shape;159;p19"/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rect b="b" l="l" r="r" t="t"/>
              <a:pathLst>
                <a:path extrusionOk="0" h="754341" w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2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" name="Google Shape;160;p19"/>
            <p:cNvSpPr/>
            <p:nvPr/>
          </p:nvSpPr>
          <p:spPr>
            <a:xfrm flipH="1" rot="8100000">
              <a:off x="10986797" y="7317026"/>
              <a:ext cx="2402031" cy="2402032"/>
            </a:xfrm>
            <a:custGeom>
              <a:rect b="b" l="l" r="r" t="t"/>
              <a:pathLst>
                <a:path extrusionOk="0" h="754341" w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677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1" name="Google Shape;161;p19"/>
          <p:cNvGrpSpPr/>
          <p:nvPr/>
        </p:nvGrpSpPr>
        <p:grpSpPr>
          <a:xfrm>
            <a:off x="-1" y="1357409"/>
            <a:ext cx="12192000" cy="4846320"/>
            <a:chOff x="-1" y="1357409"/>
            <a:chExt cx="12192000" cy="4917518"/>
          </a:xfrm>
        </p:grpSpPr>
        <p:sp>
          <p:nvSpPr>
            <p:cNvPr id="162" name="Google Shape;162;p19"/>
            <p:cNvSpPr/>
            <p:nvPr/>
          </p:nvSpPr>
          <p:spPr>
            <a:xfrm flipH="1" rot="10800000">
              <a:off x="-1" y="1357409"/>
              <a:ext cx="12192000" cy="4917518"/>
            </a:xfrm>
            <a:prstGeom prst="snip1Rect">
              <a:avLst>
                <a:gd fmla="val 0" name="adj"/>
              </a:avLst>
            </a:prstGeom>
            <a:solidFill>
              <a:srgbClr val="1B677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" name="Google Shape;163;p19"/>
            <p:cNvSpPr/>
            <p:nvPr/>
          </p:nvSpPr>
          <p:spPr>
            <a:xfrm flipH="1" rot="10800000">
              <a:off x="-1" y="1357409"/>
              <a:ext cx="12192000" cy="4917518"/>
            </a:xfrm>
            <a:prstGeom prst="snip1Rect">
              <a:avLst>
                <a:gd fmla="val 19670" name="adj"/>
              </a:avLst>
            </a:prstGeom>
            <a:solidFill>
              <a:srgbClr val="0032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4" name="Google Shape;164;p19"/>
          <p:cNvSpPr/>
          <p:nvPr/>
        </p:nvSpPr>
        <p:spPr>
          <a:xfrm flipH="1">
            <a:off x="10782300" y="5448297"/>
            <a:ext cx="1409700" cy="1409703"/>
          </a:xfrm>
          <a:custGeom>
            <a:rect b="b" l="l" r="r" t="t"/>
            <a:pathLst>
              <a:path extrusionOk="0" h="754341" w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19"/>
          <p:cNvSpPr txBox="1"/>
          <p:nvPr>
            <p:ph idx="12" type="sldNum"/>
          </p:nvPr>
        </p:nvSpPr>
        <p:spPr>
          <a:xfrm>
            <a:off x="11252200" y="6315075"/>
            <a:ext cx="406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indent="0" lvl="1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indent="0" lvl="2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indent="0" lvl="3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indent="0" lvl="4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indent="0" lvl="5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indent="0" lvl="6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indent="0" lvl="7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indent="0" lvl="8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66" name="Google Shape;166;p19"/>
          <p:cNvSpPr txBox="1"/>
          <p:nvPr>
            <p:ph idx="1" type="body"/>
          </p:nvPr>
        </p:nvSpPr>
        <p:spPr>
          <a:xfrm>
            <a:off x="1409700" y="1749570"/>
            <a:ext cx="9372600" cy="33588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6000"/>
              <a:buNone/>
              <a:defRPr sz="6000">
                <a:solidFill>
                  <a:schemeClr val="lt1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>
  <p:cSld name="Comparison">
    <p:bg>
      <p:bgPr>
        <a:solidFill>
          <a:schemeClr val="accent2"/>
        </a:solidFill>
      </p:bgPr>
    </p:bg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0"/>
          <p:cNvSpPr/>
          <p:nvPr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rgbClr val="289B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20"/>
          <p:cNvSpPr/>
          <p:nvPr/>
        </p:nvSpPr>
        <p:spPr>
          <a:xfrm>
            <a:off x="0" y="0"/>
            <a:ext cx="12192001" cy="6884191"/>
          </a:xfrm>
          <a:custGeom>
            <a:rect b="b" l="l" r="r" t="t"/>
            <a:pathLst>
              <a:path extrusionOk="0" h="6884191" w="1219200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3725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20"/>
          <p:cNvSpPr/>
          <p:nvPr/>
        </p:nvSpPr>
        <p:spPr>
          <a:xfrm flipH="1" rot="5400000">
            <a:off x="2964809" y="-2364446"/>
            <a:ext cx="6862744" cy="11591639"/>
          </a:xfrm>
          <a:custGeom>
            <a:rect b="b" l="l" r="r" t="t"/>
            <a:pathLst>
              <a:path extrusionOk="0" h="11591639" w="6862744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solidFill>
            <a:srgbClr val="289B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20"/>
          <p:cNvSpPr/>
          <p:nvPr/>
        </p:nvSpPr>
        <p:spPr>
          <a:xfrm flipH="1" rot="5400000">
            <a:off x="2664629" y="-2664627"/>
            <a:ext cx="6862744" cy="12192000"/>
          </a:xfrm>
          <a:custGeom>
            <a:rect b="b" l="l" r="r" t="t"/>
            <a:pathLst>
              <a:path extrusionOk="0" h="12192000" w="6849744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rgbClr val="1B677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20"/>
          <p:cNvSpPr/>
          <p:nvPr/>
        </p:nvSpPr>
        <p:spPr>
          <a:xfrm flipH="1" rot="5400000">
            <a:off x="2664628" y="-2664627"/>
            <a:ext cx="6862744" cy="12192000"/>
          </a:xfrm>
          <a:custGeom>
            <a:rect b="b" l="l" r="r" t="t"/>
            <a:pathLst>
              <a:path extrusionOk="0" h="12192000" w="6849744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rgbClr val="003252">
              <a:alpha val="8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20"/>
          <p:cNvSpPr txBox="1"/>
          <p:nvPr>
            <p:ph type="title"/>
          </p:nvPr>
        </p:nvSpPr>
        <p:spPr>
          <a:xfrm>
            <a:off x="444500" y="542925"/>
            <a:ext cx="11214100" cy="5355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  <a:defRPr b="1" sz="32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174" name="Google Shape;174;p20"/>
          <p:cNvGrpSpPr/>
          <p:nvPr/>
        </p:nvGrpSpPr>
        <p:grpSpPr>
          <a:xfrm rot="-5400000">
            <a:off x="390304" y="-431739"/>
            <a:ext cx="757355" cy="863476"/>
            <a:chOff x="10431418" y="6819549"/>
            <a:chExt cx="3512798" cy="4005019"/>
          </a:xfrm>
        </p:grpSpPr>
        <p:sp>
          <p:nvSpPr>
            <p:cNvPr id="175" name="Google Shape;175;p20"/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rect b="b" l="l" r="r" t="t"/>
              <a:pathLst>
                <a:path extrusionOk="0" h="754341" w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2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" name="Google Shape;176;p20"/>
            <p:cNvSpPr/>
            <p:nvPr/>
          </p:nvSpPr>
          <p:spPr>
            <a:xfrm flipH="1" rot="8100000">
              <a:off x="10986797" y="7317026"/>
              <a:ext cx="2402031" cy="2402032"/>
            </a:xfrm>
            <a:custGeom>
              <a:rect b="b" l="l" r="r" t="t"/>
              <a:pathLst>
                <a:path extrusionOk="0" h="754341" w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677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7" name="Google Shape;177;p20"/>
          <p:cNvGrpSpPr/>
          <p:nvPr/>
        </p:nvGrpSpPr>
        <p:grpSpPr>
          <a:xfrm>
            <a:off x="-1" y="1357409"/>
            <a:ext cx="12192000" cy="4846320"/>
            <a:chOff x="-1" y="1357409"/>
            <a:chExt cx="12192000" cy="4917518"/>
          </a:xfrm>
        </p:grpSpPr>
        <p:sp>
          <p:nvSpPr>
            <p:cNvPr id="178" name="Google Shape;178;p20"/>
            <p:cNvSpPr/>
            <p:nvPr/>
          </p:nvSpPr>
          <p:spPr>
            <a:xfrm flipH="1" rot="10800000">
              <a:off x="-1" y="1357409"/>
              <a:ext cx="12192000" cy="4917518"/>
            </a:xfrm>
            <a:prstGeom prst="snip1Rect">
              <a:avLst>
                <a:gd fmla="val 0" name="adj"/>
              </a:avLst>
            </a:prstGeom>
            <a:solidFill>
              <a:srgbClr val="1B677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" name="Google Shape;179;p20"/>
            <p:cNvSpPr/>
            <p:nvPr/>
          </p:nvSpPr>
          <p:spPr>
            <a:xfrm flipH="1" rot="10800000">
              <a:off x="-1" y="1357409"/>
              <a:ext cx="12192000" cy="4917518"/>
            </a:xfrm>
            <a:prstGeom prst="snip1Rect">
              <a:avLst>
                <a:gd fmla="val 19670" name="adj"/>
              </a:avLst>
            </a:prstGeom>
            <a:solidFill>
              <a:srgbClr val="0032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0" name="Google Shape;180;p20"/>
          <p:cNvSpPr/>
          <p:nvPr/>
        </p:nvSpPr>
        <p:spPr>
          <a:xfrm flipH="1">
            <a:off x="10782300" y="5448297"/>
            <a:ext cx="1409700" cy="1409703"/>
          </a:xfrm>
          <a:custGeom>
            <a:rect b="b" l="l" r="r" t="t"/>
            <a:pathLst>
              <a:path extrusionOk="0" h="754341" w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0"/>
          <p:cNvSpPr txBox="1"/>
          <p:nvPr>
            <p:ph idx="12" type="sldNum"/>
          </p:nvPr>
        </p:nvSpPr>
        <p:spPr>
          <a:xfrm>
            <a:off x="11252200" y="6315075"/>
            <a:ext cx="406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indent="0" lvl="1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indent="0" lvl="2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indent="0" lvl="3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indent="0" lvl="4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indent="0" lvl="5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indent="0" lvl="6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indent="0" lvl="7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indent="0" lvl="8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82" name="Google Shape;182;p20"/>
          <p:cNvSpPr txBox="1"/>
          <p:nvPr>
            <p:ph idx="1" type="body"/>
          </p:nvPr>
        </p:nvSpPr>
        <p:spPr>
          <a:xfrm>
            <a:off x="444500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Arial"/>
              <a:buNone/>
              <a:defRPr b="1" sz="20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83" name="Google Shape;183;p20"/>
          <p:cNvSpPr txBox="1"/>
          <p:nvPr>
            <p:ph idx="2" type="body"/>
          </p:nvPr>
        </p:nvSpPr>
        <p:spPr>
          <a:xfrm>
            <a:off x="6500812" y="1681163"/>
            <a:ext cx="51577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Arial"/>
              <a:buNone/>
              <a:defRPr b="1" sz="20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84" name="Google Shape;184;p20"/>
          <p:cNvSpPr txBox="1"/>
          <p:nvPr>
            <p:ph idx="3" type="body"/>
          </p:nvPr>
        </p:nvSpPr>
        <p:spPr>
          <a:xfrm>
            <a:off x="444500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 sz="1800">
                <a:solidFill>
                  <a:schemeClr val="lt1"/>
                </a:solidFill>
              </a:defRPr>
            </a:lvl1pPr>
            <a:lvl2pPr indent="-3302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lt1"/>
                </a:solidFill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200"/>
              <a:buChar char="•"/>
              <a:defRPr sz="1200">
                <a:solidFill>
                  <a:schemeClr val="lt1"/>
                </a:solidFill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200"/>
              <a:buChar char="•"/>
              <a:defRPr sz="1200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5" name="Google Shape;185;p20"/>
          <p:cNvSpPr txBox="1"/>
          <p:nvPr>
            <p:ph idx="4" type="body"/>
          </p:nvPr>
        </p:nvSpPr>
        <p:spPr>
          <a:xfrm>
            <a:off x="6475412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 sz="1800">
                <a:solidFill>
                  <a:schemeClr val="lt1"/>
                </a:solidFill>
              </a:defRPr>
            </a:lvl1pPr>
            <a:lvl2pPr indent="-3302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lt1"/>
                </a:solidFill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200"/>
              <a:buChar char="•"/>
              <a:defRPr sz="1200">
                <a:solidFill>
                  <a:schemeClr val="lt1"/>
                </a:solidFill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200"/>
              <a:buChar char="•"/>
              <a:defRPr sz="1200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bg>
      <p:bgPr>
        <a:solidFill>
          <a:schemeClr val="accent2"/>
        </a:solidFill>
      </p:bgPr>
    </p:bg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1"/>
          <p:cNvSpPr/>
          <p:nvPr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rgbClr val="289B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21"/>
          <p:cNvSpPr/>
          <p:nvPr/>
        </p:nvSpPr>
        <p:spPr>
          <a:xfrm>
            <a:off x="0" y="0"/>
            <a:ext cx="12192001" cy="6884191"/>
          </a:xfrm>
          <a:custGeom>
            <a:rect b="b" l="l" r="r" t="t"/>
            <a:pathLst>
              <a:path extrusionOk="0" h="6884191" w="1219200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3725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21"/>
          <p:cNvSpPr/>
          <p:nvPr/>
        </p:nvSpPr>
        <p:spPr>
          <a:xfrm flipH="1" rot="5400000">
            <a:off x="2964809" y="-2364446"/>
            <a:ext cx="6862744" cy="11591639"/>
          </a:xfrm>
          <a:custGeom>
            <a:rect b="b" l="l" r="r" t="t"/>
            <a:pathLst>
              <a:path extrusionOk="0" h="11591639" w="6862744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solidFill>
            <a:srgbClr val="289B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21"/>
          <p:cNvSpPr/>
          <p:nvPr/>
        </p:nvSpPr>
        <p:spPr>
          <a:xfrm flipH="1" rot="5400000">
            <a:off x="2664629" y="-2664627"/>
            <a:ext cx="6862744" cy="12192000"/>
          </a:xfrm>
          <a:custGeom>
            <a:rect b="b" l="l" r="r" t="t"/>
            <a:pathLst>
              <a:path extrusionOk="0" h="12192000" w="6849744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rgbClr val="1B677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21"/>
          <p:cNvSpPr/>
          <p:nvPr/>
        </p:nvSpPr>
        <p:spPr>
          <a:xfrm flipH="1" rot="5400000">
            <a:off x="2664628" y="-2664627"/>
            <a:ext cx="6862744" cy="12192000"/>
          </a:xfrm>
          <a:custGeom>
            <a:rect b="b" l="l" r="r" t="t"/>
            <a:pathLst>
              <a:path extrusionOk="0" h="12192000" w="6849744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rgbClr val="003252">
              <a:alpha val="8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21"/>
          <p:cNvSpPr txBox="1"/>
          <p:nvPr>
            <p:ph type="title"/>
          </p:nvPr>
        </p:nvSpPr>
        <p:spPr>
          <a:xfrm>
            <a:off x="444500" y="542925"/>
            <a:ext cx="11214100" cy="5355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  <a:defRPr b="1" sz="32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193" name="Google Shape;193;p21"/>
          <p:cNvGrpSpPr/>
          <p:nvPr/>
        </p:nvGrpSpPr>
        <p:grpSpPr>
          <a:xfrm rot="-5400000">
            <a:off x="390304" y="-431739"/>
            <a:ext cx="757355" cy="863476"/>
            <a:chOff x="10431418" y="6819549"/>
            <a:chExt cx="3512798" cy="4005019"/>
          </a:xfrm>
        </p:grpSpPr>
        <p:sp>
          <p:nvSpPr>
            <p:cNvPr id="194" name="Google Shape;194;p21"/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rect b="b" l="l" r="r" t="t"/>
              <a:pathLst>
                <a:path extrusionOk="0" h="754341" w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2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" name="Google Shape;195;p21"/>
            <p:cNvSpPr/>
            <p:nvPr/>
          </p:nvSpPr>
          <p:spPr>
            <a:xfrm flipH="1" rot="8100000">
              <a:off x="10986797" y="7317026"/>
              <a:ext cx="2402031" cy="2402032"/>
            </a:xfrm>
            <a:custGeom>
              <a:rect b="b" l="l" r="r" t="t"/>
              <a:pathLst>
                <a:path extrusionOk="0" h="754341" w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677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6" name="Google Shape;196;p21"/>
          <p:cNvGrpSpPr/>
          <p:nvPr/>
        </p:nvGrpSpPr>
        <p:grpSpPr>
          <a:xfrm>
            <a:off x="-1" y="1357409"/>
            <a:ext cx="12192000" cy="4846320"/>
            <a:chOff x="-1" y="1357409"/>
            <a:chExt cx="12192000" cy="4917518"/>
          </a:xfrm>
        </p:grpSpPr>
        <p:sp>
          <p:nvSpPr>
            <p:cNvPr id="197" name="Google Shape;197;p21"/>
            <p:cNvSpPr/>
            <p:nvPr/>
          </p:nvSpPr>
          <p:spPr>
            <a:xfrm flipH="1" rot="10800000">
              <a:off x="-1" y="1357409"/>
              <a:ext cx="12192000" cy="4917518"/>
            </a:xfrm>
            <a:prstGeom prst="snip1Rect">
              <a:avLst>
                <a:gd fmla="val 0" name="adj"/>
              </a:avLst>
            </a:prstGeom>
            <a:solidFill>
              <a:srgbClr val="1B677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" name="Google Shape;198;p21"/>
            <p:cNvSpPr/>
            <p:nvPr/>
          </p:nvSpPr>
          <p:spPr>
            <a:xfrm flipH="1" rot="10800000">
              <a:off x="-1" y="1357409"/>
              <a:ext cx="12192000" cy="4917518"/>
            </a:xfrm>
            <a:prstGeom prst="snip1Rect">
              <a:avLst>
                <a:gd fmla="val 19670" name="adj"/>
              </a:avLst>
            </a:prstGeom>
            <a:solidFill>
              <a:srgbClr val="0032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9" name="Google Shape;199;p21"/>
          <p:cNvSpPr/>
          <p:nvPr/>
        </p:nvSpPr>
        <p:spPr>
          <a:xfrm flipH="1">
            <a:off x="10782300" y="5448297"/>
            <a:ext cx="1409700" cy="1409703"/>
          </a:xfrm>
          <a:custGeom>
            <a:rect b="b" l="l" r="r" t="t"/>
            <a:pathLst>
              <a:path extrusionOk="0" h="754341" w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21"/>
          <p:cNvSpPr txBox="1"/>
          <p:nvPr>
            <p:ph idx="12" type="sldNum"/>
          </p:nvPr>
        </p:nvSpPr>
        <p:spPr>
          <a:xfrm>
            <a:off x="11252200" y="6315075"/>
            <a:ext cx="406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indent="0" lvl="1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indent="0" lvl="2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indent="0" lvl="3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indent="0" lvl="4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indent="0" lvl="5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indent="0" lvl="6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indent="0" lvl="7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indent="0" lvl="8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01" name="Google Shape;201;p21"/>
          <p:cNvSpPr txBox="1"/>
          <p:nvPr>
            <p:ph idx="1" type="body"/>
          </p:nvPr>
        </p:nvSpPr>
        <p:spPr>
          <a:xfrm>
            <a:off x="443365" y="1517715"/>
            <a:ext cx="5184437" cy="46592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Arial"/>
              <a:buChar char="•"/>
              <a:defRPr sz="2000">
                <a:solidFill>
                  <a:schemeClr val="lt1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Char char="•"/>
              <a:defRPr sz="1800">
                <a:solidFill>
                  <a:schemeClr val="lt1"/>
                </a:solidFill>
              </a:defRPr>
            </a:lvl2pPr>
            <a:lvl3pPr indent="-3302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Font typeface="Arial"/>
              <a:buChar char="•"/>
              <a:defRPr sz="1600">
                <a:solidFill>
                  <a:schemeClr val="lt1"/>
                </a:solidFill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Font typeface="Arial"/>
              <a:buChar char="•"/>
              <a:defRPr sz="1400">
                <a:solidFill>
                  <a:schemeClr val="lt1"/>
                </a:solidFill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Font typeface="Arial"/>
              <a:buChar char="•"/>
              <a:defRPr sz="1400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2" name="Google Shape;202;p21"/>
          <p:cNvSpPr txBox="1"/>
          <p:nvPr>
            <p:ph idx="2" type="body"/>
          </p:nvPr>
        </p:nvSpPr>
        <p:spPr>
          <a:xfrm>
            <a:off x="6474163" y="1517715"/>
            <a:ext cx="5184437" cy="46592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lt1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 sz="1800">
                <a:solidFill>
                  <a:schemeClr val="lt1"/>
                </a:solidFill>
              </a:defRPr>
            </a:lvl2pPr>
            <a:lvl3pPr indent="-3302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lt1"/>
                </a:solidFill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5 Category">
  <p:cSld name="5 Category">
    <p:bg>
      <p:bgPr>
        <a:solidFill>
          <a:schemeClr val="accent2"/>
        </a:solidFill>
      </p:bgPr>
    </p:bg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2"/>
          <p:cNvSpPr/>
          <p:nvPr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rgbClr val="289B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22"/>
          <p:cNvSpPr/>
          <p:nvPr/>
        </p:nvSpPr>
        <p:spPr>
          <a:xfrm>
            <a:off x="0" y="0"/>
            <a:ext cx="12192001" cy="6884191"/>
          </a:xfrm>
          <a:custGeom>
            <a:rect b="b" l="l" r="r" t="t"/>
            <a:pathLst>
              <a:path extrusionOk="0" h="6884191" w="1219200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3725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22"/>
          <p:cNvSpPr/>
          <p:nvPr/>
        </p:nvSpPr>
        <p:spPr>
          <a:xfrm flipH="1" rot="5400000">
            <a:off x="2964809" y="-2364446"/>
            <a:ext cx="6862744" cy="11591639"/>
          </a:xfrm>
          <a:custGeom>
            <a:rect b="b" l="l" r="r" t="t"/>
            <a:pathLst>
              <a:path extrusionOk="0" h="11591639" w="6862744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solidFill>
            <a:srgbClr val="289B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22"/>
          <p:cNvSpPr/>
          <p:nvPr/>
        </p:nvSpPr>
        <p:spPr>
          <a:xfrm flipH="1" rot="5400000">
            <a:off x="2664629" y="-2664627"/>
            <a:ext cx="6862744" cy="12192000"/>
          </a:xfrm>
          <a:custGeom>
            <a:rect b="b" l="l" r="r" t="t"/>
            <a:pathLst>
              <a:path extrusionOk="0" h="12192000" w="6849744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rgbClr val="1B677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Google Shape;208;p22"/>
          <p:cNvSpPr/>
          <p:nvPr/>
        </p:nvSpPr>
        <p:spPr>
          <a:xfrm flipH="1" rot="5400000">
            <a:off x="2664628" y="-2664627"/>
            <a:ext cx="6862744" cy="12192000"/>
          </a:xfrm>
          <a:custGeom>
            <a:rect b="b" l="l" r="r" t="t"/>
            <a:pathLst>
              <a:path extrusionOk="0" h="12192000" w="6849744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rgbClr val="003252">
              <a:alpha val="8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22"/>
          <p:cNvSpPr txBox="1"/>
          <p:nvPr>
            <p:ph type="title"/>
          </p:nvPr>
        </p:nvSpPr>
        <p:spPr>
          <a:xfrm>
            <a:off x="444500" y="542925"/>
            <a:ext cx="11214100" cy="5355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  <a:defRPr b="1" sz="32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210" name="Google Shape;210;p22"/>
          <p:cNvGrpSpPr/>
          <p:nvPr/>
        </p:nvGrpSpPr>
        <p:grpSpPr>
          <a:xfrm rot="-5400000">
            <a:off x="390304" y="-431739"/>
            <a:ext cx="757355" cy="863476"/>
            <a:chOff x="10431418" y="6819549"/>
            <a:chExt cx="3512798" cy="4005019"/>
          </a:xfrm>
        </p:grpSpPr>
        <p:sp>
          <p:nvSpPr>
            <p:cNvPr id="211" name="Google Shape;211;p22"/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rect b="b" l="l" r="r" t="t"/>
              <a:pathLst>
                <a:path extrusionOk="0" h="754341" w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2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" name="Google Shape;212;p22"/>
            <p:cNvSpPr/>
            <p:nvPr/>
          </p:nvSpPr>
          <p:spPr>
            <a:xfrm flipH="1" rot="8100000">
              <a:off x="10986797" y="7317026"/>
              <a:ext cx="2402031" cy="2402032"/>
            </a:xfrm>
            <a:custGeom>
              <a:rect b="b" l="l" r="r" t="t"/>
              <a:pathLst>
                <a:path extrusionOk="0" h="754341" w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677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13" name="Google Shape;213;p22"/>
          <p:cNvGrpSpPr/>
          <p:nvPr/>
        </p:nvGrpSpPr>
        <p:grpSpPr>
          <a:xfrm>
            <a:off x="-1" y="1357409"/>
            <a:ext cx="12192000" cy="4846320"/>
            <a:chOff x="-1" y="1357409"/>
            <a:chExt cx="12192000" cy="4917518"/>
          </a:xfrm>
        </p:grpSpPr>
        <p:sp>
          <p:nvSpPr>
            <p:cNvPr id="214" name="Google Shape;214;p22"/>
            <p:cNvSpPr/>
            <p:nvPr/>
          </p:nvSpPr>
          <p:spPr>
            <a:xfrm flipH="1" rot="10800000">
              <a:off x="-1" y="1357409"/>
              <a:ext cx="12192000" cy="4917518"/>
            </a:xfrm>
            <a:prstGeom prst="snip1Rect">
              <a:avLst>
                <a:gd fmla="val 0" name="adj"/>
              </a:avLst>
            </a:prstGeom>
            <a:solidFill>
              <a:srgbClr val="1B677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5" name="Google Shape;215;p22"/>
            <p:cNvSpPr/>
            <p:nvPr/>
          </p:nvSpPr>
          <p:spPr>
            <a:xfrm flipH="1" rot="10800000">
              <a:off x="-1" y="1357409"/>
              <a:ext cx="12192000" cy="4917518"/>
            </a:xfrm>
            <a:prstGeom prst="snip1Rect">
              <a:avLst>
                <a:gd fmla="val 19670" name="adj"/>
              </a:avLst>
            </a:prstGeom>
            <a:solidFill>
              <a:srgbClr val="0032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6" name="Google Shape;216;p22"/>
          <p:cNvSpPr/>
          <p:nvPr>
            <p:ph idx="2" type="pic"/>
          </p:nvPr>
        </p:nvSpPr>
        <p:spPr>
          <a:xfrm>
            <a:off x="978212" y="2096716"/>
            <a:ext cx="1259505" cy="1259505"/>
          </a:xfrm>
          <a:prstGeom prst="ellipse">
            <a:avLst/>
          </a:prstGeom>
          <a:solidFill>
            <a:srgbClr val="00325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7" name="Google Shape;217;p22"/>
          <p:cNvSpPr/>
          <p:nvPr>
            <p:ph idx="3" type="pic"/>
          </p:nvPr>
        </p:nvSpPr>
        <p:spPr>
          <a:xfrm>
            <a:off x="3222230" y="2096716"/>
            <a:ext cx="1259505" cy="1259505"/>
          </a:xfrm>
          <a:prstGeom prst="ellipse">
            <a:avLst/>
          </a:prstGeom>
          <a:solidFill>
            <a:srgbClr val="00325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8" name="Google Shape;218;p22"/>
          <p:cNvSpPr/>
          <p:nvPr>
            <p:ph idx="4" type="pic"/>
          </p:nvPr>
        </p:nvSpPr>
        <p:spPr>
          <a:xfrm>
            <a:off x="5466248" y="2096716"/>
            <a:ext cx="1259505" cy="1259505"/>
          </a:xfrm>
          <a:prstGeom prst="ellipse">
            <a:avLst/>
          </a:prstGeom>
          <a:solidFill>
            <a:srgbClr val="00325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9" name="Google Shape;219;p22"/>
          <p:cNvSpPr/>
          <p:nvPr>
            <p:ph idx="5" type="pic"/>
          </p:nvPr>
        </p:nvSpPr>
        <p:spPr>
          <a:xfrm>
            <a:off x="7710266" y="2096716"/>
            <a:ext cx="1259505" cy="1259505"/>
          </a:xfrm>
          <a:prstGeom prst="ellipse">
            <a:avLst/>
          </a:prstGeom>
          <a:solidFill>
            <a:srgbClr val="00325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0" name="Google Shape;220;p22"/>
          <p:cNvSpPr/>
          <p:nvPr>
            <p:ph idx="6" type="pic"/>
          </p:nvPr>
        </p:nvSpPr>
        <p:spPr>
          <a:xfrm>
            <a:off x="9954283" y="2096716"/>
            <a:ext cx="1259505" cy="1259505"/>
          </a:xfrm>
          <a:prstGeom prst="ellipse">
            <a:avLst/>
          </a:prstGeom>
          <a:solidFill>
            <a:srgbClr val="00325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1" name="Google Shape;221;p22"/>
          <p:cNvSpPr txBox="1"/>
          <p:nvPr>
            <p:ph idx="1" type="body"/>
          </p:nvPr>
        </p:nvSpPr>
        <p:spPr>
          <a:xfrm>
            <a:off x="719894" y="4240093"/>
            <a:ext cx="177614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02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2" name="Google Shape;222;p22"/>
          <p:cNvSpPr txBox="1"/>
          <p:nvPr>
            <p:ph idx="7" type="body"/>
          </p:nvPr>
        </p:nvSpPr>
        <p:spPr>
          <a:xfrm>
            <a:off x="2963912" y="4240093"/>
            <a:ext cx="177614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02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3" name="Google Shape;223;p22"/>
          <p:cNvSpPr txBox="1"/>
          <p:nvPr>
            <p:ph idx="8" type="body"/>
          </p:nvPr>
        </p:nvSpPr>
        <p:spPr>
          <a:xfrm>
            <a:off x="5207930" y="4240093"/>
            <a:ext cx="177614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02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4" name="Google Shape;224;p22"/>
          <p:cNvSpPr txBox="1"/>
          <p:nvPr>
            <p:ph idx="9" type="body"/>
          </p:nvPr>
        </p:nvSpPr>
        <p:spPr>
          <a:xfrm>
            <a:off x="7451948" y="4240093"/>
            <a:ext cx="177614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02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5" name="Google Shape;225;p22"/>
          <p:cNvSpPr txBox="1"/>
          <p:nvPr>
            <p:ph idx="13" type="body"/>
          </p:nvPr>
        </p:nvSpPr>
        <p:spPr>
          <a:xfrm>
            <a:off x="9695965" y="4240093"/>
            <a:ext cx="177614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02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cxnSp>
        <p:nvCxnSpPr>
          <p:cNvPr id="226" name="Google Shape;226;p22"/>
          <p:cNvCxnSpPr/>
          <p:nvPr/>
        </p:nvCxnSpPr>
        <p:spPr>
          <a:xfrm>
            <a:off x="1242354" y="3825022"/>
            <a:ext cx="731221" cy="0"/>
          </a:xfrm>
          <a:prstGeom prst="straightConnector1">
            <a:avLst/>
          </a:prstGeom>
          <a:noFill/>
          <a:ln cap="rnd" cmpd="sng" w="3810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27" name="Google Shape;227;p22"/>
          <p:cNvCxnSpPr/>
          <p:nvPr/>
        </p:nvCxnSpPr>
        <p:spPr>
          <a:xfrm>
            <a:off x="3486372" y="3825022"/>
            <a:ext cx="731221" cy="0"/>
          </a:xfrm>
          <a:prstGeom prst="straightConnector1">
            <a:avLst/>
          </a:prstGeom>
          <a:noFill/>
          <a:ln cap="rnd" cmpd="sng" w="3810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28" name="Google Shape;228;p22"/>
          <p:cNvCxnSpPr/>
          <p:nvPr/>
        </p:nvCxnSpPr>
        <p:spPr>
          <a:xfrm>
            <a:off x="5730390" y="3825022"/>
            <a:ext cx="731221" cy="0"/>
          </a:xfrm>
          <a:prstGeom prst="straightConnector1">
            <a:avLst/>
          </a:prstGeom>
          <a:noFill/>
          <a:ln cap="rnd" cmpd="sng" w="3810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29" name="Google Shape;229;p22"/>
          <p:cNvCxnSpPr/>
          <p:nvPr/>
        </p:nvCxnSpPr>
        <p:spPr>
          <a:xfrm>
            <a:off x="7974408" y="3825022"/>
            <a:ext cx="731221" cy="0"/>
          </a:xfrm>
          <a:prstGeom prst="straightConnector1">
            <a:avLst/>
          </a:prstGeom>
          <a:noFill/>
          <a:ln cap="rnd" cmpd="sng" w="3810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30" name="Google Shape;230;p22"/>
          <p:cNvCxnSpPr/>
          <p:nvPr/>
        </p:nvCxnSpPr>
        <p:spPr>
          <a:xfrm>
            <a:off x="10218425" y="3825022"/>
            <a:ext cx="731221" cy="0"/>
          </a:xfrm>
          <a:prstGeom prst="straightConnector1">
            <a:avLst/>
          </a:prstGeom>
          <a:noFill/>
          <a:ln cap="rnd" cmpd="sng" w="3810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31" name="Google Shape;231;p22"/>
          <p:cNvSpPr/>
          <p:nvPr/>
        </p:nvSpPr>
        <p:spPr>
          <a:xfrm flipH="1">
            <a:off x="10782300" y="5448297"/>
            <a:ext cx="1409700" cy="1409703"/>
          </a:xfrm>
          <a:custGeom>
            <a:rect b="b" l="l" r="r" t="t"/>
            <a:pathLst>
              <a:path extrusionOk="0" h="754341" w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232;p22"/>
          <p:cNvSpPr txBox="1"/>
          <p:nvPr>
            <p:ph idx="12" type="sldNum"/>
          </p:nvPr>
        </p:nvSpPr>
        <p:spPr>
          <a:xfrm>
            <a:off x="11252200" y="6315075"/>
            <a:ext cx="406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indent="0" lvl="1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indent="0" lvl="2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indent="0" lvl="3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indent="0" lvl="4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indent="0" lvl="5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indent="0" lvl="6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indent="0" lvl="7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indent="0" lvl="8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hoto + 3 Section">
  <p:cSld name="Photo + 3 Section">
    <p:bg>
      <p:bgPr>
        <a:solidFill>
          <a:schemeClr val="accent2"/>
        </a:solidFill>
      </p:bgPr>
    </p:bg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23"/>
          <p:cNvSpPr/>
          <p:nvPr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rgbClr val="289B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p23"/>
          <p:cNvSpPr/>
          <p:nvPr/>
        </p:nvSpPr>
        <p:spPr>
          <a:xfrm>
            <a:off x="0" y="0"/>
            <a:ext cx="12192001" cy="6884191"/>
          </a:xfrm>
          <a:custGeom>
            <a:rect b="b" l="l" r="r" t="t"/>
            <a:pathLst>
              <a:path extrusionOk="0" h="6884191" w="1219200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3725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" name="Google Shape;236;p23"/>
          <p:cNvSpPr/>
          <p:nvPr/>
        </p:nvSpPr>
        <p:spPr>
          <a:xfrm flipH="1" rot="5400000">
            <a:off x="2964809" y="-2364446"/>
            <a:ext cx="6862744" cy="11591639"/>
          </a:xfrm>
          <a:custGeom>
            <a:rect b="b" l="l" r="r" t="t"/>
            <a:pathLst>
              <a:path extrusionOk="0" h="11591639" w="6862744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solidFill>
            <a:srgbClr val="289B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" name="Google Shape;237;p23"/>
          <p:cNvSpPr/>
          <p:nvPr/>
        </p:nvSpPr>
        <p:spPr>
          <a:xfrm flipH="1" rot="5400000">
            <a:off x="2664629" y="-2664627"/>
            <a:ext cx="6862744" cy="12192000"/>
          </a:xfrm>
          <a:custGeom>
            <a:rect b="b" l="l" r="r" t="t"/>
            <a:pathLst>
              <a:path extrusionOk="0" h="12192000" w="6849744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rgbClr val="1B677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p23"/>
          <p:cNvSpPr/>
          <p:nvPr/>
        </p:nvSpPr>
        <p:spPr>
          <a:xfrm flipH="1" rot="5400000">
            <a:off x="2664628" y="-2664627"/>
            <a:ext cx="6862744" cy="12192000"/>
          </a:xfrm>
          <a:custGeom>
            <a:rect b="b" l="l" r="r" t="t"/>
            <a:pathLst>
              <a:path extrusionOk="0" h="12192000" w="6849744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rgbClr val="003252">
              <a:alpha val="8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9" name="Google Shape;239;p23"/>
          <p:cNvSpPr txBox="1"/>
          <p:nvPr>
            <p:ph type="title"/>
          </p:nvPr>
        </p:nvSpPr>
        <p:spPr>
          <a:xfrm>
            <a:off x="444500" y="542925"/>
            <a:ext cx="11214100" cy="5355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  <a:defRPr b="1" sz="32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240" name="Google Shape;240;p23"/>
          <p:cNvGrpSpPr/>
          <p:nvPr/>
        </p:nvGrpSpPr>
        <p:grpSpPr>
          <a:xfrm rot="-5400000">
            <a:off x="390304" y="-431739"/>
            <a:ext cx="757355" cy="863476"/>
            <a:chOff x="10431418" y="6819549"/>
            <a:chExt cx="3512798" cy="4005019"/>
          </a:xfrm>
        </p:grpSpPr>
        <p:sp>
          <p:nvSpPr>
            <p:cNvPr id="241" name="Google Shape;241;p23"/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rect b="b" l="l" r="r" t="t"/>
              <a:pathLst>
                <a:path extrusionOk="0" h="754341" w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2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" name="Google Shape;242;p23"/>
            <p:cNvSpPr/>
            <p:nvPr/>
          </p:nvSpPr>
          <p:spPr>
            <a:xfrm flipH="1" rot="8100000">
              <a:off x="10986797" y="7317026"/>
              <a:ext cx="2402031" cy="2402032"/>
            </a:xfrm>
            <a:custGeom>
              <a:rect b="b" l="l" r="r" t="t"/>
              <a:pathLst>
                <a:path extrusionOk="0" h="754341" w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677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43" name="Google Shape;243;p23"/>
          <p:cNvGrpSpPr/>
          <p:nvPr/>
        </p:nvGrpSpPr>
        <p:grpSpPr>
          <a:xfrm>
            <a:off x="-1" y="1357409"/>
            <a:ext cx="12192000" cy="4846320"/>
            <a:chOff x="-1" y="1357409"/>
            <a:chExt cx="12192000" cy="4917518"/>
          </a:xfrm>
        </p:grpSpPr>
        <p:sp>
          <p:nvSpPr>
            <p:cNvPr id="244" name="Google Shape;244;p23"/>
            <p:cNvSpPr/>
            <p:nvPr/>
          </p:nvSpPr>
          <p:spPr>
            <a:xfrm flipH="1" rot="10800000">
              <a:off x="-1" y="1357409"/>
              <a:ext cx="12192000" cy="4917518"/>
            </a:xfrm>
            <a:prstGeom prst="snip1Rect">
              <a:avLst>
                <a:gd fmla="val 0" name="adj"/>
              </a:avLst>
            </a:prstGeom>
            <a:solidFill>
              <a:srgbClr val="1B677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" name="Google Shape;245;p23"/>
            <p:cNvSpPr/>
            <p:nvPr/>
          </p:nvSpPr>
          <p:spPr>
            <a:xfrm flipH="1" rot="10800000">
              <a:off x="-1" y="1357409"/>
              <a:ext cx="12192000" cy="4917518"/>
            </a:xfrm>
            <a:prstGeom prst="snip1Rect">
              <a:avLst>
                <a:gd fmla="val 19670" name="adj"/>
              </a:avLst>
            </a:prstGeom>
            <a:solidFill>
              <a:srgbClr val="0032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6" name="Google Shape;246;p23"/>
          <p:cNvSpPr txBox="1"/>
          <p:nvPr>
            <p:ph idx="1" type="body"/>
          </p:nvPr>
        </p:nvSpPr>
        <p:spPr>
          <a:xfrm>
            <a:off x="542094" y="4240093"/>
            <a:ext cx="3293306" cy="146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02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7" name="Google Shape;247;p23"/>
          <p:cNvSpPr/>
          <p:nvPr/>
        </p:nvSpPr>
        <p:spPr>
          <a:xfrm flipH="1">
            <a:off x="10782300" y="5448297"/>
            <a:ext cx="1409700" cy="1409703"/>
          </a:xfrm>
          <a:custGeom>
            <a:rect b="b" l="l" r="r" t="t"/>
            <a:pathLst>
              <a:path extrusionOk="0" h="754341" w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" name="Google Shape;248;p23"/>
          <p:cNvSpPr txBox="1"/>
          <p:nvPr>
            <p:ph idx="12" type="sldNum"/>
          </p:nvPr>
        </p:nvSpPr>
        <p:spPr>
          <a:xfrm>
            <a:off x="11252200" y="6315075"/>
            <a:ext cx="406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indent="0" lvl="1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indent="0" lvl="2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indent="0" lvl="3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indent="0" lvl="4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indent="0" lvl="5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indent="0" lvl="6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indent="0" lvl="7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indent="0" lvl="8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49" name="Google Shape;249;p23"/>
          <p:cNvSpPr/>
          <p:nvPr>
            <p:ph idx="2" type="pic"/>
          </p:nvPr>
        </p:nvSpPr>
        <p:spPr>
          <a:xfrm>
            <a:off x="-2" y="1352575"/>
            <a:ext cx="12192002" cy="22898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accent2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0" name="Google Shape;250;p23"/>
          <p:cNvSpPr txBox="1"/>
          <p:nvPr>
            <p:ph idx="3" type="body"/>
          </p:nvPr>
        </p:nvSpPr>
        <p:spPr>
          <a:xfrm>
            <a:off x="4444169" y="4240093"/>
            <a:ext cx="3293306" cy="146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02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51" name="Google Shape;251;p23"/>
          <p:cNvSpPr txBox="1"/>
          <p:nvPr>
            <p:ph idx="4" type="body"/>
          </p:nvPr>
        </p:nvSpPr>
        <p:spPr>
          <a:xfrm>
            <a:off x="8346244" y="4240093"/>
            <a:ext cx="3293306" cy="146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02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hoto + Text">
  <p:cSld name="Photo + Text">
    <p:bg>
      <p:bgPr>
        <a:solidFill>
          <a:schemeClr val="accent2"/>
        </a:solidFill>
      </p:bgPr>
    </p:bg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24"/>
          <p:cNvSpPr/>
          <p:nvPr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rgbClr val="289B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" name="Google Shape;254;p24"/>
          <p:cNvSpPr/>
          <p:nvPr/>
        </p:nvSpPr>
        <p:spPr>
          <a:xfrm>
            <a:off x="0" y="0"/>
            <a:ext cx="12192001" cy="6884191"/>
          </a:xfrm>
          <a:custGeom>
            <a:rect b="b" l="l" r="r" t="t"/>
            <a:pathLst>
              <a:path extrusionOk="0" h="6884191" w="1219200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3725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" name="Google Shape;255;p24"/>
          <p:cNvSpPr/>
          <p:nvPr/>
        </p:nvSpPr>
        <p:spPr>
          <a:xfrm flipH="1" rot="5400000">
            <a:off x="2964809" y="-2364446"/>
            <a:ext cx="6862744" cy="11591639"/>
          </a:xfrm>
          <a:custGeom>
            <a:rect b="b" l="l" r="r" t="t"/>
            <a:pathLst>
              <a:path extrusionOk="0" h="11591639" w="6862744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solidFill>
            <a:srgbClr val="289B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" name="Google Shape;256;p24"/>
          <p:cNvSpPr/>
          <p:nvPr/>
        </p:nvSpPr>
        <p:spPr>
          <a:xfrm flipH="1" rot="5400000">
            <a:off x="2664629" y="-2664627"/>
            <a:ext cx="6862744" cy="12192000"/>
          </a:xfrm>
          <a:custGeom>
            <a:rect b="b" l="l" r="r" t="t"/>
            <a:pathLst>
              <a:path extrusionOk="0" h="12192000" w="6849744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rgbClr val="1B677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" name="Google Shape;257;p24"/>
          <p:cNvSpPr/>
          <p:nvPr/>
        </p:nvSpPr>
        <p:spPr>
          <a:xfrm flipH="1" rot="5400000">
            <a:off x="2664628" y="-2664627"/>
            <a:ext cx="6862744" cy="12192000"/>
          </a:xfrm>
          <a:custGeom>
            <a:rect b="b" l="l" r="r" t="t"/>
            <a:pathLst>
              <a:path extrusionOk="0" h="12192000" w="6849744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rgbClr val="003252">
              <a:alpha val="8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" name="Google Shape;258;p24"/>
          <p:cNvSpPr txBox="1"/>
          <p:nvPr>
            <p:ph type="title"/>
          </p:nvPr>
        </p:nvSpPr>
        <p:spPr>
          <a:xfrm>
            <a:off x="444500" y="542925"/>
            <a:ext cx="11214100" cy="5355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  <a:defRPr b="1" sz="32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259" name="Google Shape;259;p24"/>
          <p:cNvGrpSpPr/>
          <p:nvPr/>
        </p:nvGrpSpPr>
        <p:grpSpPr>
          <a:xfrm rot="-5400000">
            <a:off x="390304" y="-431739"/>
            <a:ext cx="757355" cy="863476"/>
            <a:chOff x="10431418" y="6819549"/>
            <a:chExt cx="3512798" cy="4005019"/>
          </a:xfrm>
        </p:grpSpPr>
        <p:sp>
          <p:nvSpPr>
            <p:cNvPr id="260" name="Google Shape;260;p24"/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rect b="b" l="l" r="r" t="t"/>
              <a:pathLst>
                <a:path extrusionOk="0" h="754341" w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2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" name="Google Shape;261;p24"/>
            <p:cNvSpPr/>
            <p:nvPr/>
          </p:nvSpPr>
          <p:spPr>
            <a:xfrm flipH="1" rot="8100000">
              <a:off x="10986797" y="7317026"/>
              <a:ext cx="2402031" cy="2402032"/>
            </a:xfrm>
            <a:custGeom>
              <a:rect b="b" l="l" r="r" t="t"/>
              <a:pathLst>
                <a:path extrusionOk="0" h="754341" w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677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2" name="Google Shape;262;p24"/>
          <p:cNvGrpSpPr/>
          <p:nvPr/>
        </p:nvGrpSpPr>
        <p:grpSpPr>
          <a:xfrm>
            <a:off x="-1" y="1357409"/>
            <a:ext cx="12192000" cy="4846320"/>
            <a:chOff x="-1" y="1357409"/>
            <a:chExt cx="12192000" cy="4917518"/>
          </a:xfrm>
        </p:grpSpPr>
        <p:sp>
          <p:nvSpPr>
            <p:cNvPr id="263" name="Google Shape;263;p24"/>
            <p:cNvSpPr/>
            <p:nvPr/>
          </p:nvSpPr>
          <p:spPr>
            <a:xfrm flipH="1" rot="10800000">
              <a:off x="-1" y="1357409"/>
              <a:ext cx="12192000" cy="4917518"/>
            </a:xfrm>
            <a:prstGeom prst="snip1Rect">
              <a:avLst>
                <a:gd fmla="val 0" name="adj"/>
              </a:avLst>
            </a:prstGeom>
            <a:solidFill>
              <a:srgbClr val="1B677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" name="Google Shape;264;p24"/>
            <p:cNvSpPr/>
            <p:nvPr/>
          </p:nvSpPr>
          <p:spPr>
            <a:xfrm flipH="1" rot="10800000">
              <a:off x="-1" y="1357409"/>
              <a:ext cx="12192000" cy="4917518"/>
            </a:xfrm>
            <a:prstGeom prst="snip1Rect">
              <a:avLst>
                <a:gd fmla="val 19670" name="adj"/>
              </a:avLst>
            </a:prstGeom>
            <a:solidFill>
              <a:srgbClr val="0032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65" name="Google Shape;265;p24"/>
          <p:cNvSpPr txBox="1"/>
          <p:nvPr>
            <p:ph idx="1" type="body"/>
          </p:nvPr>
        </p:nvSpPr>
        <p:spPr>
          <a:xfrm>
            <a:off x="542094" y="4240093"/>
            <a:ext cx="9402006" cy="146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02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6" name="Google Shape;266;p24"/>
          <p:cNvSpPr/>
          <p:nvPr/>
        </p:nvSpPr>
        <p:spPr>
          <a:xfrm flipH="1">
            <a:off x="10782300" y="5448297"/>
            <a:ext cx="1409700" cy="1409703"/>
          </a:xfrm>
          <a:custGeom>
            <a:rect b="b" l="l" r="r" t="t"/>
            <a:pathLst>
              <a:path extrusionOk="0" h="754341" w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7" name="Google Shape;267;p24"/>
          <p:cNvSpPr txBox="1"/>
          <p:nvPr>
            <p:ph idx="12" type="sldNum"/>
          </p:nvPr>
        </p:nvSpPr>
        <p:spPr>
          <a:xfrm>
            <a:off x="11252200" y="6315075"/>
            <a:ext cx="406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indent="0" lvl="1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indent="0" lvl="2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indent="0" lvl="3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indent="0" lvl="4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indent="0" lvl="5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indent="0" lvl="6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indent="0" lvl="7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indent="0" lvl="8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68" name="Google Shape;268;p24"/>
          <p:cNvSpPr/>
          <p:nvPr>
            <p:ph idx="2" type="pic"/>
          </p:nvPr>
        </p:nvSpPr>
        <p:spPr>
          <a:xfrm>
            <a:off x="-2" y="1352575"/>
            <a:ext cx="12192002" cy="22898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accent2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>
  <p:cSld name="Picture with Caption">
    <p:bg>
      <p:bgPr>
        <a:solidFill>
          <a:schemeClr val="accent2"/>
        </a:solidFill>
      </p:bgPr>
    </p:bg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25"/>
          <p:cNvSpPr/>
          <p:nvPr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rgbClr val="289B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1" name="Google Shape;271;p25"/>
          <p:cNvSpPr/>
          <p:nvPr/>
        </p:nvSpPr>
        <p:spPr>
          <a:xfrm>
            <a:off x="0" y="0"/>
            <a:ext cx="12192001" cy="6884191"/>
          </a:xfrm>
          <a:custGeom>
            <a:rect b="b" l="l" r="r" t="t"/>
            <a:pathLst>
              <a:path extrusionOk="0" h="6884191" w="1219200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3725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p25"/>
          <p:cNvSpPr/>
          <p:nvPr/>
        </p:nvSpPr>
        <p:spPr>
          <a:xfrm flipH="1" rot="5400000">
            <a:off x="2964809" y="-2364446"/>
            <a:ext cx="6862744" cy="11591639"/>
          </a:xfrm>
          <a:custGeom>
            <a:rect b="b" l="l" r="r" t="t"/>
            <a:pathLst>
              <a:path extrusionOk="0" h="11591639" w="6862744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solidFill>
            <a:srgbClr val="289B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3" name="Google Shape;273;p25"/>
          <p:cNvSpPr/>
          <p:nvPr/>
        </p:nvSpPr>
        <p:spPr>
          <a:xfrm flipH="1" rot="5400000">
            <a:off x="2664629" y="-2664627"/>
            <a:ext cx="6862744" cy="12192000"/>
          </a:xfrm>
          <a:custGeom>
            <a:rect b="b" l="l" r="r" t="t"/>
            <a:pathLst>
              <a:path extrusionOk="0" h="12192000" w="6849744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rgbClr val="1B677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4" name="Google Shape;274;p25"/>
          <p:cNvSpPr/>
          <p:nvPr/>
        </p:nvSpPr>
        <p:spPr>
          <a:xfrm flipH="1" rot="5400000">
            <a:off x="2664628" y="-2664627"/>
            <a:ext cx="6862744" cy="12192000"/>
          </a:xfrm>
          <a:custGeom>
            <a:rect b="b" l="l" r="r" t="t"/>
            <a:pathLst>
              <a:path extrusionOk="0" h="12192000" w="6849744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rgbClr val="003252">
              <a:alpha val="8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25"/>
          <p:cNvSpPr txBox="1"/>
          <p:nvPr>
            <p:ph type="title"/>
          </p:nvPr>
        </p:nvSpPr>
        <p:spPr>
          <a:xfrm>
            <a:off x="444500" y="542925"/>
            <a:ext cx="11214100" cy="5355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  <a:defRPr b="1" sz="32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276" name="Google Shape;276;p25"/>
          <p:cNvGrpSpPr/>
          <p:nvPr/>
        </p:nvGrpSpPr>
        <p:grpSpPr>
          <a:xfrm rot="-5400000">
            <a:off x="390304" y="-431739"/>
            <a:ext cx="757355" cy="863476"/>
            <a:chOff x="10431418" y="6819549"/>
            <a:chExt cx="3512798" cy="4005019"/>
          </a:xfrm>
        </p:grpSpPr>
        <p:sp>
          <p:nvSpPr>
            <p:cNvPr id="277" name="Google Shape;277;p25"/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rect b="b" l="l" r="r" t="t"/>
              <a:pathLst>
                <a:path extrusionOk="0" h="754341" w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2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" name="Google Shape;278;p25"/>
            <p:cNvSpPr/>
            <p:nvPr/>
          </p:nvSpPr>
          <p:spPr>
            <a:xfrm flipH="1" rot="8100000">
              <a:off x="10986797" y="7317026"/>
              <a:ext cx="2402031" cy="2402032"/>
            </a:xfrm>
            <a:custGeom>
              <a:rect b="b" l="l" r="r" t="t"/>
              <a:pathLst>
                <a:path extrusionOk="0" h="754341" w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677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79" name="Google Shape;279;p25"/>
          <p:cNvGrpSpPr/>
          <p:nvPr/>
        </p:nvGrpSpPr>
        <p:grpSpPr>
          <a:xfrm>
            <a:off x="-1" y="1357409"/>
            <a:ext cx="12192000" cy="4846320"/>
            <a:chOff x="-1" y="1357409"/>
            <a:chExt cx="12192000" cy="4917518"/>
          </a:xfrm>
        </p:grpSpPr>
        <p:sp>
          <p:nvSpPr>
            <p:cNvPr id="280" name="Google Shape;280;p25"/>
            <p:cNvSpPr/>
            <p:nvPr/>
          </p:nvSpPr>
          <p:spPr>
            <a:xfrm flipH="1" rot="10800000">
              <a:off x="-1" y="1357409"/>
              <a:ext cx="12192000" cy="4917518"/>
            </a:xfrm>
            <a:prstGeom prst="snip1Rect">
              <a:avLst>
                <a:gd fmla="val 0" name="adj"/>
              </a:avLst>
            </a:prstGeom>
            <a:solidFill>
              <a:srgbClr val="1B677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" name="Google Shape;281;p25"/>
            <p:cNvSpPr/>
            <p:nvPr/>
          </p:nvSpPr>
          <p:spPr>
            <a:xfrm flipH="1" rot="10800000">
              <a:off x="-1" y="1357409"/>
              <a:ext cx="12192000" cy="4917518"/>
            </a:xfrm>
            <a:prstGeom prst="snip1Rect">
              <a:avLst>
                <a:gd fmla="val 19670" name="adj"/>
              </a:avLst>
            </a:prstGeom>
            <a:solidFill>
              <a:srgbClr val="0032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82" name="Google Shape;282;p25"/>
          <p:cNvSpPr/>
          <p:nvPr/>
        </p:nvSpPr>
        <p:spPr>
          <a:xfrm flipH="1">
            <a:off x="10782300" y="5448297"/>
            <a:ext cx="1409700" cy="1409703"/>
          </a:xfrm>
          <a:custGeom>
            <a:rect b="b" l="l" r="r" t="t"/>
            <a:pathLst>
              <a:path extrusionOk="0" h="754341" w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3" name="Google Shape;283;p25"/>
          <p:cNvSpPr txBox="1"/>
          <p:nvPr>
            <p:ph idx="12" type="sldNum"/>
          </p:nvPr>
        </p:nvSpPr>
        <p:spPr>
          <a:xfrm>
            <a:off x="11252200" y="6315075"/>
            <a:ext cx="406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indent="0" lvl="1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indent="0" lvl="2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indent="0" lvl="3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indent="0" lvl="4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indent="0" lvl="5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indent="0" lvl="6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indent="0" lvl="7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indent="0" lvl="8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84" name="Google Shape;284;p25"/>
          <p:cNvSpPr/>
          <p:nvPr>
            <p:ph idx="2" type="pic"/>
          </p:nvPr>
        </p:nvSpPr>
        <p:spPr>
          <a:xfrm>
            <a:off x="4110087" y="1444649"/>
            <a:ext cx="7548513" cy="45790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5" name="Google Shape;285;p25"/>
          <p:cNvSpPr txBox="1"/>
          <p:nvPr>
            <p:ph idx="1" type="body"/>
          </p:nvPr>
        </p:nvSpPr>
        <p:spPr>
          <a:xfrm>
            <a:off x="443366" y="1444649"/>
            <a:ext cx="3365063" cy="45790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00"/>
              <a:buFont typeface="Arial"/>
              <a:buNone/>
              <a:defRPr sz="16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>
  <p:cSld name="Content with Caption">
    <p:bg>
      <p:bgPr>
        <a:solidFill>
          <a:schemeClr val="accent2"/>
        </a:solidFill>
      </p:bgPr>
    </p:bg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26"/>
          <p:cNvSpPr/>
          <p:nvPr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rgbClr val="289B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8" name="Google Shape;288;p26"/>
          <p:cNvSpPr/>
          <p:nvPr/>
        </p:nvSpPr>
        <p:spPr>
          <a:xfrm>
            <a:off x="0" y="0"/>
            <a:ext cx="12192001" cy="6884191"/>
          </a:xfrm>
          <a:custGeom>
            <a:rect b="b" l="l" r="r" t="t"/>
            <a:pathLst>
              <a:path extrusionOk="0" h="6884191" w="1219200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3725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p26"/>
          <p:cNvSpPr/>
          <p:nvPr/>
        </p:nvSpPr>
        <p:spPr>
          <a:xfrm flipH="1" rot="5400000">
            <a:off x="2964809" y="-2364446"/>
            <a:ext cx="6862744" cy="11591639"/>
          </a:xfrm>
          <a:custGeom>
            <a:rect b="b" l="l" r="r" t="t"/>
            <a:pathLst>
              <a:path extrusionOk="0" h="11591639" w="6862744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solidFill>
            <a:srgbClr val="289B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p26"/>
          <p:cNvSpPr/>
          <p:nvPr/>
        </p:nvSpPr>
        <p:spPr>
          <a:xfrm flipH="1" rot="5400000">
            <a:off x="2664629" y="-2664627"/>
            <a:ext cx="6862744" cy="12192000"/>
          </a:xfrm>
          <a:custGeom>
            <a:rect b="b" l="l" r="r" t="t"/>
            <a:pathLst>
              <a:path extrusionOk="0" h="12192000" w="6849744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rgbClr val="1B677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p26"/>
          <p:cNvSpPr/>
          <p:nvPr/>
        </p:nvSpPr>
        <p:spPr>
          <a:xfrm flipH="1" rot="5400000">
            <a:off x="2664628" y="-2664627"/>
            <a:ext cx="6862744" cy="12192000"/>
          </a:xfrm>
          <a:custGeom>
            <a:rect b="b" l="l" r="r" t="t"/>
            <a:pathLst>
              <a:path extrusionOk="0" h="12192000" w="6849744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rgbClr val="003252">
              <a:alpha val="8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26"/>
          <p:cNvSpPr txBox="1"/>
          <p:nvPr>
            <p:ph type="title"/>
          </p:nvPr>
        </p:nvSpPr>
        <p:spPr>
          <a:xfrm>
            <a:off x="444500" y="542925"/>
            <a:ext cx="11214100" cy="5355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  <a:defRPr b="1" sz="32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293" name="Google Shape;293;p26"/>
          <p:cNvGrpSpPr/>
          <p:nvPr/>
        </p:nvGrpSpPr>
        <p:grpSpPr>
          <a:xfrm rot="-5400000">
            <a:off x="390304" y="-431739"/>
            <a:ext cx="757355" cy="863476"/>
            <a:chOff x="10431418" y="6819549"/>
            <a:chExt cx="3512798" cy="4005019"/>
          </a:xfrm>
        </p:grpSpPr>
        <p:sp>
          <p:nvSpPr>
            <p:cNvPr id="294" name="Google Shape;294;p26"/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rect b="b" l="l" r="r" t="t"/>
              <a:pathLst>
                <a:path extrusionOk="0" h="754341" w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2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" name="Google Shape;295;p26"/>
            <p:cNvSpPr/>
            <p:nvPr/>
          </p:nvSpPr>
          <p:spPr>
            <a:xfrm flipH="1" rot="8100000">
              <a:off x="10986797" y="7317026"/>
              <a:ext cx="2402031" cy="2402032"/>
            </a:xfrm>
            <a:custGeom>
              <a:rect b="b" l="l" r="r" t="t"/>
              <a:pathLst>
                <a:path extrusionOk="0" h="754341" w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677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6" name="Google Shape;296;p26"/>
          <p:cNvGrpSpPr/>
          <p:nvPr/>
        </p:nvGrpSpPr>
        <p:grpSpPr>
          <a:xfrm>
            <a:off x="-1" y="1357409"/>
            <a:ext cx="12192000" cy="4846320"/>
            <a:chOff x="-1" y="1357409"/>
            <a:chExt cx="12192000" cy="4917518"/>
          </a:xfrm>
        </p:grpSpPr>
        <p:sp>
          <p:nvSpPr>
            <p:cNvPr id="297" name="Google Shape;297;p26"/>
            <p:cNvSpPr/>
            <p:nvPr/>
          </p:nvSpPr>
          <p:spPr>
            <a:xfrm flipH="1" rot="10800000">
              <a:off x="-1" y="1357409"/>
              <a:ext cx="12192000" cy="4917518"/>
            </a:xfrm>
            <a:prstGeom prst="snip1Rect">
              <a:avLst>
                <a:gd fmla="val 0" name="adj"/>
              </a:avLst>
            </a:prstGeom>
            <a:solidFill>
              <a:srgbClr val="1B677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" name="Google Shape;298;p26"/>
            <p:cNvSpPr/>
            <p:nvPr/>
          </p:nvSpPr>
          <p:spPr>
            <a:xfrm flipH="1" rot="10800000">
              <a:off x="-1" y="1357409"/>
              <a:ext cx="12192000" cy="4917518"/>
            </a:xfrm>
            <a:prstGeom prst="snip1Rect">
              <a:avLst>
                <a:gd fmla="val 19670" name="adj"/>
              </a:avLst>
            </a:prstGeom>
            <a:solidFill>
              <a:srgbClr val="0032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99" name="Google Shape;299;p26"/>
          <p:cNvSpPr/>
          <p:nvPr/>
        </p:nvSpPr>
        <p:spPr>
          <a:xfrm flipH="1">
            <a:off x="10782300" y="5448297"/>
            <a:ext cx="1409700" cy="1409703"/>
          </a:xfrm>
          <a:custGeom>
            <a:rect b="b" l="l" r="r" t="t"/>
            <a:pathLst>
              <a:path extrusionOk="0" h="754341" w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0" name="Google Shape;300;p26"/>
          <p:cNvSpPr txBox="1"/>
          <p:nvPr>
            <p:ph idx="12" type="sldNum"/>
          </p:nvPr>
        </p:nvSpPr>
        <p:spPr>
          <a:xfrm>
            <a:off x="11252200" y="6315075"/>
            <a:ext cx="406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indent="0" lvl="1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indent="0" lvl="2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indent="0" lvl="3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indent="0" lvl="4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indent="0" lvl="5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indent="0" lvl="6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indent="0" lvl="7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indent="0" lvl="8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01" name="Google Shape;301;p26"/>
          <p:cNvSpPr txBox="1"/>
          <p:nvPr>
            <p:ph idx="1" type="body"/>
          </p:nvPr>
        </p:nvSpPr>
        <p:spPr>
          <a:xfrm>
            <a:off x="443366" y="1444649"/>
            <a:ext cx="3365063" cy="45790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00"/>
              <a:buFont typeface="Arial"/>
              <a:buNone/>
              <a:defRPr sz="16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302" name="Google Shape;302;p26"/>
          <p:cNvSpPr txBox="1"/>
          <p:nvPr>
            <p:ph idx="2" type="body"/>
          </p:nvPr>
        </p:nvSpPr>
        <p:spPr>
          <a:xfrm>
            <a:off x="3964290" y="1444649"/>
            <a:ext cx="7694310" cy="45790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  <a:defRPr sz="2400">
                <a:solidFill>
                  <a:schemeClr val="lt1"/>
                </a:solidFill>
              </a:defRPr>
            </a:lvl1pPr>
            <a:lvl2pPr indent="-355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lt1"/>
                </a:solidFill>
              </a:defRPr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 sz="1800">
                <a:solidFill>
                  <a:schemeClr val="lt1"/>
                </a:solidFill>
              </a:defRPr>
            </a:lvl3pPr>
            <a:lvl4pPr indent="-3302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lt1"/>
                </a:solidFill>
              </a:defRPr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lt1"/>
                </a:solidFill>
              </a:defRPr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ank You 2">
  <p:cSld name="Thank You 2"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2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" name="Google Shape;305;p27"/>
          <p:cNvSpPr/>
          <p:nvPr/>
        </p:nvSpPr>
        <p:spPr>
          <a:xfrm flipH="1">
            <a:off x="-16297" y="0"/>
            <a:ext cx="12208298" cy="6858000"/>
          </a:xfrm>
          <a:custGeom>
            <a:rect b="b" l="l" r="r" t="t"/>
            <a:pathLst>
              <a:path extrusionOk="0" h="6858000" w="12208298">
                <a:moveTo>
                  <a:pt x="8574289" y="0"/>
                </a:moveTo>
                <a:lnTo>
                  <a:pt x="0" y="0"/>
                </a:lnTo>
                <a:lnTo>
                  <a:pt x="0" y="6858000"/>
                </a:lnTo>
                <a:lnTo>
                  <a:pt x="532109" y="6858000"/>
                </a:lnTo>
                <a:lnTo>
                  <a:pt x="11495317" y="6858000"/>
                </a:lnTo>
                <a:lnTo>
                  <a:pt x="12208298" y="6858000"/>
                </a:lnTo>
                <a:lnTo>
                  <a:pt x="12208298" y="3146781"/>
                </a:lnTo>
                <a:lnTo>
                  <a:pt x="10353284" y="1291767"/>
                </a:lnTo>
                <a:lnTo>
                  <a:pt x="9866056" y="1291767"/>
                </a:lnTo>
                <a:close/>
              </a:path>
            </a:pathLst>
          </a:custGeom>
          <a:solidFill>
            <a:schemeClr val="accent2">
              <a:alpha val="73725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" name="Google Shape;306;p27"/>
          <p:cNvSpPr/>
          <p:nvPr/>
        </p:nvSpPr>
        <p:spPr>
          <a:xfrm rot="-5400000">
            <a:off x="2667000" y="-2667001"/>
            <a:ext cx="6858000" cy="12192002"/>
          </a:xfrm>
          <a:custGeom>
            <a:rect b="b" l="l" r="r" t="t"/>
            <a:pathLst>
              <a:path extrusionOk="0" h="12192002" w="6858000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7" name="Google Shape;307;p27"/>
          <p:cNvSpPr/>
          <p:nvPr/>
        </p:nvSpPr>
        <p:spPr>
          <a:xfrm rot="-5400000">
            <a:off x="2667000" y="-2667001"/>
            <a:ext cx="6858000" cy="12192002"/>
          </a:xfrm>
          <a:custGeom>
            <a:rect b="b" l="l" r="r" t="t"/>
            <a:pathLst>
              <a:path extrusionOk="0" h="12192002" w="6858000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solidFill>
            <a:srgbClr val="003252">
              <a:alpha val="8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8" name="Google Shape;308;p27"/>
          <p:cNvSpPr txBox="1"/>
          <p:nvPr>
            <p:ph type="ctrTitle"/>
          </p:nvPr>
        </p:nvSpPr>
        <p:spPr>
          <a:xfrm>
            <a:off x="6360242" y="3429000"/>
            <a:ext cx="4945598" cy="124358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Trebuchet MS"/>
              <a:buNone/>
              <a:defRPr b="1" sz="5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9" name="Google Shape;309;p27"/>
          <p:cNvSpPr/>
          <p:nvPr/>
        </p:nvSpPr>
        <p:spPr>
          <a:xfrm rot="-8100000">
            <a:off x="-729899" y="-1215855"/>
            <a:ext cx="6043521" cy="8427077"/>
          </a:xfrm>
          <a:custGeom>
            <a:rect b="b" l="l" r="r" t="t"/>
            <a:pathLst>
              <a:path extrusionOk="0" h="8427077" w="6043521">
                <a:moveTo>
                  <a:pt x="6043521" y="4267535"/>
                </a:moveTo>
                <a:lnTo>
                  <a:pt x="1883979" y="8427077"/>
                </a:lnTo>
                <a:lnTo>
                  <a:pt x="0" y="8427077"/>
                </a:lnTo>
                <a:lnTo>
                  <a:pt x="0" y="1775986"/>
                </a:lnTo>
                <a:lnTo>
                  <a:pt x="1775985" y="0"/>
                </a:lnTo>
                <a:close/>
              </a:path>
            </a:pathLst>
          </a:custGeom>
          <a:solidFill>
            <a:srgbClr val="00325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0" name="Google Shape;310;p27"/>
          <p:cNvSpPr/>
          <p:nvPr/>
        </p:nvSpPr>
        <p:spPr>
          <a:xfrm rot="-8100000">
            <a:off x="-1145231" y="-2123853"/>
            <a:ext cx="6043521" cy="9008880"/>
          </a:xfrm>
          <a:custGeom>
            <a:rect b="b" l="l" r="r" t="t"/>
            <a:pathLst>
              <a:path extrusionOk="0" h="9008880" w="6043521">
                <a:moveTo>
                  <a:pt x="6043521" y="4849338"/>
                </a:moveTo>
                <a:lnTo>
                  <a:pt x="1883979" y="9008880"/>
                </a:lnTo>
                <a:lnTo>
                  <a:pt x="0" y="9008880"/>
                </a:lnTo>
                <a:lnTo>
                  <a:pt x="0" y="1194182"/>
                </a:lnTo>
                <a:lnTo>
                  <a:pt x="1194182" y="0"/>
                </a:lnTo>
                <a:close/>
              </a:path>
            </a:pathLst>
          </a:custGeom>
          <a:solidFill>
            <a:srgbClr val="1B677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1" name="Google Shape;311;p27"/>
          <p:cNvSpPr/>
          <p:nvPr/>
        </p:nvSpPr>
        <p:spPr>
          <a:xfrm flipH="1" rot="-2700000">
            <a:off x="-2681153" y="-465959"/>
            <a:ext cx="8639119" cy="5739762"/>
          </a:xfrm>
          <a:custGeom>
            <a:rect b="b" l="l" r="r" t="t"/>
            <a:pathLst>
              <a:path extrusionOk="0" h="5739762" w="8639119">
                <a:moveTo>
                  <a:pt x="3789781" y="0"/>
                </a:moveTo>
                <a:lnTo>
                  <a:pt x="0" y="3789782"/>
                </a:lnTo>
                <a:lnTo>
                  <a:pt x="0" y="5739761"/>
                </a:lnTo>
                <a:lnTo>
                  <a:pt x="7748695" y="5739762"/>
                </a:lnTo>
                <a:lnTo>
                  <a:pt x="8639119" y="4849338"/>
                </a:lnTo>
                <a:close/>
              </a:path>
            </a:pathLst>
          </a:custGeom>
          <a:solidFill>
            <a:srgbClr val="003252">
              <a:alpha val="5098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>
  <p:cSld name="Section Header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C436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11"/>
          <p:cNvSpPr/>
          <p:nvPr/>
        </p:nvSpPr>
        <p:spPr>
          <a:xfrm>
            <a:off x="0" y="0"/>
            <a:ext cx="12192000" cy="6862745"/>
          </a:xfrm>
          <a:custGeom>
            <a:rect b="b" l="l" r="r" t="t"/>
            <a:pathLst>
              <a:path extrusionOk="0" h="6849743" w="12192000">
                <a:moveTo>
                  <a:pt x="0" y="0"/>
                </a:moveTo>
                <a:lnTo>
                  <a:pt x="7554712" y="0"/>
                </a:lnTo>
                <a:lnTo>
                  <a:pt x="10266645" y="2711934"/>
                </a:lnTo>
                <a:lnTo>
                  <a:pt x="11289529" y="2711934"/>
                </a:lnTo>
                <a:lnTo>
                  <a:pt x="12191999" y="3614404"/>
                </a:lnTo>
                <a:lnTo>
                  <a:pt x="12192000" y="6849743"/>
                </a:lnTo>
                <a:lnTo>
                  <a:pt x="0" y="6849743"/>
                </a:lnTo>
                <a:close/>
              </a:path>
            </a:pathLst>
          </a:custGeom>
          <a:solidFill>
            <a:schemeClr val="accent2">
              <a:alpha val="73725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11"/>
          <p:cNvSpPr/>
          <p:nvPr/>
        </p:nvSpPr>
        <p:spPr>
          <a:xfrm flipH="1" rot="5400000">
            <a:off x="2626805" y="-2626805"/>
            <a:ext cx="6862743" cy="12116353"/>
          </a:xfrm>
          <a:custGeom>
            <a:rect b="b" l="l" r="r" t="t"/>
            <a:pathLst>
              <a:path extrusionOk="0" h="12116353" w="6853871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" name="Google Shape;49;p11"/>
          <p:cNvSpPr/>
          <p:nvPr/>
        </p:nvSpPr>
        <p:spPr>
          <a:xfrm flipH="1" rot="-5400000">
            <a:off x="5851010" y="-10649"/>
            <a:ext cx="6326154" cy="6347453"/>
          </a:xfrm>
          <a:prstGeom prst="rtTriangle">
            <a:avLst/>
          </a:prstGeom>
          <a:solidFill>
            <a:srgbClr val="00325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11"/>
          <p:cNvSpPr/>
          <p:nvPr/>
        </p:nvSpPr>
        <p:spPr>
          <a:xfrm flipH="1" rot="5400000">
            <a:off x="2664628" y="-2664627"/>
            <a:ext cx="6862744" cy="12192000"/>
          </a:xfrm>
          <a:custGeom>
            <a:rect b="b" l="l" r="r" t="t"/>
            <a:pathLst>
              <a:path extrusionOk="0" h="12192000" w="6849744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rgbClr val="003252">
              <a:alpha val="8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11"/>
          <p:cNvSpPr/>
          <p:nvPr/>
        </p:nvSpPr>
        <p:spPr>
          <a:xfrm rot="2700000">
            <a:off x="9668984" y="1404392"/>
            <a:ext cx="4406148" cy="5299239"/>
          </a:xfrm>
          <a:custGeom>
            <a:rect b="b" l="l" r="r" t="t"/>
            <a:pathLst>
              <a:path extrusionOk="0" h="5299239" w="4406148">
                <a:moveTo>
                  <a:pt x="0" y="0"/>
                </a:moveTo>
                <a:lnTo>
                  <a:pt x="4406148" y="4406147"/>
                </a:lnTo>
                <a:lnTo>
                  <a:pt x="3513056" y="5299239"/>
                </a:lnTo>
                <a:lnTo>
                  <a:pt x="1" y="5299239"/>
                </a:lnTo>
                <a:close/>
              </a:path>
            </a:pathLst>
          </a:custGeom>
          <a:solidFill>
            <a:srgbClr val="00325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11"/>
          <p:cNvSpPr/>
          <p:nvPr/>
        </p:nvSpPr>
        <p:spPr>
          <a:xfrm flipH="1" rot="8100000">
            <a:off x="9583575" y="1088097"/>
            <a:ext cx="5072180" cy="4843502"/>
          </a:xfrm>
          <a:custGeom>
            <a:rect b="b" l="l" r="r" t="t"/>
            <a:pathLst>
              <a:path extrusionOk="0" h="4843502" w="5072180">
                <a:moveTo>
                  <a:pt x="5072180" y="4843501"/>
                </a:moveTo>
                <a:lnTo>
                  <a:pt x="228679" y="0"/>
                </a:lnTo>
                <a:lnTo>
                  <a:pt x="1" y="228678"/>
                </a:lnTo>
                <a:lnTo>
                  <a:pt x="0" y="4843502"/>
                </a:lnTo>
                <a:close/>
              </a:path>
            </a:pathLst>
          </a:custGeom>
          <a:solidFill>
            <a:srgbClr val="1B677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1"/>
          <p:cNvSpPr/>
          <p:nvPr/>
        </p:nvSpPr>
        <p:spPr>
          <a:xfrm rot="2700000">
            <a:off x="11438585" y="5665752"/>
            <a:ext cx="877778" cy="1755556"/>
          </a:xfrm>
          <a:custGeom>
            <a:rect b="b" l="l" r="r" t="t"/>
            <a:pathLst>
              <a:path extrusionOk="0" h="1755556" w="877778">
                <a:moveTo>
                  <a:pt x="0" y="0"/>
                </a:moveTo>
                <a:lnTo>
                  <a:pt x="877778" y="877778"/>
                </a:lnTo>
                <a:lnTo>
                  <a:pt x="0" y="1755556"/>
                </a:lnTo>
                <a:close/>
              </a:path>
            </a:pathLst>
          </a:custGeom>
          <a:solidFill>
            <a:srgbClr val="00325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11"/>
          <p:cNvSpPr/>
          <p:nvPr/>
        </p:nvSpPr>
        <p:spPr>
          <a:xfrm flipH="1" rot="8100000">
            <a:off x="10582265" y="5841410"/>
            <a:ext cx="2372348" cy="1186174"/>
          </a:xfrm>
          <a:custGeom>
            <a:rect b="b" l="l" r="r" t="t"/>
            <a:pathLst>
              <a:path extrusionOk="0" h="1186174" w="2372348">
                <a:moveTo>
                  <a:pt x="2372348" y="1186174"/>
                </a:moveTo>
                <a:lnTo>
                  <a:pt x="1186174" y="0"/>
                </a:lnTo>
                <a:lnTo>
                  <a:pt x="0" y="1186174"/>
                </a:lnTo>
                <a:close/>
              </a:path>
            </a:pathLst>
          </a:custGeom>
          <a:solidFill>
            <a:srgbClr val="1B677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5" name="Google Shape;55;p11"/>
          <p:cNvGrpSpPr/>
          <p:nvPr/>
        </p:nvGrpSpPr>
        <p:grpSpPr>
          <a:xfrm rot="-5400000">
            <a:off x="115697" y="-1233313"/>
            <a:ext cx="2166577" cy="2458370"/>
            <a:chOff x="10225382" y="6572118"/>
            <a:chExt cx="3924857" cy="4453454"/>
          </a:xfrm>
        </p:grpSpPr>
        <p:sp>
          <p:nvSpPr>
            <p:cNvPr id="56" name="Google Shape;56;p11"/>
            <p:cNvSpPr/>
            <p:nvPr/>
          </p:nvSpPr>
          <p:spPr>
            <a:xfrm rot="2700000">
              <a:off x="10800164" y="7675497"/>
              <a:ext cx="2775293" cy="2775293"/>
            </a:xfrm>
            <a:custGeom>
              <a:rect b="b" l="l" r="r" t="t"/>
              <a:pathLst>
                <a:path extrusionOk="0" h="754341" w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2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Google Shape;57;p11"/>
            <p:cNvSpPr/>
            <p:nvPr/>
          </p:nvSpPr>
          <p:spPr>
            <a:xfrm flipH="1" rot="8100000">
              <a:off x="10811837" y="7142066"/>
              <a:ext cx="2751954" cy="2751955"/>
            </a:xfrm>
            <a:custGeom>
              <a:rect b="b" l="l" r="r" t="t"/>
              <a:pathLst>
                <a:path extrusionOk="0" h="754341" w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677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8" name="Google Shape;58;p11"/>
          <p:cNvGrpSpPr/>
          <p:nvPr/>
        </p:nvGrpSpPr>
        <p:grpSpPr>
          <a:xfrm rot="-5400000">
            <a:off x="1826157" y="-663912"/>
            <a:ext cx="1157389" cy="1319566"/>
            <a:chOff x="10431418" y="6819549"/>
            <a:chExt cx="3512798" cy="4005019"/>
          </a:xfrm>
        </p:grpSpPr>
        <p:sp>
          <p:nvSpPr>
            <p:cNvPr id="59" name="Google Shape;59;p11"/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rect b="b" l="l" r="r" t="t"/>
              <a:pathLst>
                <a:path extrusionOk="0" h="754341" w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2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" name="Google Shape;60;p11"/>
            <p:cNvSpPr/>
            <p:nvPr/>
          </p:nvSpPr>
          <p:spPr>
            <a:xfrm flipH="1" rot="8100000">
              <a:off x="10986797" y="7317026"/>
              <a:ext cx="2402031" cy="2402032"/>
            </a:xfrm>
            <a:custGeom>
              <a:rect b="b" l="l" r="r" t="t"/>
              <a:pathLst>
                <a:path extrusionOk="0" h="754341" w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677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1" name="Google Shape;61;p11"/>
          <p:cNvSpPr txBox="1"/>
          <p:nvPr>
            <p:ph idx="1" type="body"/>
          </p:nvPr>
        </p:nvSpPr>
        <p:spPr>
          <a:xfrm>
            <a:off x="831850" y="4754880"/>
            <a:ext cx="6803136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B9E4F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2" name="Google Shape;62;p11"/>
          <p:cNvSpPr txBox="1"/>
          <p:nvPr>
            <p:ph idx="12" type="sldNum"/>
          </p:nvPr>
        </p:nvSpPr>
        <p:spPr>
          <a:xfrm>
            <a:off x="11252200" y="6315075"/>
            <a:ext cx="406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indent="0" lvl="1" mar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indent="0" lvl="2" mar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indent="0" lvl="3" mar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indent="0" lvl="4" mar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indent="0" lvl="5" mar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indent="0" lvl="6" mar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indent="0" lvl="7" mar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indent="0" lvl="8" mar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3" name="Google Shape;63;p11"/>
          <p:cNvSpPr txBox="1"/>
          <p:nvPr>
            <p:ph type="title"/>
          </p:nvPr>
        </p:nvSpPr>
        <p:spPr>
          <a:xfrm>
            <a:off x="832104" y="3886200"/>
            <a:ext cx="7781544" cy="8590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Trebuchet MS"/>
              <a:buNone/>
              <a:defRPr b="1" sz="5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lt Section Header" type="secHead">
  <p:cSld name="SECTION_HEADER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325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2"/>
          <p:cNvSpPr/>
          <p:nvPr/>
        </p:nvSpPr>
        <p:spPr>
          <a:xfrm flipH="1" rot="5400000">
            <a:off x="2855762" y="-2473495"/>
            <a:ext cx="6862743" cy="11809733"/>
          </a:xfrm>
          <a:custGeom>
            <a:rect b="b" l="l" r="r" t="t"/>
            <a:pathLst>
              <a:path extrusionOk="0" h="11809733" w="6862743">
                <a:moveTo>
                  <a:pt x="6862743" y="11809733"/>
                </a:moveTo>
                <a:lnTo>
                  <a:pt x="6862743" y="7708334"/>
                </a:lnTo>
                <a:lnTo>
                  <a:pt x="4147292" y="7708334"/>
                </a:lnTo>
                <a:lnTo>
                  <a:pt x="4147292" y="7708332"/>
                </a:lnTo>
                <a:lnTo>
                  <a:pt x="6862743" y="7708332"/>
                </a:lnTo>
                <a:lnTo>
                  <a:pt x="4147291" y="4987262"/>
                </a:lnTo>
                <a:lnTo>
                  <a:pt x="4147291" y="3835308"/>
                </a:lnTo>
                <a:lnTo>
                  <a:pt x="307017" y="0"/>
                </a:lnTo>
                <a:lnTo>
                  <a:pt x="0" y="0"/>
                </a:lnTo>
                <a:lnTo>
                  <a:pt x="0" y="11809733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2"/>
          <p:cNvSpPr/>
          <p:nvPr/>
        </p:nvSpPr>
        <p:spPr>
          <a:xfrm flipH="1" rot="5400000">
            <a:off x="2626806" y="-2626805"/>
            <a:ext cx="6862743" cy="12116353"/>
          </a:xfrm>
          <a:custGeom>
            <a:rect b="b" l="l" r="r" t="t"/>
            <a:pathLst>
              <a:path extrusionOk="0" h="12116353" w="6853871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12"/>
          <p:cNvSpPr/>
          <p:nvPr/>
        </p:nvSpPr>
        <p:spPr>
          <a:xfrm flipH="1" rot="5400000">
            <a:off x="2664629" y="-2664627"/>
            <a:ext cx="6862744" cy="12192000"/>
          </a:xfrm>
          <a:custGeom>
            <a:rect b="b" l="l" r="r" t="t"/>
            <a:pathLst>
              <a:path extrusionOk="0" h="12192000" w="6849744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rgbClr val="003252">
              <a:alpha val="84705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9" name="Google Shape;69;p12"/>
          <p:cNvGrpSpPr/>
          <p:nvPr/>
        </p:nvGrpSpPr>
        <p:grpSpPr>
          <a:xfrm>
            <a:off x="9141047" y="1176876"/>
            <a:ext cx="5836233" cy="5812371"/>
            <a:chOff x="8440685" y="4125"/>
            <a:chExt cx="7184703" cy="7155326"/>
          </a:xfrm>
        </p:grpSpPr>
        <p:sp>
          <p:nvSpPr>
            <p:cNvPr id="70" name="Google Shape;70;p12"/>
            <p:cNvSpPr/>
            <p:nvPr/>
          </p:nvSpPr>
          <p:spPr>
            <a:xfrm rot="2700000">
              <a:off x="9668983" y="1078460"/>
              <a:ext cx="4406148" cy="5299239"/>
            </a:xfrm>
            <a:custGeom>
              <a:rect b="b" l="l" r="r" t="t"/>
              <a:pathLst>
                <a:path extrusionOk="0" h="5299239" w="4406148">
                  <a:moveTo>
                    <a:pt x="0" y="0"/>
                  </a:moveTo>
                  <a:lnTo>
                    <a:pt x="4406148" y="4406147"/>
                  </a:lnTo>
                  <a:lnTo>
                    <a:pt x="3513056" y="5299239"/>
                  </a:lnTo>
                  <a:lnTo>
                    <a:pt x="1" y="5299239"/>
                  </a:lnTo>
                  <a:close/>
                </a:path>
              </a:pathLst>
            </a:custGeom>
            <a:solidFill>
              <a:srgbClr val="0032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" name="Google Shape;71;p12"/>
            <p:cNvSpPr/>
            <p:nvPr/>
          </p:nvSpPr>
          <p:spPr>
            <a:xfrm flipH="1" rot="8100000">
              <a:off x="9583575" y="1088097"/>
              <a:ext cx="5072180" cy="4843502"/>
            </a:xfrm>
            <a:custGeom>
              <a:rect b="b" l="l" r="r" t="t"/>
              <a:pathLst>
                <a:path extrusionOk="0" h="4843502" w="5072180">
                  <a:moveTo>
                    <a:pt x="5072180" y="4843501"/>
                  </a:moveTo>
                  <a:lnTo>
                    <a:pt x="228679" y="0"/>
                  </a:lnTo>
                  <a:lnTo>
                    <a:pt x="1" y="228678"/>
                  </a:lnTo>
                  <a:lnTo>
                    <a:pt x="0" y="4843502"/>
                  </a:lnTo>
                  <a:close/>
                </a:path>
              </a:pathLst>
            </a:custGeom>
            <a:solidFill>
              <a:srgbClr val="1B677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2" name="Google Shape;72;p12"/>
          <p:cNvSpPr/>
          <p:nvPr/>
        </p:nvSpPr>
        <p:spPr>
          <a:xfrm rot="2700000">
            <a:off x="11438585" y="5665752"/>
            <a:ext cx="877778" cy="1755556"/>
          </a:xfrm>
          <a:custGeom>
            <a:rect b="b" l="l" r="r" t="t"/>
            <a:pathLst>
              <a:path extrusionOk="0" h="1755556" w="877778">
                <a:moveTo>
                  <a:pt x="0" y="0"/>
                </a:moveTo>
                <a:lnTo>
                  <a:pt x="877778" y="877778"/>
                </a:lnTo>
                <a:lnTo>
                  <a:pt x="0" y="1755556"/>
                </a:lnTo>
                <a:close/>
              </a:path>
            </a:pathLst>
          </a:custGeom>
          <a:solidFill>
            <a:srgbClr val="00325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2"/>
          <p:cNvSpPr/>
          <p:nvPr/>
        </p:nvSpPr>
        <p:spPr>
          <a:xfrm flipH="1" rot="8100000">
            <a:off x="10582265" y="5841410"/>
            <a:ext cx="2372348" cy="1186174"/>
          </a:xfrm>
          <a:custGeom>
            <a:rect b="b" l="l" r="r" t="t"/>
            <a:pathLst>
              <a:path extrusionOk="0" h="1186174" w="2372348">
                <a:moveTo>
                  <a:pt x="2372348" y="1186174"/>
                </a:moveTo>
                <a:lnTo>
                  <a:pt x="1186174" y="0"/>
                </a:lnTo>
                <a:lnTo>
                  <a:pt x="0" y="1186174"/>
                </a:lnTo>
                <a:close/>
              </a:path>
            </a:pathLst>
          </a:custGeom>
          <a:solidFill>
            <a:srgbClr val="1B677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74" name="Google Shape;74;p12"/>
          <p:cNvGrpSpPr/>
          <p:nvPr/>
        </p:nvGrpSpPr>
        <p:grpSpPr>
          <a:xfrm flipH="1" rot="-5400000">
            <a:off x="9696648" y="6040937"/>
            <a:ext cx="1488421" cy="1643560"/>
            <a:chOff x="10225384" y="6572118"/>
            <a:chExt cx="3924856" cy="4333944"/>
          </a:xfrm>
        </p:grpSpPr>
        <p:sp>
          <p:nvSpPr>
            <p:cNvPr id="75" name="Google Shape;75;p12"/>
            <p:cNvSpPr/>
            <p:nvPr/>
          </p:nvSpPr>
          <p:spPr>
            <a:xfrm rot="2700000">
              <a:off x="10800166" y="7555988"/>
              <a:ext cx="2775292" cy="2775293"/>
            </a:xfrm>
            <a:custGeom>
              <a:rect b="b" l="l" r="r" t="t"/>
              <a:pathLst>
                <a:path extrusionOk="0" h="754341" w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2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" name="Google Shape;76;p12"/>
            <p:cNvSpPr/>
            <p:nvPr/>
          </p:nvSpPr>
          <p:spPr>
            <a:xfrm flipH="1" rot="8100000">
              <a:off x="10811837" y="7142066"/>
              <a:ext cx="2751954" cy="2751955"/>
            </a:xfrm>
            <a:custGeom>
              <a:rect b="b" l="l" r="r" t="t"/>
              <a:pathLst>
                <a:path extrusionOk="0" h="754341" w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677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7" name="Google Shape;77;p12"/>
          <p:cNvSpPr txBox="1"/>
          <p:nvPr>
            <p:ph type="title"/>
          </p:nvPr>
        </p:nvSpPr>
        <p:spPr>
          <a:xfrm>
            <a:off x="832104" y="3886200"/>
            <a:ext cx="7781544" cy="8590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Trebuchet MS"/>
              <a:buNone/>
              <a:defRPr b="1" sz="5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" type="body"/>
          </p:nvPr>
        </p:nvSpPr>
        <p:spPr>
          <a:xfrm>
            <a:off x="831850" y="4754880"/>
            <a:ext cx="6803136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B9E4F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11252200" y="6315075"/>
            <a:ext cx="406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indent="0" lvl="1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indent="0" lvl="2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indent="0" lvl="3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indent="0" lvl="4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indent="0" lvl="5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indent="0" lvl="6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indent="0" lvl="7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indent="0" lvl="8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bg>
      <p:bgPr>
        <a:solidFill>
          <a:schemeClr val="accent2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/>
          <p:nvPr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rgbClr val="289B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3"/>
          <p:cNvSpPr/>
          <p:nvPr/>
        </p:nvSpPr>
        <p:spPr>
          <a:xfrm>
            <a:off x="0" y="0"/>
            <a:ext cx="12192001" cy="6884191"/>
          </a:xfrm>
          <a:custGeom>
            <a:rect b="b" l="l" r="r" t="t"/>
            <a:pathLst>
              <a:path extrusionOk="0" h="6884191" w="1219200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3725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3"/>
          <p:cNvSpPr/>
          <p:nvPr/>
        </p:nvSpPr>
        <p:spPr>
          <a:xfrm flipH="1" rot="5400000">
            <a:off x="2964809" y="-2364446"/>
            <a:ext cx="6862744" cy="11591639"/>
          </a:xfrm>
          <a:custGeom>
            <a:rect b="b" l="l" r="r" t="t"/>
            <a:pathLst>
              <a:path extrusionOk="0" h="11591639" w="6862744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solidFill>
            <a:srgbClr val="289B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13"/>
          <p:cNvSpPr/>
          <p:nvPr/>
        </p:nvSpPr>
        <p:spPr>
          <a:xfrm flipH="1" rot="5400000">
            <a:off x="2664629" y="-2664627"/>
            <a:ext cx="6862744" cy="12192000"/>
          </a:xfrm>
          <a:custGeom>
            <a:rect b="b" l="l" r="r" t="t"/>
            <a:pathLst>
              <a:path extrusionOk="0" h="12192000" w="6849744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rgbClr val="1B677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3"/>
          <p:cNvSpPr/>
          <p:nvPr/>
        </p:nvSpPr>
        <p:spPr>
          <a:xfrm flipH="1" rot="5400000">
            <a:off x="2664628" y="-2664627"/>
            <a:ext cx="6862744" cy="12192000"/>
          </a:xfrm>
          <a:custGeom>
            <a:rect b="b" l="l" r="r" t="t"/>
            <a:pathLst>
              <a:path extrusionOk="0" h="12192000" w="6849744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rgbClr val="003252">
              <a:alpha val="8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3"/>
          <p:cNvSpPr txBox="1"/>
          <p:nvPr>
            <p:ph type="title"/>
          </p:nvPr>
        </p:nvSpPr>
        <p:spPr>
          <a:xfrm>
            <a:off x="444500" y="542925"/>
            <a:ext cx="11214100" cy="5355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  <a:defRPr b="1" sz="32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87" name="Google Shape;87;p13"/>
          <p:cNvGrpSpPr/>
          <p:nvPr/>
        </p:nvGrpSpPr>
        <p:grpSpPr>
          <a:xfrm rot="-5400000">
            <a:off x="390304" y="-431739"/>
            <a:ext cx="757355" cy="863476"/>
            <a:chOff x="10431418" y="6819549"/>
            <a:chExt cx="3512798" cy="4005019"/>
          </a:xfrm>
        </p:grpSpPr>
        <p:sp>
          <p:nvSpPr>
            <p:cNvPr id="88" name="Google Shape;88;p13"/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rect b="b" l="l" r="r" t="t"/>
              <a:pathLst>
                <a:path extrusionOk="0" h="754341" w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2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" name="Google Shape;89;p13"/>
            <p:cNvSpPr/>
            <p:nvPr/>
          </p:nvSpPr>
          <p:spPr>
            <a:xfrm flipH="1" rot="8100000">
              <a:off x="10986797" y="7317026"/>
              <a:ext cx="2402031" cy="2402032"/>
            </a:xfrm>
            <a:custGeom>
              <a:rect b="b" l="l" r="r" t="t"/>
              <a:pathLst>
                <a:path extrusionOk="0" h="754341" w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677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0" name="Google Shape;90;p13"/>
          <p:cNvGrpSpPr/>
          <p:nvPr/>
        </p:nvGrpSpPr>
        <p:grpSpPr>
          <a:xfrm>
            <a:off x="-1" y="1357409"/>
            <a:ext cx="12192000" cy="4846320"/>
            <a:chOff x="-1" y="1357409"/>
            <a:chExt cx="12192000" cy="4917518"/>
          </a:xfrm>
        </p:grpSpPr>
        <p:sp>
          <p:nvSpPr>
            <p:cNvPr id="91" name="Google Shape;91;p13"/>
            <p:cNvSpPr/>
            <p:nvPr/>
          </p:nvSpPr>
          <p:spPr>
            <a:xfrm flipH="1" rot="10800000">
              <a:off x="-1" y="1357409"/>
              <a:ext cx="12192000" cy="4917518"/>
            </a:xfrm>
            <a:prstGeom prst="snip1Rect">
              <a:avLst>
                <a:gd fmla="val 0" name="adj"/>
              </a:avLst>
            </a:prstGeom>
            <a:solidFill>
              <a:srgbClr val="1B677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" name="Google Shape;92;p13"/>
            <p:cNvSpPr/>
            <p:nvPr/>
          </p:nvSpPr>
          <p:spPr>
            <a:xfrm flipH="1" rot="10800000">
              <a:off x="-1" y="1357409"/>
              <a:ext cx="12192000" cy="4917518"/>
            </a:xfrm>
            <a:prstGeom prst="snip1Rect">
              <a:avLst>
                <a:gd fmla="val 19670" name="adj"/>
              </a:avLst>
            </a:prstGeom>
            <a:solidFill>
              <a:srgbClr val="0032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3" name="Google Shape;93;p13"/>
          <p:cNvSpPr/>
          <p:nvPr/>
        </p:nvSpPr>
        <p:spPr>
          <a:xfrm flipH="1">
            <a:off x="10782300" y="5448297"/>
            <a:ext cx="1409700" cy="1409703"/>
          </a:xfrm>
          <a:custGeom>
            <a:rect b="b" l="l" r="r" t="t"/>
            <a:pathLst>
              <a:path extrusionOk="0" h="754341" w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3"/>
          <p:cNvSpPr txBox="1"/>
          <p:nvPr>
            <p:ph idx="12" type="sldNum"/>
          </p:nvPr>
        </p:nvSpPr>
        <p:spPr>
          <a:xfrm>
            <a:off x="11252200" y="6315075"/>
            <a:ext cx="406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indent="0" lvl="1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indent="0" lvl="2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indent="0" lvl="3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indent="0" lvl="4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indent="0" lvl="5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indent="0" lvl="6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indent="0" lvl="7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indent="0" lvl="8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5" name="Google Shape;95;p13"/>
          <p:cNvSpPr txBox="1"/>
          <p:nvPr>
            <p:ph idx="1" type="body"/>
          </p:nvPr>
        </p:nvSpPr>
        <p:spPr>
          <a:xfrm>
            <a:off x="443365" y="1825625"/>
            <a:ext cx="11215235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>
                <a:solidFill>
                  <a:schemeClr val="lt1"/>
                </a:solidFill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  <a:defRPr>
                <a:solidFill>
                  <a:schemeClr val="lt1"/>
                </a:solidFill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  <a:defRPr>
                <a:solidFill>
                  <a:schemeClr val="lt1"/>
                </a:solidFill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>
                <a:solidFill>
                  <a:schemeClr val="lt1"/>
                </a:solidFill>
              </a:defRPr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Text">
  <p:cSld name="Title + Text">
    <p:bg>
      <p:bgPr>
        <a:solidFill>
          <a:schemeClr val="accent2"/>
        </a:solidFill>
      </p:bgPr>
    </p:bg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/>
          <p:nvPr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rgbClr val="289B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4"/>
          <p:cNvSpPr/>
          <p:nvPr/>
        </p:nvSpPr>
        <p:spPr>
          <a:xfrm>
            <a:off x="0" y="0"/>
            <a:ext cx="12192001" cy="6884191"/>
          </a:xfrm>
          <a:custGeom>
            <a:rect b="b" l="l" r="r" t="t"/>
            <a:pathLst>
              <a:path extrusionOk="0" h="6884191" w="1219200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3725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4"/>
          <p:cNvSpPr/>
          <p:nvPr/>
        </p:nvSpPr>
        <p:spPr>
          <a:xfrm flipH="1" rot="5400000">
            <a:off x="2664628" y="-2664627"/>
            <a:ext cx="6862744" cy="12192000"/>
          </a:xfrm>
          <a:custGeom>
            <a:rect b="b" l="l" r="r" t="t"/>
            <a:pathLst>
              <a:path extrusionOk="0" h="12192000" w="6849744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rgbClr val="003252">
              <a:alpha val="8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4"/>
          <p:cNvSpPr txBox="1"/>
          <p:nvPr>
            <p:ph type="title"/>
          </p:nvPr>
        </p:nvSpPr>
        <p:spPr>
          <a:xfrm>
            <a:off x="444500" y="542925"/>
            <a:ext cx="11214100" cy="5355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  <a:defRPr b="1" sz="32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14"/>
          <p:cNvSpPr txBox="1"/>
          <p:nvPr>
            <p:ph idx="12" type="sldNum"/>
          </p:nvPr>
        </p:nvSpPr>
        <p:spPr>
          <a:xfrm>
            <a:off x="11252200" y="6315075"/>
            <a:ext cx="406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indent="0" lvl="1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indent="0" lvl="2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indent="0" lvl="3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indent="0" lvl="4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indent="0" lvl="5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indent="0" lvl="6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indent="0" lvl="7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indent="0" lvl="8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102" name="Google Shape;102;p14"/>
          <p:cNvGrpSpPr/>
          <p:nvPr/>
        </p:nvGrpSpPr>
        <p:grpSpPr>
          <a:xfrm rot="-5400000">
            <a:off x="390304" y="-431739"/>
            <a:ext cx="757355" cy="863476"/>
            <a:chOff x="10431418" y="6819549"/>
            <a:chExt cx="3512798" cy="4005019"/>
          </a:xfrm>
        </p:grpSpPr>
        <p:sp>
          <p:nvSpPr>
            <p:cNvPr id="103" name="Google Shape;103;p14"/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rect b="b" l="l" r="r" t="t"/>
              <a:pathLst>
                <a:path extrusionOk="0" h="754341" w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2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14"/>
            <p:cNvSpPr/>
            <p:nvPr/>
          </p:nvSpPr>
          <p:spPr>
            <a:xfrm flipH="1" rot="8100000">
              <a:off x="10986797" y="7317026"/>
              <a:ext cx="2402031" cy="2402032"/>
            </a:xfrm>
            <a:custGeom>
              <a:rect b="b" l="l" r="r" t="t"/>
              <a:pathLst>
                <a:path extrusionOk="0" h="754341" w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677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5" name="Google Shape;105;p14"/>
          <p:cNvSpPr txBox="1"/>
          <p:nvPr>
            <p:ph idx="1" type="body"/>
          </p:nvPr>
        </p:nvSpPr>
        <p:spPr>
          <a:xfrm>
            <a:off x="444500" y="1625385"/>
            <a:ext cx="6718300" cy="40932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020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048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200"/>
              <a:buChar char="•"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5"/>
          <p:cNvSpPr/>
          <p:nvPr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rgbClr val="289B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5"/>
          <p:cNvSpPr/>
          <p:nvPr/>
        </p:nvSpPr>
        <p:spPr>
          <a:xfrm>
            <a:off x="0" y="0"/>
            <a:ext cx="12192001" cy="6884191"/>
          </a:xfrm>
          <a:custGeom>
            <a:rect b="b" l="l" r="r" t="t"/>
            <a:pathLst>
              <a:path extrusionOk="0" h="6884191" w="1219200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3725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5"/>
          <p:cNvSpPr/>
          <p:nvPr/>
        </p:nvSpPr>
        <p:spPr>
          <a:xfrm flipH="1" rot="5400000">
            <a:off x="2964809" y="-2364446"/>
            <a:ext cx="6862744" cy="11591639"/>
          </a:xfrm>
          <a:custGeom>
            <a:rect b="b" l="l" r="r" t="t"/>
            <a:pathLst>
              <a:path extrusionOk="0" h="11591639" w="6862744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solidFill>
            <a:srgbClr val="289B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15"/>
          <p:cNvSpPr/>
          <p:nvPr/>
        </p:nvSpPr>
        <p:spPr>
          <a:xfrm flipH="1" rot="5400000">
            <a:off x="2664629" y="-2664627"/>
            <a:ext cx="6862744" cy="12192000"/>
          </a:xfrm>
          <a:custGeom>
            <a:rect b="b" l="l" r="r" t="t"/>
            <a:pathLst>
              <a:path extrusionOk="0" h="12192000" w="6849744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rgbClr val="1B677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15"/>
          <p:cNvSpPr/>
          <p:nvPr/>
        </p:nvSpPr>
        <p:spPr>
          <a:xfrm flipH="1" rot="5400000">
            <a:off x="2664628" y="-2664627"/>
            <a:ext cx="6862744" cy="12192000"/>
          </a:xfrm>
          <a:custGeom>
            <a:rect b="b" l="l" r="r" t="t"/>
            <a:pathLst>
              <a:path extrusionOk="0" h="12192000" w="6849744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rgbClr val="003252">
              <a:alpha val="8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2" name="Google Shape;112;p15"/>
          <p:cNvGrpSpPr/>
          <p:nvPr/>
        </p:nvGrpSpPr>
        <p:grpSpPr>
          <a:xfrm rot="-5400000">
            <a:off x="390304" y="-431739"/>
            <a:ext cx="757355" cy="863476"/>
            <a:chOff x="10431418" y="6819549"/>
            <a:chExt cx="3512798" cy="4005019"/>
          </a:xfrm>
        </p:grpSpPr>
        <p:sp>
          <p:nvSpPr>
            <p:cNvPr id="113" name="Google Shape;113;p15"/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rect b="b" l="l" r="r" t="t"/>
              <a:pathLst>
                <a:path extrusionOk="0" h="754341" w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2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15"/>
            <p:cNvSpPr/>
            <p:nvPr/>
          </p:nvSpPr>
          <p:spPr>
            <a:xfrm flipH="1" rot="8100000">
              <a:off x="10986797" y="7317026"/>
              <a:ext cx="2402031" cy="2402032"/>
            </a:xfrm>
            <a:custGeom>
              <a:rect b="b" l="l" r="r" t="t"/>
              <a:pathLst>
                <a:path extrusionOk="0" h="754341" w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677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15" name="Google Shape;115;p15"/>
          <p:cNvSpPr/>
          <p:nvPr/>
        </p:nvSpPr>
        <p:spPr>
          <a:xfrm flipH="1">
            <a:off x="10782300" y="5448297"/>
            <a:ext cx="1409700" cy="1409703"/>
          </a:xfrm>
          <a:custGeom>
            <a:rect b="b" l="l" r="r" t="t"/>
            <a:pathLst>
              <a:path extrusionOk="0" h="754341" w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15"/>
          <p:cNvSpPr txBox="1"/>
          <p:nvPr>
            <p:ph idx="12" type="sldNum"/>
          </p:nvPr>
        </p:nvSpPr>
        <p:spPr>
          <a:xfrm>
            <a:off x="11252200" y="6315075"/>
            <a:ext cx="406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indent="0" lvl="1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indent="0" lvl="2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indent="0" lvl="3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indent="0" lvl="4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indent="0" lvl="5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indent="0" lvl="6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indent="0" lvl="7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indent="0" lvl="8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ank You 1">
  <p:cSld name="Thank You 1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16"/>
          <p:cNvSpPr/>
          <p:nvPr/>
        </p:nvSpPr>
        <p:spPr>
          <a:xfrm flipH="1">
            <a:off x="-16297" y="0"/>
            <a:ext cx="12208298" cy="6858000"/>
          </a:xfrm>
          <a:custGeom>
            <a:rect b="b" l="l" r="r" t="t"/>
            <a:pathLst>
              <a:path extrusionOk="0" h="6858000" w="12208298">
                <a:moveTo>
                  <a:pt x="8574289" y="0"/>
                </a:moveTo>
                <a:lnTo>
                  <a:pt x="0" y="0"/>
                </a:lnTo>
                <a:lnTo>
                  <a:pt x="0" y="6858000"/>
                </a:lnTo>
                <a:lnTo>
                  <a:pt x="532109" y="6858000"/>
                </a:lnTo>
                <a:lnTo>
                  <a:pt x="11495317" y="6858000"/>
                </a:lnTo>
                <a:lnTo>
                  <a:pt x="12208298" y="6858000"/>
                </a:lnTo>
                <a:lnTo>
                  <a:pt x="12208298" y="3146781"/>
                </a:lnTo>
                <a:lnTo>
                  <a:pt x="10353284" y="1291767"/>
                </a:lnTo>
                <a:lnTo>
                  <a:pt x="9866056" y="1291767"/>
                </a:lnTo>
                <a:close/>
              </a:path>
            </a:pathLst>
          </a:custGeom>
          <a:solidFill>
            <a:schemeClr val="accent2">
              <a:alpha val="73725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16"/>
          <p:cNvSpPr/>
          <p:nvPr/>
        </p:nvSpPr>
        <p:spPr>
          <a:xfrm rot="-5400000">
            <a:off x="2667000" y="-2667001"/>
            <a:ext cx="6858000" cy="12192002"/>
          </a:xfrm>
          <a:custGeom>
            <a:rect b="b" l="l" r="r" t="t"/>
            <a:pathLst>
              <a:path extrusionOk="0" h="12192002" w="6858000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16"/>
          <p:cNvSpPr/>
          <p:nvPr/>
        </p:nvSpPr>
        <p:spPr>
          <a:xfrm rot="-5400000">
            <a:off x="2667000" y="-2667001"/>
            <a:ext cx="6858000" cy="12192002"/>
          </a:xfrm>
          <a:custGeom>
            <a:rect b="b" l="l" r="r" t="t"/>
            <a:pathLst>
              <a:path extrusionOk="0" h="12192002" w="6858000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solidFill>
            <a:srgbClr val="003252">
              <a:alpha val="8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2" name="Google Shape;122;p16"/>
          <p:cNvGrpSpPr/>
          <p:nvPr/>
        </p:nvGrpSpPr>
        <p:grpSpPr>
          <a:xfrm>
            <a:off x="0" y="0"/>
            <a:ext cx="6881966" cy="6858876"/>
            <a:chOff x="-5321" y="1096"/>
            <a:chExt cx="5924073" cy="5904197"/>
          </a:xfrm>
        </p:grpSpPr>
        <p:sp>
          <p:nvSpPr>
            <p:cNvPr id="123" name="Google Shape;123;p16"/>
            <p:cNvSpPr/>
            <p:nvPr/>
          </p:nvSpPr>
          <p:spPr>
            <a:xfrm rot="5400000">
              <a:off x="4618" y="-8842"/>
              <a:ext cx="5904196" cy="5924073"/>
            </a:xfrm>
            <a:prstGeom prst="rtTriangle">
              <a:avLst/>
            </a:prstGeom>
            <a:solidFill>
              <a:srgbClr val="0032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" name="Google Shape;124;p16"/>
            <p:cNvSpPr/>
            <p:nvPr/>
          </p:nvSpPr>
          <p:spPr>
            <a:xfrm rot="5400000">
              <a:off x="3941" y="-8164"/>
              <a:ext cx="5501471" cy="5519993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" name="Google Shape;125;p16"/>
            <p:cNvSpPr/>
            <p:nvPr/>
          </p:nvSpPr>
          <p:spPr>
            <a:xfrm rot="5400000">
              <a:off x="3131" y="-7355"/>
              <a:ext cx="5019818" cy="5036720"/>
            </a:xfrm>
            <a:prstGeom prst="rtTriangle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6" name="Google Shape;126;p16"/>
          <p:cNvSpPr txBox="1"/>
          <p:nvPr>
            <p:ph type="ctrTitle"/>
          </p:nvPr>
        </p:nvSpPr>
        <p:spPr>
          <a:xfrm>
            <a:off x="5217242" y="2807208"/>
            <a:ext cx="4945598" cy="124358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Trebuchet MS"/>
              <a:buNone/>
              <a:defRPr b="1" sz="5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Slide">
  <p:cSld name="Quote Slide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325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17"/>
          <p:cNvSpPr/>
          <p:nvPr/>
        </p:nvSpPr>
        <p:spPr>
          <a:xfrm flipH="1" rot="5400000">
            <a:off x="2855762" y="-2473495"/>
            <a:ext cx="6862743" cy="11809733"/>
          </a:xfrm>
          <a:custGeom>
            <a:rect b="b" l="l" r="r" t="t"/>
            <a:pathLst>
              <a:path extrusionOk="0" h="11809733" w="6862743">
                <a:moveTo>
                  <a:pt x="6862743" y="11809733"/>
                </a:moveTo>
                <a:lnTo>
                  <a:pt x="6862743" y="7708334"/>
                </a:lnTo>
                <a:lnTo>
                  <a:pt x="4147292" y="7708334"/>
                </a:lnTo>
                <a:lnTo>
                  <a:pt x="4147292" y="7708332"/>
                </a:lnTo>
                <a:lnTo>
                  <a:pt x="6862743" y="7708332"/>
                </a:lnTo>
                <a:lnTo>
                  <a:pt x="4147291" y="4987262"/>
                </a:lnTo>
                <a:lnTo>
                  <a:pt x="4147291" y="3835308"/>
                </a:lnTo>
                <a:lnTo>
                  <a:pt x="307017" y="0"/>
                </a:lnTo>
                <a:lnTo>
                  <a:pt x="0" y="0"/>
                </a:lnTo>
                <a:lnTo>
                  <a:pt x="0" y="11809733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17"/>
          <p:cNvSpPr/>
          <p:nvPr/>
        </p:nvSpPr>
        <p:spPr>
          <a:xfrm flipH="1" rot="5400000">
            <a:off x="2626806" y="-2626805"/>
            <a:ext cx="6862743" cy="12116353"/>
          </a:xfrm>
          <a:custGeom>
            <a:rect b="b" l="l" r="r" t="t"/>
            <a:pathLst>
              <a:path extrusionOk="0" h="12116353" w="6853871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17"/>
          <p:cNvSpPr/>
          <p:nvPr/>
        </p:nvSpPr>
        <p:spPr>
          <a:xfrm flipH="1" rot="5400000">
            <a:off x="2664629" y="-2664627"/>
            <a:ext cx="6862744" cy="12192000"/>
          </a:xfrm>
          <a:custGeom>
            <a:rect b="b" l="l" r="r" t="t"/>
            <a:pathLst>
              <a:path extrusionOk="0" h="12192000" w="6849744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rgbClr val="003252">
              <a:alpha val="84705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17"/>
          <p:cNvSpPr/>
          <p:nvPr/>
        </p:nvSpPr>
        <p:spPr>
          <a:xfrm>
            <a:off x="533399" y="914400"/>
            <a:ext cx="1944914" cy="1944914"/>
          </a:xfrm>
          <a:prstGeom prst="ellipse">
            <a:avLst/>
          </a:prstGeom>
          <a:solidFill>
            <a:srgbClr val="003252"/>
          </a:solidFill>
          <a:ln cap="flat" cmpd="sng" w="76200">
            <a:solidFill>
              <a:schemeClr val="accent1">
                <a:alpha val="54901"/>
              </a:schemeClr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17"/>
          <p:cNvSpPr txBox="1"/>
          <p:nvPr/>
        </p:nvSpPr>
        <p:spPr>
          <a:xfrm>
            <a:off x="956993" y="923305"/>
            <a:ext cx="1005115" cy="28593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AEFF"/>
              </a:buClr>
              <a:buSzPts val="18400"/>
              <a:buFont typeface="Trebuchet MS"/>
              <a:buNone/>
            </a:pPr>
            <a:r>
              <a:rPr b="0" i="0" lang="en-US" sz="18400">
                <a:solidFill>
                  <a:srgbClr val="2FAEFF"/>
                </a:solidFill>
                <a:latin typeface="Trebuchet MS"/>
                <a:ea typeface="Trebuchet MS"/>
                <a:cs typeface="Trebuchet MS"/>
                <a:sym typeface="Trebuchet MS"/>
              </a:rPr>
              <a:t>“</a:t>
            </a:r>
            <a:endParaRPr/>
          </a:p>
        </p:txBody>
      </p:sp>
      <p:sp>
        <p:nvSpPr>
          <p:cNvPr id="134" name="Google Shape;134;p17"/>
          <p:cNvSpPr txBox="1"/>
          <p:nvPr>
            <p:ph type="title"/>
          </p:nvPr>
        </p:nvSpPr>
        <p:spPr>
          <a:xfrm>
            <a:off x="533399" y="3200400"/>
            <a:ext cx="7551057" cy="28593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  <a:defRPr b="0" i="0" sz="32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17"/>
          <p:cNvSpPr txBox="1"/>
          <p:nvPr>
            <p:ph idx="12" type="sldNum"/>
          </p:nvPr>
        </p:nvSpPr>
        <p:spPr>
          <a:xfrm>
            <a:off x="11252200" y="6315075"/>
            <a:ext cx="406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indent="0" lvl="1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indent="0" lvl="2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indent="0" lvl="3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indent="0" lvl="4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indent="0" lvl="5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indent="0" lvl="6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indent="0" lvl="7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indent="0" lvl="8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bg>
      <p:bgPr>
        <a:solidFill>
          <a:schemeClr val="accent2"/>
        </a:solidFill>
      </p:bgPr>
    </p:bg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8"/>
          <p:cNvSpPr/>
          <p:nvPr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rgbClr val="289B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18"/>
          <p:cNvSpPr/>
          <p:nvPr/>
        </p:nvSpPr>
        <p:spPr>
          <a:xfrm>
            <a:off x="0" y="0"/>
            <a:ext cx="12192001" cy="6884191"/>
          </a:xfrm>
          <a:custGeom>
            <a:rect b="b" l="l" r="r" t="t"/>
            <a:pathLst>
              <a:path extrusionOk="0" h="6884191" w="1219200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3725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18"/>
          <p:cNvSpPr/>
          <p:nvPr/>
        </p:nvSpPr>
        <p:spPr>
          <a:xfrm flipH="1" rot="5400000">
            <a:off x="2964809" y="-2364446"/>
            <a:ext cx="6862744" cy="11591639"/>
          </a:xfrm>
          <a:custGeom>
            <a:rect b="b" l="l" r="r" t="t"/>
            <a:pathLst>
              <a:path extrusionOk="0" h="11591639" w="6862744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solidFill>
            <a:srgbClr val="289B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18"/>
          <p:cNvSpPr/>
          <p:nvPr/>
        </p:nvSpPr>
        <p:spPr>
          <a:xfrm flipH="1" rot="5400000">
            <a:off x="2664629" y="-2664627"/>
            <a:ext cx="6862744" cy="12192000"/>
          </a:xfrm>
          <a:custGeom>
            <a:rect b="b" l="l" r="r" t="t"/>
            <a:pathLst>
              <a:path extrusionOk="0" h="12192000" w="6849744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rgbClr val="1B677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18"/>
          <p:cNvSpPr/>
          <p:nvPr/>
        </p:nvSpPr>
        <p:spPr>
          <a:xfrm flipH="1" rot="5400000">
            <a:off x="2664628" y="-2664627"/>
            <a:ext cx="6862744" cy="12192000"/>
          </a:xfrm>
          <a:custGeom>
            <a:rect b="b" l="l" r="r" t="t"/>
            <a:pathLst>
              <a:path extrusionOk="0" h="12192000" w="6849744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rgbClr val="003252">
              <a:alpha val="8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18"/>
          <p:cNvSpPr txBox="1"/>
          <p:nvPr>
            <p:ph type="title"/>
          </p:nvPr>
        </p:nvSpPr>
        <p:spPr>
          <a:xfrm>
            <a:off x="444500" y="542925"/>
            <a:ext cx="11214100" cy="5355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  <a:defRPr b="1" sz="32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143" name="Google Shape;143;p18"/>
          <p:cNvGrpSpPr/>
          <p:nvPr/>
        </p:nvGrpSpPr>
        <p:grpSpPr>
          <a:xfrm rot="-5400000">
            <a:off x="390304" y="-431739"/>
            <a:ext cx="757355" cy="863476"/>
            <a:chOff x="10431418" y="6819549"/>
            <a:chExt cx="3512798" cy="4005019"/>
          </a:xfrm>
        </p:grpSpPr>
        <p:sp>
          <p:nvSpPr>
            <p:cNvPr id="144" name="Google Shape;144;p18"/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rect b="b" l="l" r="r" t="t"/>
              <a:pathLst>
                <a:path extrusionOk="0" h="754341" w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2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" name="Google Shape;145;p18"/>
            <p:cNvSpPr/>
            <p:nvPr/>
          </p:nvSpPr>
          <p:spPr>
            <a:xfrm flipH="1" rot="8100000">
              <a:off x="10986797" y="7317026"/>
              <a:ext cx="2402031" cy="2402032"/>
            </a:xfrm>
            <a:custGeom>
              <a:rect b="b" l="l" r="r" t="t"/>
              <a:pathLst>
                <a:path extrusionOk="0" h="754341" w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677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6" name="Google Shape;146;p18"/>
          <p:cNvGrpSpPr/>
          <p:nvPr/>
        </p:nvGrpSpPr>
        <p:grpSpPr>
          <a:xfrm>
            <a:off x="-1" y="1357409"/>
            <a:ext cx="12192000" cy="4846320"/>
            <a:chOff x="-1" y="1357409"/>
            <a:chExt cx="12192000" cy="4917518"/>
          </a:xfrm>
        </p:grpSpPr>
        <p:sp>
          <p:nvSpPr>
            <p:cNvPr id="147" name="Google Shape;147;p18"/>
            <p:cNvSpPr/>
            <p:nvPr/>
          </p:nvSpPr>
          <p:spPr>
            <a:xfrm flipH="1" rot="10800000">
              <a:off x="-1" y="1357409"/>
              <a:ext cx="12192000" cy="4917518"/>
            </a:xfrm>
            <a:prstGeom prst="snip1Rect">
              <a:avLst>
                <a:gd fmla="val 0" name="adj"/>
              </a:avLst>
            </a:prstGeom>
            <a:solidFill>
              <a:srgbClr val="1B677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18"/>
            <p:cNvSpPr/>
            <p:nvPr/>
          </p:nvSpPr>
          <p:spPr>
            <a:xfrm flipH="1" rot="10800000">
              <a:off x="-1" y="1357409"/>
              <a:ext cx="12192000" cy="4917518"/>
            </a:xfrm>
            <a:prstGeom prst="snip1Rect">
              <a:avLst>
                <a:gd fmla="val 19670" name="adj"/>
              </a:avLst>
            </a:prstGeom>
            <a:solidFill>
              <a:srgbClr val="0032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9" name="Google Shape;149;p18"/>
          <p:cNvSpPr/>
          <p:nvPr/>
        </p:nvSpPr>
        <p:spPr>
          <a:xfrm flipH="1">
            <a:off x="10782300" y="5448297"/>
            <a:ext cx="1409700" cy="1409703"/>
          </a:xfrm>
          <a:custGeom>
            <a:rect b="b" l="l" r="r" t="t"/>
            <a:pathLst>
              <a:path extrusionOk="0" h="754341" w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18"/>
          <p:cNvSpPr txBox="1"/>
          <p:nvPr>
            <p:ph idx="12" type="sldNum"/>
          </p:nvPr>
        </p:nvSpPr>
        <p:spPr>
          <a:xfrm>
            <a:off x="11252200" y="6315075"/>
            <a:ext cx="406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indent="0" lvl="1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indent="0" lvl="2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indent="0" lvl="3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indent="0" lvl="4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indent="0" lvl="5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indent="0" lvl="6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indent="0" lvl="7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indent="0" lvl="8" mar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19" Type="http://schemas.openxmlformats.org/officeDocument/2006/relationships/theme" Target="../theme/theme2.xml"/><Relationship Id="rId6" Type="http://schemas.openxmlformats.org/officeDocument/2006/relationships/slideLayout" Target="../slideLayouts/slideLayout6.xml"/><Relationship Id="rId1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/>
          <p:nvPr>
            <p:ph type="title"/>
          </p:nvPr>
        </p:nvSpPr>
        <p:spPr>
          <a:xfrm>
            <a:off x="838200" y="365125"/>
            <a:ext cx="108204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rebuchet MS"/>
              <a:buNone/>
              <a:defRPr b="0" i="0" sz="44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9"/>
          <p:cNvSpPr txBox="1"/>
          <p:nvPr>
            <p:ph idx="1" type="body"/>
          </p:nvPr>
        </p:nvSpPr>
        <p:spPr>
          <a:xfrm>
            <a:off x="838200" y="1825625"/>
            <a:ext cx="108204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9"/>
          <p:cNvSpPr txBox="1"/>
          <p:nvPr>
            <p:ph idx="12" type="sldNum"/>
          </p:nvPr>
        </p:nvSpPr>
        <p:spPr>
          <a:xfrm>
            <a:off x="11112500" y="6356350"/>
            <a:ext cx="660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" name="Google Shape;13;p9"/>
          <p:cNvSpPr/>
          <p:nvPr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rgbClr val="289B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9"/>
          <p:cNvSpPr/>
          <p:nvPr/>
        </p:nvSpPr>
        <p:spPr>
          <a:xfrm>
            <a:off x="0" y="1"/>
            <a:ext cx="12192001" cy="6857999"/>
          </a:xfrm>
          <a:custGeom>
            <a:rect b="b" l="l" r="r" t="t"/>
            <a:pathLst>
              <a:path extrusionOk="0" h="6884191" w="1219200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3725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9"/>
          <p:cNvSpPr/>
          <p:nvPr/>
        </p:nvSpPr>
        <p:spPr>
          <a:xfrm flipH="1" rot="5400000">
            <a:off x="2964809" y="-2364446"/>
            <a:ext cx="6862744" cy="11591639"/>
          </a:xfrm>
          <a:custGeom>
            <a:rect b="b" l="l" r="r" t="t"/>
            <a:pathLst>
              <a:path extrusionOk="0" h="11591639" w="6862744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solidFill>
            <a:srgbClr val="289B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9"/>
          <p:cNvSpPr/>
          <p:nvPr/>
        </p:nvSpPr>
        <p:spPr>
          <a:xfrm flipH="1" rot="5400000">
            <a:off x="2664629" y="-2669372"/>
            <a:ext cx="6862744" cy="12192000"/>
          </a:xfrm>
          <a:custGeom>
            <a:rect b="b" l="l" r="r" t="t"/>
            <a:pathLst>
              <a:path extrusionOk="0" h="12192000" w="6849744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rgbClr val="1B677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9"/>
          <p:cNvSpPr/>
          <p:nvPr/>
        </p:nvSpPr>
        <p:spPr>
          <a:xfrm flipH="1" rot="5400000">
            <a:off x="2664629" y="-2669372"/>
            <a:ext cx="6862744" cy="12192000"/>
          </a:xfrm>
          <a:custGeom>
            <a:rect b="b" l="l" r="r" t="t"/>
            <a:pathLst>
              <a:path extrusionOk="0" h="12192000" w="6849744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rgbClr val="003252">
              <a:alpha val="8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9"/>
          <p:cNvSpPr txBox="1"/>
          <p:nvPr/>
        </p:nvSpPr>
        <p:spPr>
          <a:xfrm>
            <a:off x="444500" y="542925"/>
            <a:ext cx="11214100" cy="5355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</a:pPr>
            <a:r>
              <a:rPr b="1" i="0" lang="en-US" sz="32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Click to edit Master title style</a:t>
            </a:r>
            <a:endParaRPr/>
          </a:p>
        </p:txBody>
      </p:sp>
      <p:grpSp>
        <p:nvGrpSpPr>
          <p:cNvPr id="19" name="Google Shape;19;p9"/>
          <p:cNvGrpSpPr/>
          <p:nvPr/>
        </p:nvGrpSpPr>
        <p:grpSpPr>
          <a:xfrm rot="-5400000">
            <a:off x="390304" y="-431739"/>
            <a:ext cx="757355" cy="863476"/>
            <a:chOff x="10431418" y="6819549"/>
            <a:chExt cx="3512798" cy="4005019"/>
          </a:xfrm>
        </p:grpSpPr>
        <p:sp>
          <p:nvSpPr>
            <p:cNvPr id="20" name="Google Shape;20;p9"/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rect b="b" l="l" r="r" t="t"/>
              <a:pathLst>
                <a:path extrusionOk="0" h="754341" w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2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1;p9"/>
            <p:cNvSpPr/>
            <p:nvPr/>
          </p:nvSpPr>
          <p:spPr>
            <a:xfrm flipH="1" rot="8100000">
              <a:off x="10986797" y="7317026"/>
              <a:ext cx="2402031" cy="2402032"/>
            </a:xfrm>
            <a:custGeom>
              <a:rect b="b" l="l" r="r" t="t"/>
              <a:pathLst>
                <a:path extrusionOk="0" h="754341" w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677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" name="Google Shape;22;p9"/>
          <p:cNvGrpSpPr/>
          <p:nvPr/>
        </p:nvGrpSpPr>
        <p:grpSpPr>
          <a:xfrm>
            <a:off x="-1" y="1357409"/>
            <a:ext cx="12192000" cy="4846320"/>
            <a:chOff x="-1" y="1357409"/>
            <a:chExt cx="12192000" cy="4917518"/>
          </a:xfrm>
        </p:grpSpPr>
        <p:sp>
          <p:nvSpPr>
            <p:cNvPr id="23" name="Google Shape;23;p9"/>
            <p:cNvSpPr/>
            <p:nvPr/>
          </p:nvSpPr>
          <p:spPr>
            <a:xfrm flipH="1" rot="10800000">
              <a:off x="-1" y="1357409"/>
              <a:ext cx="12192000" cy="4917518"/>
            </a:xfrm>
            <a:prstGeom prst="snip1Rect">
              <a:avLst>
                <a:gd fmla="val 0" name="adj"/>
              </a:avLst>
            </a:prstGeom>
            <a:solidFill>
              <a:srgbClr val="1B677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Google Shape;24;p9"/>
            <p:cNvSpPr/>
            <p:nvPr/>
          </p:nvSpPr>
          <p:spPr>
            <a:xfrm flipH="1" rot="10800000">
              <a:off x="-1" y="1357409"/>
              <a:ext cx="12192000" cy="4917518"/>
            </a:xfrm>
            <a:prstGeom prst="snip1Rect">
              <a:avLst>
                <a:gd fmla="val 19670" name="adj"/>
              </a:avLst>
            </a:prstGeom>
            <a:solidFill>
              <a:srgbClr val="0032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5" name="Google Shape;25;p9"/>
          <p:cNvSpPr/>
          <p:nvPr/>
        </p:nvSpPr>
        <p:spPr>
          <a:xfrm flipH="1">
            <a:off x="10782300" y="5448297"/>
            <a:ext cx="1409700" cy="1409703"/>
          </a:xfrm>
          <a:custGeom>
            <a:rect b="b" l="l" r="r" t="t"/>
            <a:pathLst>
              <a:path extrusionOk="0" h="754341" w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9"/>
          <p:cNvSpPr txBox="1"/>
          <p:nvPr/>
        </p:nvSpPr>
        <p:spPr>
          <a:xfrm>
            <a:off x="11252200" y="6315075"/>
            <a:ext cx="406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‹#›</a:t>
            </a:fld>
            <a:endParaRPr b="0" i="0" sz="1000" u="none" cap="none" strike="noStrike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36">
          <p15:clr>
            <a:srgbClr val="F26B43"/>
          </p15:clr>
        </p15:guide>
        <p15:guide id="4" orient="horz" pos="336">
          <p15:clr>
            <a:srgbClr val="F26B43"/>
          </p15:clr>
        </p15:guide>
        <p15:guide id="5" pos="7344">
          <p15:clr>
            <a:srgbClr val="F26B43"/>
          </p15:clr>
        </p15:guide>
        <p15:guide id="6" orient="horz" pos="398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2"/>
        </a:solidFill>
      </p:bgPr>
    </p:bg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1"/>
          <p:cNvSpPr txBox="1"/>
          <p:nvPr>
            <p:ph type="ctrTitle"/>
          </p:nvPr>
        </p:nvSpPr>
        <p:spPr>
          <a:xfrm>
            <a:off x="4211514" y="1636688"/>
            <a:ext cx="4712678" cy="148458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Font typeface="Arial"/>
              <a:buNone/>
            </a:pPr>
            <a:r>
              <a:rPr lang="en-US" sz="8000">
                <a:latin typeface="Arial"/>
                <a:ea typeface="Arial"/>
                <a:cs typeface="Arial"/>
                <a:sym typeface="Arial"/>
              </a:rPr>
              <a:t>ΧΗΜΕΙΑ</a:t>
            </a:r>
            <a:endParaRPr sz="80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17" name="Google Shape;317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942260" y="3736731"/>
            <a:ext cx="3705224" cy="22231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wipe dir="l"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2"/>
          <p:cNvSpPr txBox="1"/>
          <p:nvPr>
            <p:ph type="title"/>
          </p:nvPr>
        </p:nvSpPr>
        <p:spPr>
          <a:xfrm>
            <a:off x="655146" y="1335145"/>
            <a:ext cx="8763774" cy="8590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60"/>
              <a:buFont typeface="Arial"/>
              <a:buNone/>
            </a:pPr>
            <a:r>
              <a:rPr lang="en-US" sz="4860">
                <a:latin typeface="Arial"/>
                <a:ea typeface="Arial"/>
                <a:cs typeface="Arial"/>
                <a:sym typeface="Arial"/>
              </a:rPr>
              <a:t>ΑΤΟΜΙΚΗ ΜΟΝΑΔΑ ΜΑΖΑΣ</a:t>
            </a:r>
            <a:r>
              <a:rPr lang="en-US" sz="4860"/>
              <a:t> </a:t>
            </a:r>
            <a:endParaRPr/>
          </a:p>
        </p:txBody>
      </p:sp>
      <p:sp>
        <p:nvSpPr>
          <p:cNvPr id="323" name="Google Shape;323;p2"/>
          <p:cNvSpPr txBox="1"/>
          <p:nvPr>
            <p:ph idx="12" type="sldNum"/>
          </p:nvPr>
        </p:nvSpPr>
        <p:spPr>
          <a:xfrm>
            <a:off x="11252200" y="6315075"/>
            <a:ext cx="406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24" name="Google Shape;324;p2"/>
          <p:cNvSpPr txBox="1"/>
          <p:nvPr/>
        </p:nvSpPr>
        <p:spPr>
          <a:xfrm>
            <a:off x="711429" y="2866950"/>
            <a:ext cx="9565601" cy="22159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Είναι το 1/12 της μάζας του ατόμου του άνθρακα 12 (</a:t>
            </a:r>
            <a:r>
              <a:rPr b="1" baseline="30000" i="0" lang="en-US" sz="2400" u="none" cap="none" strike="noStrike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12 </a:t>
            </a:r>
            <a:r>
              <a:rPr b="1" i="0" lang="en-US" sz="2400" u="none" cap="none" strike="noStrike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C)</a:t>
            </a:r>
            <a:endParaRPr b="1" sz="24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Το 1/12 της μάζας του άνθρακα είναι ίσο με 1,66•10</a:t>
            </a:r>
            <a:r>
              <a:rPr baseline="3000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-24 </a:t>
            </a: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Άρα μια Ατομική Μονάδα Μάζας (1amu)= 1,66•10-24 g</a:t>
            </a: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3"/>
          <p:cNvSpPr txBox="1"/>
          <p:nvPr>
            <p:ph type="title"/>
          </p:nvPr>
        </p:nvSpPr>
        <p:spPr>
          <a:xfrm>
            <a:off x="832104" y="2269273"/>
            <a:ext cx="7781544" cy="8590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60"/>
              <a:buFont typeface="Arial"/>
              <a:buNone/>
            </a:pPr>
            <a:r>
              <a:rPr lang="en-US" sz="4860">
                <a:latin typeface="Arial"/>
                <a:ea typeface="Arial"/>
                <a:cs typeface="Arial"/>
                <a:sym typeface="Arial"/>
              </a:rPr>
              <a:t>Σχετική Ατομική Μάζα</a:t>
            </a:r>
            <a:br>
              <a:rPr lang="en-US" sz="4860">
                <a:latin typeface="Arial"/>
                <a:ea typeface="Arial"/>
                <a:cs typeface="Arial"/>
                <a:sym typeface="Arial"/>
              </a:rPr>
            </a:br>
            <a:br>
              <a:rPr lang="en-US" sz="4860">
                <a:latin typeface="Arial"/>
                <a:ea typeface="Arial"/>
                <a:cs typeface="Arial"/>
                <a:sym typeface="Arial"/>
              </a:rPr>
            </a:br>
            <a:r>
              <a:rPr lang="en-US" sz="4860">
                <a:latin typeface="Arial"/>
                <a:ea typeface="Arial"/>
                <a:cs typeface="Arial"/>
                <a:sym typeface="Arial"/>
              </a:rPr>
              <a:t>ή Ατομικό Βάρος (Α</a:t>
            </a:r>
            <a:r>
              <a:rPr baseline="-25000" lang="en-US" sz="4860">
                <a:latin typeface="Arial"/>
                <a:ea typeface="Arial"/>
                <a:cs typeface="Arial"/>
                <a:sym typeface="Arial"/>
              </a:rPr>
              <a:t>r</a:t>
            </a:r>
            <a:r>
              <a:rPr lang="en-US" sz="4860">
                <a:latin typeface="Arial"/>
                <a:ea typeface="Arial"/>
                <a:cs typeface="Arial"/>
                <a:sym typeface="Arial"/>
              </a:rPr>
              <a:t>)</a:t>
            </a:r>
            <a:endParaRPr/>
          </a:p>
        </p:txBody>
      </p:sp>
      <p:sp>
        <p:nvSpPr>
          <p:cNvPr id="330" name="Google Shape;330;p3"/>
          <p:cNvSpPr txBox="1"/>
          <p:nvPr>
            <p:ph idx="1" type="body"/>
          </p:nvPr>
        </p:nvSpPr>
        <p:spPr>
          <a:xfrm>
            <a:off x="748215" y="4067222"/>
            <a:ext cx="7788161" cy="17968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2800">
                <a:solidFill>
                  <a:srgbClr val="FFFF00"/>
                </a:solidFill>
              </a:rPr>
              <a:t>Είναι ο αριθμός που δείχνει πόσες φορές είναι μεγαλύτερη η μάζα του στοιχείου από το 1/12 της μάζας του ατόμου του άνθρακα-12</a:t>
            </a:r>
            <a:endParaRPr sz="2800">
              <a:solidFill>
                <a:srgbClr val="FFFF00"/>
              </a:solidFill>
            </a:endParaRPr>
          </a:p>
        </p:txBody>
      </p:sp>
      <p:sp>
        <p:nvSpPr>
          <p:cNvPr id="331" name="Google Shape;331;p3"/>
          <p:cNvSpPr txBox="1"/>
          <p:nvPr>
            <p:ph idx="12" type="sldNum"/>
          </p:nvPr>
        </p:nvSpPr>
        <p:spPr>
          <a:xfrm>
            <a:off x="11252200" y="6315075"/>
            <a:ext cx="406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4"/>
          <p:cNvSpPr txBox="1"/>
          <p:nvPr>
            <p:ph type="title"/>
          </p:nvPr>
        </p:nvSpPr>
        <p:spPr>
          <a:xfrm>
            <a:off x="444500" y="542925"/>
            <a:ext cx="3181785" cy="5355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Trebuchet MS"/>
              <a:buNone/>
            </a:pPr>
            <a:r>
              <a:rPr lang="en-US">
                <a:solidFill>
                  <a:srgbClr val="FF0000"/>
                </a:solidFill>
              </a:rPr>
              <a:t>ΠΑΡΑΔΕΙΓΜΑΤΑ</a:t>
            </a:r>
            <a:endParaRPr/>
          </a:p>
        </p:txBody>
      </p:sp>
      <p:sp>
        <p:nvSpPr>
          <p:cNvPr id="337" name="Google Shape;337;p4"/>
          <p:cNvSpPr txBox="1"/>
          <p:nvPr>
            <p:ph idx="12" type="sldNum"/>
          </p:nvPr>
        </p:nvSpPr>
        <p:spPr>
          <a:xfrm>
            <a:off x="11252200" y="6315075"/>
            <a:ext cx="406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38" name="Google Shape;338;p4"/>
          <p:cNvSpPr txBox="1"/>
          <p:nvPr>
            <p:ph idx="1" type="body"/>
          </p:nvPr>
        </p:nvSpPr>
        <p:spPr>
          <a:xfrm>
            <a:off x="443365" y="1825625"/>
            <a:ext cx="11215235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>
                <a:solidFill>
                  <a:srgbClr val="FFFF00"/>
                </a:solidFill>
              </a:rPr>
              <a:t>Όταν λέμε ότι το οξυγόνο (O) έχει σχετική ατομική μάζα 16 εννοούμε ότι ένα άτομο οξυγόνου είναι 16 φορές πιο βαρύ από το 1/12 της μάζας του ατόμου του άνθρακα-12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rPr i="1" lang="en-US">
                <a:solidFill>
                  <a:srgbClr val="2FAEFF"/>
                </a:solidFill>
              </a:rPr>
              <a:t>Συμβολίζουμε:</a:t>
            </a:r>
            <a:r>
              <a:rPr i="1" lang="en-US">
                <a:solidFill>
                  <a:srgbClr val="FFFF00"/>
                </a:solidFill>
              </a:rPr>
              <a:t> Α</a:t>
            </a:r>
            <a:r>
              <a:rPr i="1" lang="en-US" sz="2000">
                <a:solidFill>
                  <a:srgbClr val="FFFF00"/>
                </a:solidFill>
              </a:rPr>
              <a:t>r </a:t>
            </a:r>
            <a:r>
              <a:rPr i="1" lang="en-US" sz="2400">
                <a:solidFill>
                  <a:srgbClr val="FFFF00"/>
                </a:solidFill>
              </a:rPr>
              <a:t>O</a:t>
            </a:r>
            <a:r>
              <a:rPr i="1" lang="en-US" sz="2000">
                <a:solidFill>
                  <a:srgbClr val="FFFF00"/>
                </a:solidFill>
              </a:rPr>
              <a:t>=</a:t>
            </a:r>
            <a:r>
              <a:rPr i="1" lang="en-US" sz="2400">
                <a:solidFill>
                  <a:srgbClr val="FFFF00"/>
                </a:solidFill>
              </a:rPr>
              <a:t>16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sz="24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rPr lang="en-US">
                <a:solidFill>
                  <a:srgbClr val="FFFF00"/>
                </a:solidFill>
              </a:rPr>
              <a:t>Όταν λέμε ότι το (νάτριο) Na έχει σχετική ατομική μάζα 23 εννοούμε ότι ένα άτομο νατρίου είναι 23 φορές πιο βαρύ από το 1/12 της μάζας του ατόμου του άνθρακα-12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rPr i="1" lang="en-US">
                <a:solidFill>
                  <a:srgbClr val="2FAEFF"/>
                </a:solidFill>
              </a:rPr>
              <a:t>Συμβολίζουμε:</a:t>
            </a:r>
            <a:r>
              <a:rPr i="1" lang="en-US">
                <a:solidFill>
                  <a:srgbClr val="FFFF00"/>
                </a:solidFill>
              </a:rPr>
              <a:t> Α</a:t>
            </a:r>
            <a:r>
              <a:rPr baseline="-25000" i="1" lang="en-US">
                <a:solidFill>
                  <a:srgbClr val="FFFF00"/>
                </a:solidFill>
              </a:rPr>
              <a:t>r</a:t>
            </a:r>
            <a:r>
              <a:rPr i="1" lang="en-US">
                <a:solidFill>
                  <a:srgbClr val="FFFF00"/>
                </a:solidFill>
              </a:rPr>
              <a:t> </a:t>
            </a:r>
            <a:r>
              <a:rPr i="1" lang="en-US" sz="2400">
                <a:solidFill>
                  <a:srgbClr val="FFFF00"/>
                </a:solidFill>
              </a:rPr>
              <a:t>Νa =23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sz="24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3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3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3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3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3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5"/>
          <p:cNvSpPr txBox="1"/>
          <p:nvPr>
            <p:ph type="ctrTitle"/>
          </p:nvPr>
        </p:nvSpPr>
        <p:spPr>
          <a:xfrm>
            <a:off x="2761488" y="2395728"/>
            <a:ext cx="7077456" cy="124358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</a:pPr>
            <a:r>
              <a:rPr lang="en-US"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Σχετική Μοριακή Μάζα</a:t>
            </a:r>
            <a:br>
              <a:rPr lang="en-US" sz="4800">
                <a:latin typeface="Arial"/>
                <a:ea typeface="Arial"/>
                <a:cs typeface="Arial"/>
                <a:sym typeface="Arial"/>
              </a:rPr>
            </a:br>
            <a:br>
              <a:rPr lang="en-US" sz="4800">
                <a:latin typeface="Arial"/>
                <a:ea typeface="Arial"/>
                <a:cs typeface="Arial"/>
                <a:sym typeface="Arial"/>
              </a:rPr>
            </a:br>
            <a:r>
              <a:rPr lang="en-US"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ή Μοριακό Βάρος (Μr)</a:t>
            </a:r>
            <a:endParaRPr sz="4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4" name="Google Shape;344;p5"/>
          <p:cNvSpPr txBox="1"/>
          <p:nvPr/>
        </p:nvSpPr>
        <p:spPr>
          <a:xfrm>
            <a:off x="1697277" y="4202483"/>
            <a:ext cx="9976980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Είναι ο αριθμός που δείχνει πόσες φορές είναι μεγαλύτερη η μάζα του μορίου του στοιχείου ή της χημικής ένωσης από το 1/12 της μάζας του ατόμου του άνθρακα -12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6"/>
          <p:cNvSpPr txBox="1"/>
          <p:nvPr>
            <p:ph type="title"/>
          </p:nvPr>
        </p:nvSpPr>
        <p:spPr>
          <a:xfrm>
            <a:off x="642829" y="657747"/>
            <a:ext cx="3093059" cy="5355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Trebuchet MS"/>
              <a:buNone/>
            </a:pPr>
            <a:r>
              <a:rPr lang="en-US">
                <a:solidFill>
                  <a:srgbClr val="FF0000"/>
                </a:solidFill>
              </a:rPr>
              <a:t>ΠΑΡΑΔΕΙΓΜΑΤΑ</a:t>
            </a:r>
            <a:endParaRPr/>
          </a:p>
        </p:txBody>
      </p:sp>
      <p:sp>
        <p:nvSpPr>
          <p:cNvPr id="350" name="Google Shape;350;p6"/>
          <p:cNvSpPr txBox="1"/>
          <p:nvPr>
            <p:ph idx="12" type="sldNum"/>
          </p:nvPr>
        </p:nvSpPr>
        <p:spPr>
          <a:xfrm>
            <a:off x="11252200" y="6315075"/>
            <a:ext cx="406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51" name="Google Shape;351;p6"/>
          <p:cNvSpPr txBox="1"/>
          <p:nvPr>
            <p:ph idx="1" type="body"/>
          </p:nvPr>
        </p:nvSpPr>
        <p:spPr>
          <a:xfrm>
            <a:off x="298363" y="1823713"/>
            <a:ext cx="7897833" cy="26423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US" sz="2400">
                <a:solidFill>
                  <a:srgbClr val="FFFF00"/>
                </a:solidFill>
              </a:rPr>
              <a:t>Όταν λέμε ότι το μοριακό βάρος του θειικού οξέος (Η</a:t>
            </a:r>
            <a:r>
              <a:rPr baseline="-25000" lang="en-US" sz="2400">
                <a:solidFill>
                  <a:srgbClr val="FFFF00"/>
                </a:solidFill>
              </a:rPr>
              <a:t>2</a:t>
            </a:r>
            <a:r>
              <a:rPr lang="en-US" sz="2400">
                <a:solidFill>
                  <a:srgbClr val="FFFF00"/>
                </a:solidFill>
              </a:rPr>
              <a:t>SO</a:t>
            </a:r>
            <a:r>
              <a:rPr baseline="-25000" lang="en-US" sz="2400">
                <a:solidFill>
                  <a:srgbClr val="FFFF00"/>
                </a:solidFill>
              </a:rPr>
              <a:t>4</a:t>
            </a:r>
            <a:r>
              <a:rPr lang="en-US" sz="2400">
                <a:solidFill>
                  <a:srgbClr val="FFFF00"/>
                </a:solidFill>
              </a:rPr>
              <a:t>) είναι 98 εννοούμε ότι η μάζα του μορίου του θειικού οξέος είναι 98 φορές ΜΕΓΑΛΥΤΕΡΗ από το 1/12 της μάζας του ατόμου του άνθρακα-12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sz="24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rPr lang="en-US" sz="2400">
                <a:solidFill>
                  <a:schemeClr val="accent2"/>
                </a:solidFill>
              </a:rPr>
              <a:t>Συμβολίζουμε:  </a:t>
            </a:r>
            <a:r>
              <a:rPr i="1" lang="en-US" sz="2400">
                <a:solidFill>
                  <a:srgbClr val="FFFF00"/>
                </a:solidFill>
              </a:rPr>
              <a:t>Μr </a:t>
            </a:r>
            <a:r>
              <a:rPr i="1" lang="en-US" sz="1800">
                <a:solidFill>
                  <a:srgbClr val="FFFF00"/>
                </a:solidFill>
              </a:rPr>
              <a:t>Η</a:t>
            </a:r>
            <a:r>
              <a:rPr baseline="-25000" i="1" lang="en-US" sz="1800">
                <a:solidFill>
                  <a:srgbClr val="FFFF00"/>
                </a:solidFill>
              </a:rPr>
              <a:t>2</a:t>
            </a:r>
            <a:r>
              <a:rPr i="1" lang="en-US" sz="1800">
                <a:solidFill>
                  <a:srgbClr val="FFFF00"/>
                </a:solidFill>
              </a:rPr>
              <a:t>SO</a:t>
            </a:r>
            <a:r>
              <a:rPr baseline="-25000" i="1" lang="en-US" sz="1800">
                <a:solidFill>
                  <a:srgbClr val="FFFF00"/>
                </a:solidFill>
              </a:rPr>
              <a:t>4</a:t>
            </a:r>
            <a:r>
              <a:rPr i="1" lang="en-US" sz="2400">
                <a:solidFill>
                  <a:srgbClr val="FFFF00"/>
                </a:solidFill>
              </a:rPr>
              <a:t>=98</a:t>
            </a:r>
            <a:endParaRPr i="1" sz="24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sz="24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sz="2400"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sz="2400">
              <a:solidFill>
                <a:srgbClr val="FFFFFF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sz="2400">
              <a:solidFill>
                <a:srgbClr val="47C3D3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sz="2400">
              <a:solidFill>
                <a:srgbClr val="FFFF00"/>
              </a:solidFill>
            </a:endParaRPr>
          </a:p>
        </p:txBody>
      </p:sp>
      <p:sp>
        <p:nvSpPr>
          <p:cNvPr id="352" name="Google Shape;352;p6"/>
          <p:cNvSpPr txBox="1"/>
          <p:nvPr/>
        </p:nvSpPr>
        <p:spPr>
          <a:xfrm>
            <a:off x="1686839" y="4870537"/>
            <a:ext cx="9423746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Το Ατομικό Βάρος και το Μοριακό Βάρος είναι καθαροί αριθμοί ΔΗΛΑΔΗ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Δεν έχουν μονάδες γιατί είναι κάτι που συγκρίνουμε!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7"/>
          <p:cNvSpPr txBox="1"/>
          <p:nvPr>
            <p:ph idx="12" type="sldNum"/>
          </p:nvPr>
        </p:nvSpPr>
        <p:spPr>
          <a:xfrm>
            <a:off x="11252200" y="6315075"/>
            <a:ext cx="406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58" name="Google Shape;358;p7"/>
          <p:cNvSpPr txBox="1"/>
          <p:nvPr/>
        </p:nvSpPr>
        <p:spPr>
          <a:xfrm>
            <a:off x="199421" y="968167"/>
            <a:ext cx="7541661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Πως Υπολογίζουμε το Μοριακό Βάρος μιας χημικής ουσίας:</a:t>
            </a:r>
            <a:endParaRPr/>
          </a:p>
        </p:txBody>
      </p:sp>
      <p:sp>
        <p:nvSpPr>
          <p:cNvPr id="359" name="Google Shape;359;p7"/>
          <p:cNvSpPr txBox="1"/>
          <p:nvPr/>
        </p:nvSpPr>
        <p:spPr>
          <a:xfrm>
            <a:off x="270500" y="1538506"/>
            <a:ext cx="8275527" cy="48013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rPr>
              <a:t>ΠΑΡΑΔΕΙΓΜΑΤΑ ΥΠΟΛΟΓΙΣΜΟΥ</a:t>
            </a:r>
            <a:endParaRPr sz="1800">
              <a:solidFill>
                <a:schemeClr val="accent6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Μοριακό Βάρος (Μr) του Ο</a:t>
            </a:r>
            <a:r>
              <a:rPr baseline="-2500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⮚"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Βρίσκουμε από τους πίνακες τον Ατομικό </a:t>
            </a:r>
            <a:r>
              <a:rPr lang="en-US" sz="1800">
                <a:solidFill>
                  <a:schemeClr val="lt1"/>
                </a:solidFill>
              </a:rPr>
              <a:t>βάρος </a:t>
            </a: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του στοιχείου Ο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⮚"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Είναι Α</a:t>
            </a:r>
            <a:r>
              <a:rPr baseline="-2500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=16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⮚"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Τα άτομα του στοιχείου είναι 2 (σύμφωνα με την ατομικότητα)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⮚"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Επομένως το Μ</a:t>
            </a:r>
            <a:r>
              <a:rPr baseline="-2500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 </a:t>
            </a: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του Ο</a:t>
            </a:r>
            <a:r>
              <a:rPr baseline="-2500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 </a:t>
            </a: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είναι</a:t>
            </a:r>
            <a:r>
              <a:rPr lang="en-US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lang="en-US" sz="1800">
                <a:solidFill>
                  <a:srgbClr val="E19AC1"/>
                </a:solidFill>
                <a:latin typeface="Arial"/>
                <a:ea typeface="Arial"/>
                <a:cs typeface="Arial"/>
                <a:sym typeface="Arial"/>
              </a:rPr>
              <a:t>2*16=32 </a:t>
            </a:r>
            <a:endParaRPr/>
          </a:p>
          <a:p>
            <a:pPr indent="-2286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Μοριακό Βάρος (Μr) του ΗΝΟ</a:t>
            </a:r>
            <a:r>
              <a:rPr baseline="-2500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baseline="-25000"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✔"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Βρίσκουμε από τους πίνακες τον Ατομικό </a:t>
            </a:r>
            <a:r>
              <a:rPr lang="en-US" sz="1800">
                <a:solidFill>
                  <a:schemeClr val="lt1"/>
                </a:solidFill>
              </a:rPr>
              <a:t>βάρος</a:t>
            </a: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των στοιχείων από τα οποία αποτελείται το μόριο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✔"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Α</a:t>
            </a:r>
            <a:r>
              <a:rPr baseline="-2500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O=16 A</a:t>
            </a:r>
            <a:r>
              <a:rPr baseline="-2500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H=1 A</a:t>
            </a:r>
            <a:r>
              <a:rPr baseline="-2500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N=14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✔"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Έχουμε 1 άτομο Η, 1 άτομο Ν και 3 άτομα Ο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✔"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Επομένως: 1*1+1*14+3*16=1+14+48=63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✔"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Μr του ΗΝΟ</a:t>
            </a:r>
            <a:r>
              <a:rPr baseline="-2500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: </a:t>
            </a:r>
            <a:r>
              <a:rPr b="1" lang="en-US" sz="1800">
                <a:solidFill>
                  <a:srgbClr val="E19AC1"/>
                </a:solidFill>
                <a:latin typeface="Arial"/>
                <a:ea typeface="Arial"/>
                <a:cs typeface="Arial"/>
                <a:sym typeface="Arial"/>
              </a:rPr>
              <a:t>63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9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9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9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9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9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9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9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9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>
                                            <p:txEl>
                                              <p:pRg end="15" st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9">
                                            <p:txEl>
                                              <p:pRg end="15" st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8"/>
          <p:cNvSpPr txBox="1"/>
          <p:nvPr>
            <p:ph type="ctrTitle"/>
          </p:nvPr>
        </p:nvSpPr>
        <p:spPr>
          <a:xfrm>
            <a:off x="5672584" y="1273917"/>
            <a:ext cx="6014256" cy="10577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lang="en-US" sz="3200">
                <a:latin typeface="Arial"/>
                <a:ea typeface="Arial"/>
                <a:cs typeface="Arial"/>
                <a:sym typeface="Arial"/>
              </a:rPr>
              <a:t>ΑΣΚΗΣΗ 12 / ΣΕΛΙΔΑ 159</a:t>
            </a:r>
            <a:endParaRPr sz="3200"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365" name="Google Shape;365;p8"/>
          <p:cNvGraphicFramePr/>
          <p:nvPr/>
        </p:nvGraphicFramePr>
        <p:xfrm>
          <a:off x="4897243" y="423746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{D9FFD88C-A0A9-4F97-96BA-0C12E93F0CF9}</a:tableStyleId>
              </a:tblPr>
              <a:tblGrid>
                <a:gridCol w="1553475"/>
                <a:gridCol w="1553475"/>
                <a:gridCol w="1553475"/>
                <a:gridCol w="1553475"/>
              </a:tblGrid>
              <a:tr h="7096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α)Br</a:t>
                      </a:r>
                      <a:r>
                        <a:rPr baseline="-25000" lang="en-US" sz="1800" u="none" cap="none" strike="noStrike"/>
                        <a:t>2</a:t>
                      </a:r>
                      <a:endParaRPr sz="1800"/>
                    </a:p>
                  </a:txBody>
                  <a:tcPr marT="0" marB="0" marR="0" marL="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β)Fe</a:t>
                      </a:r>
                      <a:endParaRPr/>
                    </a:p>
                  </a:txBody>
                  <a:tcPr marT="0" marB="0" marR="0" marL="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γ)O</a:t>
                      </a:r>
                      <a:r>
                        <a:rPr baseline="-25000" lang="en-US" sz="1800"/>
                        <a:t>3</a:t>
                      </a:r>
                      <a:endParaRPr sz="1800"/>
                    </a:p>
                  </a:txBody>
                  <a:tcPr marT="0" marB="0" marR="0" marL="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δ)P</a:t>
                      </a:r>
                      <a:r>
                        <a:rPr baseline="-25000" lang="en-US" sz="1800"/>
                        <a:t>4</a:t>
                      </a:r>
                      <a:endParaRPr sz="1800"/>
                    </a:p>
                  </a:txBody>
                  <a:tcPr marT="0" marB="0" marR="0" marL="0" anchor="ctr"/>
                </a:tc>
              </a:tr>
              <a:tr h="7772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ε.SO</a:t>
                      </a:r>
                      <a:r>
                        <a:rPr baseline="-25000" lang="en-US" sz="1800"/>
                        <a:t>2</a:t>
                      </a:r>
                      <a:endParaRPr sz="1800"/>
                    </a:p>
                  </a:txBody>
                  <a:tcPr marT="0" marB="0" marR="0" marL="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στ)HNO</a:t>
                      </a:r>
                      <a:r>
                        <a:rPr baseline="-25000" lang="en-US" sz="1800"/>
                        <a:t>2</a:t>
                      </a:r>
                      <a:endParaRPr sz="1800"/>
                    </a:p>
                  </a:txBody>
                  <a:tcPr marT="0" marB="0" marR="0" marL="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ζ.Ca(OΗ)</a:t>
                      </a:r>
                      <a:r>
                        <a:rPr baseline="-25000" lang="en-US" sz="1800"/>
                        <a:t>2</a:t>
                      </a:r>
                      <a:endParaRPr sz="1800"/>
                    </a:p>
                  </a:txBody>
                  <a:tcPr marT="0" marB="0" marR="0" marL="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η.Fe</a:t>
                      </a:r>
                      <a:r>
                        <a:rPr baseline="-25000" lang="en-US" sz="1800"/>
                        <a:t>2</a:t>
                      </a:r>
                      <a:r>
                        <a:rPr lang="en-US" sz="1800"/>
                        <a:t>(SO</a:t>
                      </a:r>
                      <a:r>
                        <a:rPr baseline="-25000" lang="en-US" sz="1800"/>
                        <a:t>4</a:t>
                      </a:r>
                      <a:r>
                        <a:rPr lang="en-US" sz="1800"/>
                        <a:t>)</a:t>
                      </a:r>
                      <a:r>
                        <a:rPr baseline="-25000" lang="en-US" sz="1800"/>
                        <a:t>3</a:t>
                      </a:r>
                      <a:endParaRPr sz="1800"/>
                    </a:p>
                  </a:txBody>
                  <a:tcPr marT="0" marB="0" marR="0" marL="0" anchor="ctr"/>
                </a:tc>
              </a:tr>
            </a:tbl>
          </a:graphicData>
        </a:graphic>
      </p:graphicFrame>
      <p:sp>
        <p:nvSpPr>
          <p:cNvPr id="366" name="Google Shape;366;p8"/>
          <p:cNvSpPr txBox="1"/>
          <p:nvPr/>
        </p:nvSpPr>
        <p:spPr>
          <a:xfrm>
            <a:off x="4947425" y="2624254"/>
            <a:ext cx="6395224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Να βρείτε τις σχετικές μοριακές μάζες των παρακάτω στοιχείων και χημικών ενώσεων: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Custom 12">
      <a:dk1>
        <a:srgbClr val="000000"/>
      </a:dk1>
      <a:lt1>
        <a:srgbClr val="FFFFFF"/>
      </a:lt1>
      <a:dk2>
        <a:srgbClr val="6D6E71"/>
      </a:dk2>
      <a:lt2>
        <a:srgbClr val="58595B"/>
      </a:lt2>
      <a:accent1>
        <a:srgbClr val="0065A4"/>
      </a:accent1>
      <a:accent2>
        <a:srgbClr val="47C3D3"/>
      </a:accent2>
      <a:accent3>
        <a:srgbClr val="8F2D63"/>
      </a:accent3>
      <a:accent4>
        <a:srgbClr val="1A6871"/>
      </a:accent4>
      <a:accent5>
        <a:srgbClr val="0C4360"/>
      </a:accent5>
      <a:accent6>
        <a:srgbClr val="F47735"/>
      </a:accent6>
      <a:hlink>
        <a:srgbClr val="00559A"/>
      </a:hlink>
      <a:folHlink>
        <a:srgbClr val="59585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2021-02-07T14:24:35Z</dcterms:created>
  <dc:creator>Joanna T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