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6858000" cx="12192000"/>
  <p:notesSz cx="6858000" cy="9144000"/>
  <p:embeddedFontLst>
    <p:embeddedFont>
      <p:font typeface="Oswald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7" roundtripDataSignature="AMtx7mhHiH1DCnzSyPnJd8l2cLXxX/Mq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9FFD88C-A0A9-4F97-96BA-0C12E93F0CF9}">
  <a:tblStyle styleId="{D9FFD88C-A0A9-4F97-96BA-0C12E93F0CF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AF0"/>
          </a:solidFill>
        </a:fill>
      </a:tcStyle>
    </a:wholeTbl>
    <a:band1H>
      <a:tcTxStyle/>
      <a:tcStyle>
        <a:fill>
          <a:solidFill>
            <a:srgbClr val="CAD2E0"/>
          </a:solidFill>
        </a:fill>
      </a:tcStyle>
    </a:band1H>
    <a:band2H>
      <a:tcTxStyle/>
    </a:band2H>
    <a:band1V>
      <a:tcTxStyle/>
      <a:tcStyle>
        <a:fill>
          <a:solidFill>
            <a:srgbClr val="CAD2E0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Oswald-regular.fntdata"/><Relationship Id="rId14" Type="http://schemas.openxmlformats.org/officeDocument/2006/relationships/slide" Target="slides/slide8.xml"/><Relationship Id="rId17" Type="http://customschemas.google.com/relationships/presentationmetadata" Target="metadata"/><Relationship Id="rId16" Type="http://schemas.openxmlformats.org/officeDocument/2006/relationships/font" Target="fonts/Oswald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Google Shape;29;p10"/>
          <p:cNvGrpSpPr/>
          <p:nvPr/>
        </p:nvGrpSpPr>
        <p:grpSpPr>
          <a:xfrm>
            <a:off x="-2269807" y="-751383"/>
            <a:ext cx="14461808" cy="7609383"/>
            <a:chOff x="-2269807" y="-751383"/>
            <a:chExt cx="14461808" cy="7609383"/>
          </a:xfrm>
        </p:grpSpPr>
        <p:grpSp>
          <p:nvGrpSpPr>
            <p:cNvPr id="30" name="Google Shape;30;p10"/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31" name="Google Shape;31;p10"/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rect b="b" l="l" r="r" t="t"/>
                <a:pathLst>
                  <a:path extrusionOk="0" h="6858000" w="12208298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10"/>
              <p:cNvSpPr/>
              <p:nvPr/>
            </p:nvSpPr>
            <p:spPr>
              <a:xfrm rot="-5400000">
                <a:off x="2667000" y="-2667001"/>
                <a:ext cx="6858000" cy="12192002"/>
              </a:xfrm>
              <a:custGeom>
                <a:rect b="b" l="l" r="r" t="t"/>
                <a:pathLst>
                  <a:path extrusionOk="0" h="12192002" w="6858000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10"/>
              <p:cNvSpPr/>
              <p:nvPr/>
            </p:nvSpPr>
            <p:spPr>
              <a:xfrm rot="5400000">
                <a:off x="24625" y="-4746"/>
                <a:ext cx="2819399" cy="2828891"/>
              </a:xfrm>
              <a:prstGeom prst="rtTriangle">
                <a:avLst/>
              </a:prstGeom>
              <a:solidFill>
                <a:srgbClr val="00325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10"/>
              <p:cNvSpPr/>
              <p:nvPr/>
            </p:nvSpPr>
            <p:spPr>
              <a:xfrm rot="5400000">
                <a:off x="4418" y="-4422"/>
                <a:ext cx="2627088" cy="2635933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10"/>
              <p:cNvSpPr/>
              <p:nvPr/>
            </p:nvSpPr>
            <p:spPr>
              <a:xfrm rot="5400000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784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10"/>
              <p:cNvSpPr/>
              <p:nvPr/>
            </p:nvSpPr>
            <p:spPr>
              <a:xfrm rot="-5400000">
                <a:off x="2667000" y="-2667001"/>
                <a:ext cx="6858000" cy="12192002"/>
              </a:xfrm>
              <a:custGeom>
                <a:rect b="b" l="l" r="r" t="t"/>
                <a:pathLst>
                  <a:path extrusionOk="0" h="12192002" w="6858000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rgbClr val="003252">
                  <a:alpha val="8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" name="Google Shape;37;p10"/>
            <p:cNvSpPr/>
            <p:nvPr/>
          </p:nvSpPr>
          <p:spPr>
            <a:xfrm flipH="1" rot="-2700000">
              <a:off x="-1604709" y="1397837"/>
              <a:ext cx="3211378" cy="3211378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0"/>
            <p:cNvSpPr/>
            <p:nvPr/>
          </p:nvSpPr>
          <p:spPr>
            <a:xfrm rot="-2700000">
              <a:off x="-861777" y="-3756"/>
              <a:ext cx="2676646" cy="1356876"/>
            </a:xfrm>
            <a:custGeom>
              <a:rect b="b" l="l" r="r" t="t"/>
              <a:pathLst>
                <a:path extrusionOk="0" h="1356876" w="267664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0"/>
            <p:cNvSpPr/>
            <p:nvPr/>
          </p:nvSpPr>
          <p:spPr>
            <a:xfrm rot="-8100000">
              <a:off x="-1226102" y="1737462"/>
              <a:ext cx="2416016" cy="2416016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" name="Google Shape;40;p10"/>
            <p:cNvGrpSpPr/>
            <p:nvPr/>
          </p:nvGrpSpPr>
          <p:grpSpPr>
            <a:xfrm>
              <a:off x="-1075376" y="4357967"/>
              <a:ext cx="2150753" cy="2150753"/>
              <a:chOff x="-2269807" y="2347782"/>
              <a:chExt cx="4541574" cy="4541574"/>
            </a:xfrm>
          </p:grpSpPr>
          <p:sp>
            <p:nvSpPr>
              <p:cNvPr id="41" name="Google Shape;41;p10"/>
              <p:cNvSpPr/>
              <p:nvPr/>
            </p:nvSpPr>
            <p:spPr>
              <a:xfrm flipH="1" rot="-2700000">
                <a:off x="-1604709" y="3012880"/>
                <a:ext cx="3211378" cy="3211378"/>
              </a:xfrm>
              <a:custGeom>
                <a:rect b="b" l="l" r="r" t="t"/>
                <a:pathLst>
                  <a:path extrusionOk="0" h="754341" w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25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10"/>
              <p:cNvSpPr/>
              <p:nvPr/>
            </p:nvSpPr>
            <p:spPr>
              <a:xfrm rot="-8100000">
                <a:off x="-1226102" y="3352505"/>
                <a:ext cx="2416016" cy="2416016"/>
              </a:xfrm>
              <a:custGeom>
                <a:rect b="b" l="l" r="r" t="t"/>
                <a:pathLst>
                  <a:path extrusionOk="0" h="754341" w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677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3" name="Google Shape;43;p10"/>
          <p:cNvSpPr txBox="1"/>
          <p:nvPr>
            <p:ph type="ctrTitle"/>
          </p:nvPr>
        </p:nvSpPr>
        <p:spPr>
          <a:xfrm>
            <a:off x="2761488" y="2395728"/>
            <a:ext cx="7077456" cy="12435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Trebuchet MS"/>
              <a:buNone/>
              <a:defRPr b="1" sz="6600">
                <a:solidFill>
                  <a:schemeClr val="accen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" type="subTitle"/>
          </p:nvPr>
        </p:nvSpPr>
        <p:spPr>
          <a:xfrm>
            <a:off x="2761488" y="3721608"/>
            <a:ext cx="7077456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bg>
      <p:bgPr>
        <a:solidFill>
          <a:schemeClr val="accent2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9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9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9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9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9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58" name="Google Shape;158;p19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159" name="Google Shape;159;p19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9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p19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162" name="Google Shape;162;p19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9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" name="Google Shape;164;p19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9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6" name="Google Shape;166;p19"/>
          <p:cNvSpPr txBox="1"/>
          <p:nvPr>
            <p:ph idx="1" type="body"/>
          </p:nvPr>
        </p:nvSpPr>
        <p:spPr>
          <a:xfrm>
            <a:off x="1409700" y="1749570"/>
            <a:ext cx="9372600" cy="3358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bg>
      <p:bgPr>
        <a:solidFill>
          <a:schemeClr val="accent2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0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0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0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0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0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74" name="Google Shape;174;p20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175" name="Google Shape;175;p20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0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20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178" name="Google Shape;178;p20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0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20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0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20"/>
          <p:cNvSpPr txBox="1"/>
          <p:nvPr>
            <p:ph idx="1" type="body"/>
          </p:nvPr>
        </p:nvSpPr>
        <p:spPr>
          <a:xfrm>
            <a:off x="444500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  <a:defRPr b="1"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3" name="Google Shape;183;p20"/>
          <p:cNvSpPr txBox="1"/>
          <p:nvPr>
            <p:ph idx="2" type="body"/>
          </p:nvPr>
        </p:nvSpPr>
        <p:spPr>
          <a:xfrm>
            <a:off x="6500812" y="1681163"/>
            <a:ext cx="515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  <a:defRPr b="1"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4" name="Google Shape;184;p20"/>
          <p:cNvSpPr txBox="1"/>
          <p:nvPr>
            <p:ph idx="3" type="body"/>
          </p:nvPr>
        </p:nvSpPr>
        <p:spPr>
          <a:xfrm>
            <a:off x="444500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" name="Google Shape;185;p20"/>
          <p:cNvSpPr txBox="1"/>
          <p:nvPr>
            <p:ph idx="4" type="body"/>
          </p:nvPr>
        </p:nvSpPr>
        <p:spPr>
          <a:xfrm>
            <a:off x="6475412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bg>
      <p:bgPr>
        <a:solidFill>
          <a:schemeClr val="accent2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1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1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1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1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1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93" name="Google Shape;193;p21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194" name="Google Shape;194;p21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1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" name="Google Shape;196;p21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197" name="Google Shape;197;p21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1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" name="Google Shape;199;p21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1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1" name="Google Shape;201;p21"/>
          <p:cNvSpPr txBox="1"/>
          <p:nvPr>
            <p:ph idx="1" type="body"/>
          </p:nvPr>
        </p:nvSpPr>
        <p:spPr>
          <a:xfrm>
            <a:off x="443365" y="1517715"/>
            <a:ext cx="5184437" cy="46592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rial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rial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rial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" name="Google Shape;202;p21"/>
          <p:cNvSpPr txBox="1"/>
          <p:nvPr>
            <p:ph idx="2" type="body"/>
          </p:nvPr>
        </p:nvSpPr>
        <p:spPr>
          <a:xfrm>
            <a:off x="6474163" y="1517715"/>
            <a:ext cx="5184437" cy="46592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 Category">
  <p:cSld name="5 Category">
    <p:bg>
      <p:bgPr>
        <a:solidFill>
          <a:schemeClr val="accent2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2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2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2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2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2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2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10" name="Google Shape;210;p22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211" name="Google Shape;211;p22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2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" name="Google Shape;213;p22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214" name="Google Shape;214;p22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2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22"/>
          <p:cNvSpPr/>
          <p:nvPr>
            <p:ph idx="2" type="pic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solidFill>
            <a:srgbClr val="00325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22"/>
          <p:cNvSpPr/>
          <p:nvPr>
            <p:ph idx="3" type="pic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solidFill>
            <a:srgbClr val="00325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8" name="Google Shape;218;p22"/>
          <p:cNvSpPr/>
          <p:nvPr>
            <p:ph idx="4" type="pic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solidFill>
            <a:srgbClr val="00325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9" name="Google Shape;219;p22"/>
          <p:cNvSpPr/>
          <p:nvPr>
            <p:ph idx="5" type="pic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solidFill>
            <a:srgbClr val="00325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0" name="Google Shape;220;p22"/>
          <p:cNvSpPr/>
          <p:nvPr>
            <p:ph idx="6" type="pic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solidFill>
            <a:srgbClr val="00325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1" name="Google Shape;221;p22"/>
          <p:cNvSpPr txBox="1"/>
          <p:nvPr>
            <p:ph idx="1" type="body"/>
          </p:nvPr>
        </p:nvSpPr>
        <p:spPr>
          <a:xfrm>
            <a:off x="719894" y="4240093"/>
            <a:ext cx="17761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2" name="Google Shape;222;p22"/>
          <p:cNvSpPr txBox="1"/>
          <p:nvPr>
            <p:ph idx="7" type="body"/>
          </p:nvPr>
        </p:nvSpPr>
        <p:spPr>
          <a:xfrm>
            <a:off x="2963912" y="4240093"/>
            <a:ext cx="17761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" name="Google Shape;223;p22"/>
          <p:cNvSpPr txBox="1"/>
          <p:nvPr>
            <p:ph idx="8" type="body"/>
          </p:nvPr>
        </p:nvSpPr>
        <p:spPr>
          <a:xfrm>
            <a:off x="5207930" y="4240093"/>
            <a:ext cx="17761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22"/>
          <p:cNvSpPr txBox="1"/>
          <p:nvPr>
            <p:ph idx="9" type="body"/>
          </p:nvPr>
        </p:nvSpPr>
        <p:spPr>
          <a:xfrm>
            <a:off x="7451948" y="4240093"/>
            <a:ext cx="17761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" name="Google Shape;225;p22"/>
          <p:cNvSpPr txBox="1"/>
          <p:nvPr>
            <p:ph idx="13" type="body"/>
          </p:nvPr>
        </p:nvSpPr>
        <p:spPr>
          <a:xfrm>
            <a:off x="9695965" y="4240093"/>
            <a:ext cx="17761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6" name="Google Shape;226;p22"/>
          <p:cNvCxnSpPr/>
          <p:nvPr/>
        </p:nvCxnSpPr>
        <p:spPr>
          <a:xfrm>
            <a:off x="1242354" y="3825022"/>
            <a:ext cx="731221" cy="0"/>
          </a:xfrm>
          <a:prstGeom prst="straightConnector1">
            <a:avLst/>
          </a:prstGeom>
          <a:noFill/>
          <a:ln cap="rnd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7" name="Google Shape;227;p22"/>
          <p:cNvCxnSpPr/>
          <p:nvPr/>
        </p:nvCxnSpPr>
        <p:spPr>
          <a:xfrm>
            <a:off x="3486372" y="3825022"/>
            <a:ext cx="731221" cy="0"/>
          </a:xfrm>
          <a:prstGeom prst="straightConnector1">
            <a:avLst/>
          </a:prstGeom>
          <a:noFill/>
          <a:ln cap="rnd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8" name="Google Shape;228;p22"/>
          <p:cNvCxnSpPr/>
          <p:nvPr/>
        </p:nvCxnSpPr>
        <p:spPr>
          <a:xfrm>
            <a:off x="5730390" y="3825022"/>
            <a:ext cx="731221" cy="0"/>
          </a:xfrm>
          <a:prstGeom prst="straightConnector1">
            <a:avLst/>
          </a:prstGeom>
          <a:noFill/>
          <a:ln cap="rnd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9" name="Google Shape;229;p22"/>
          <p:cNvCxnSpPr/>
          <p:nvPr/>
        </p:nvCxnSpPr>
        <p:spPr>
          <a:xfrm>
            <a:off x="7974408" y="3825022"/>
            <a:ext cx="731221" cy="0"/>
          </a:xfrm>
          <a:prstGeom prst="straightConnector1">
            <a:avLst/>
          </a:prstGeom>
          <a:noFill/>
          <a:ln cap="rnd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0" name="Google Shape;230;p22"/>
          <p:cNvCxnSpPr/>
          <p:nvPr/>
        </p:nvCxnSpPr>
        <p:spPr>
          <a:xfrm>
            <a:off x="10218425" y="3825022"/>
            <a:ext cx="731221" cy="0"/>
          </a:xfrm>
          <a:prstGeom prst="straightConnector1">
            <a:avLst/>
          </a:prstGeom>
          <a:noFill/>
          <a:ln cap="rnd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1" name="Google Shape;231;p22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2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+ 3 Section">
  <p:cSld name="Photo + 3 Section">
    <p:bg>
      <p:bgPr>
        <a:solidFill>
          <a:schemeClr val="accent2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3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3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3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3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3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3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40" name="Google Shape;240;p23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241" name="Google Shape;241;p23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3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" name="Google Shape;243;p23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244" name="Google Shape;244;p23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3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" name="Google Shape;246;p23"/>
          <p:cNvSpPr txBox="1"/>
          <p:nvPr>
            <p:ph idx="1" type="body"/>
          </p:nvPr>
        </p:nvSpPr>
        <p:spPr>
          <a:xfrm>
            <a:off x="542094" y="4240093"/>
            <a:ext cx="3293306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23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3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9" name="Google Shape;249;p23"/>
          <p:cNvSpPr/>
          <p:nvPr>
            <p:ph idx="2" type="pic"/>
          </p:nvPr>
        </p:nvSpPr>
        <p:spPr>
          <a:xfrm>
            <a:off x="-2" y="1352575"/>
            <a:ext cx="12192002" cy="22898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0" name="Google Shape;250;p23"/>
          <p:cNvSpPr txBox="1"/>
          <p:nvPr>
            <p:ph idx="3" type="body"/>
          </p:nvPr>
        </p:nvSpPr>
        <p:spPr>
          <a:xfrm>
            <a:off x="4444169" y="4240093"/>
            <a:ext cx="3293306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1" name="Google Shape;251;p23"/>
          <p:cNvSpPr txBox="1"/>
          <p:nvPr>
            <p:ph idx="4" type="body"/>
          </p:nvPr>
        </p:nvSpPr>
        <p:spPr>
          <a:xfrm>
            <a:off x="8346244" y="4240093"/>
            <a:ext cx="3293306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+ Text">
  <p:cSld name="Photo + Text">
    <p:bg>
      <p:bgPr>
        <a:solidFill>
          <a:schemeClr val="accent2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4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4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4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4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4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4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59" name="Google Shape;259;p24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260" name="Google Shape;260;p24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4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262;p24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263" name="Google Shape;263;p24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4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24"/>
          <p:cNvSpPr txBox="1"/>
          <p:nvPr>
            <p:ph idx="1" type="body"/>
          </p:nvPr>
        </p:nvSpPr>
        <p:spPr>
          <a:xfrm>
            <a:off x="542094" y="4240093"/>
            <a:ext cx="9402006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6" name="Google Shape;266;p24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4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8" name="Google Shape;268;p24"/>
          <p:cNvSpPr/>
          <p:nvPr>
            <p:ph idx="2" type="pic"/>
          </p:nvPr>
        </p:nvSpPr>
        <p:spPr>
          <a:xfrm>
            <a:off x="-2" y="1352575"/>
            <a:ext cx="12192002" cy="22898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bg>
      <p:bgPr>
        <a:solidFill>
          <a:schemeClr val="accent2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5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5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5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5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5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76" name="Google Shape;276;p25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277" name="Google Shape;277;p25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5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280" name="Google Shape;280;p25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5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p25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5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4" name="Google Shape;284;p25"/>
          <p:cNvSpPr/>
          <p:nvPr>
            <p:ph idx="2" type="pic"/>
          </p:nvPr>
        </p:nvSpPr>
        <p:spPr>
          <a:xfrm>
            <a:off x="4110087" y="1444649"/>
            <a:ext cx="7548513" cy="4579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5" name="Google Shape;285;p25"/>
          <p:cNvSpPr txBox="1"/>
          <p:nvPr>
            <p:ph idx="1" type="body"/>
          </p:nvPr>
        </p:nvSpPr>
        <p:spPr>
          <a:xfrm>
            <a:off x="443366" y="1444649"/>
            <a:ext cx="3365063" cy="4579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bg>
      <p:bgPr>
        <a:solidFill>
          <a:schemeClr val="accent2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6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6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6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6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6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6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93" name="Google Shape;293;p26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294" name="Google Shape;294;p26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6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26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297" name="Google Shape;297;p26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6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p26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6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1" name="Google Shape;301;p26"/>
          <p:cNvSpPr txBox="1"/>
          <p:nvPr>
            <p:ph idx="1" type="body"/>
          </p:nvPr>
        </p:nvSpPr>
        <p:spPr>
          <a:xfrm>
            <a:off x="443366" y="1444649"/>
            <a:ext cx="3365063" cy="4579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02" name="Google Shape;302;p26"/>
          <p:cNvSpPr txBox="1"/>
          <p:nvPr>
            <p:ph idx="2" type="body"/>
          </p:nvPr>
        </p:nvSpPr>
        <p:spPr>
          <a:xfrm>
            <a:off x="3964290" y="1444649"/>
            <a:ext cx="7694310" cy="4579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2">
  <p:cSld name="Thank You 2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7"/>
          <p:cNvSpPr/>
          <p:nvPr/>
        </p:nvSpPr>
        <p:spPr>
          <a:xfrm flipH="1">
            <a:off x="-16297" y="0"/>
            <a:ext cx="12208298" cy="6858000"/>
          </a:xfrm>
          <a:custGeom>
            <a:rect b="b" l="l" r="r" t="t"/>
            <a:pathLst>
              <a:path extrusionOk="0" h="6858000" w="12208298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7"/>
          <p:cNvSpPr/>
          <p:nvPr/>
        </p:nvSpPr>
        <p:spPr>
          <a:xfrm rot="-5400000">
            <a:off x="2667000" y="-2667001"/>
            <a:ext cx="6858000" cy="12192002"/>
          </a:xfrm>
          <a:custGeom>
            <a:rect b="b" l="l" r="r" t="t"/>
            <a:pathLst>
              <a:path extrusionOk="0" h="12192002" w="6858000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7"/>
          <p:cNvSpPr/>
          <p:nvPr/>
        </p:nvSpPr>
        <p:spPr>
          <a:xfrm rot="-5400000">
            <a:off x="2667000" y="-2667001"/>
            <a:ext cx="6858000" cy="12192002"/>
          </a:xfrm>
          <a:custGeom>
            <a:rect b="b" l="l" r="r" t="t"/>
            <a:pathLst>
              <a:path extrusionOk="0" h="12192002" w="6858000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7"/>
          <p:cNvSpPr txBox="1"/>
          <p:nvPr>
            <p:ph type="ctrTitle"/>
          </p:nvPr>
        </p:nvSpPr>
        <p:spPr>
          <a:xfrm>
            <a:off x="6360242" y="3429000"/>
            <a:ext cx="4945598" cy="1243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b="1" sz="5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7"/>
          <p:cNvSpPr/>
          <p:nvPr/>
        </p:nvSpPr>
        <p:spPr>
          <a:xfrm rot="-8100000">
            <a:off x="-729899" y="-1215855"/>
            <a:ext cx="6043521" cy="8427077"/>
          </a:xfrm>
          <a:custGeom>
            <a:rect b="b" l="l" r="r" t="t"/>
            <a:pathLst>
              <a:path extrusionOk="0" h="8427077" w="6043521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rgbClr val="003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7"/>
          <p:cNvSpPr/>
          <p:nvPr/>
        </p:nvSpPr>
        <p:spPr>
          <a:xfrm rot="-8100000">
            <a:off x="-1145231" y="-2123853"/>
            <a:ext cx="6043521" cy="9008880"/>
          </a:xfrm>
          <a:custGeom>
            <a:rect b="b" l="l" r="r" t="t"/>
            <a:pathLst>
              <a:path extrusionOk="0" h="9008880" w="6043521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7"/>
          <p:cNvSpPr/>
          <p:nvPr/>
        </p:nvSpPr>
        <p:spPr>
          <a:xfrm flipH="1" rot="-2700000">
            <a:off x="-2681153" y="-465959"/>
            <a:ext cx="8639119" cy="5739762"/>
          </a:xfrm>
          <a:custGeom>
            <a:rect b="b" l="l" r="r" t="t"/>
            <a:pathLst>
              <a:path extrusionOk="0" h="5739762" w="8639119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rgbClr val="003252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1"/>
          <p:cNvSpPr/>
          <p:nvPr/>
        </p:nvSpPr>
        <p:spPr>
          <a:xfrm>
            <a:off x="0" y="0"/>
            <a:ext cx="12192000" cy="6862745"/>
          </a:xfrm>
          <a:custGeom>
            <a:rect b="b" l="l" r="r" t="t"/>
            <a:pathLst>
              <a:path extrusionOk="0" h="6849743" w="12192000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1"/>
          <p:cNvSpPr/>
          <p:nvPr/>
        </p:nvSpPr>
        <p:spPr>
          <a:xfrm flipH="1" rot="5400000">
            <a:off x="2626805" y="-2626805"/>
            <a:ext cx="6862743" cy="12116353"/>
          </a:xfrm>
          <a:custGeom>
            <a:rect b="b" l="l" r="r" t="t"/>
            <a:pathLst>
              <a:path extrusionOk="0" h="12116353" w="6853871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1"/>
          <p:cNvSpPr/>
          <p:nvPr/>
        </p:nvSpPr>
        <p:spPr>
          <a:xfrm flipH="1" rot="-5400000">
            <a:off x="5851010" y="-10649"/>
            <a:ext cx="6326154" cy="6347453"/>
          </a:xfrm>
          <a:prstGeom prst="rtTriangle">
            <a:avLst/>
          </a:prstGeom>
          <a:solidFill>
            <a:srgbClr val="003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1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1"/>
          <p:cNvSpPr/>
          <p:nvPr/>
        </p:nvSpPr>
        <p:spPr>
          <a:xfrm rot="2700000">
            <a:off x="9668984" y="1404392"/>
            <a:ext cx="4406148" cy="5299239"/>
          </a:xfrm>
          <a:custGeom>
            <a:rect b="b" l="l" r="r" t="t"/>
            <a:pathLst>
              <a:path extrusionOk="0" h="5299239" w="4406148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rgbClr val="003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1"/>
          <p:cNvSpPr/>
          <p:nvPr/>
        </p:nvSpPr>
        <p:spPr>
          <a:xfrm flipH="1" rot="8100000">
            <a:off x="9583575" y="1088097"/>
            <a:ext cx="5072180" cy="4843502"/>
          </a:xfrm>
          <a:custGeom>
            <a:rect b="b" l="l" r="r" t="t"/>
            <a:pathLst>
              <a:path extrusionOk="0" h="4843502" w="5072180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1"/>
          <p:cNvSpPr/>
          <p:nvPr/>
        </p:nvSpPr>
        <p:spPr>
          <a:xfrm rot="2700000">
            <a:off x="11438585" y="5665752"/>
            <a:ext cx="877778" cy="1755556"/>
          </a:xfrm>
          <a:custGeom>
            <a:rect b="b" l="l" r="r" t="t"/>
            <a:pathLst>
              <a:path extrusionOk="0" h="1755556" w="877778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rgbClr val="003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flipH="1" rot="8100000">
            <a:off x="10582265" y="5841410"/>
            <a:ext cx="2372348" cy="1186174"/>
          </a:xfrm>
          <a:custGeom>
            <a:rect b="b" l="l" r="r" t="t"/>
            <a:pathLst>
              <a:path extrusionOk="0" h="1186174" w="2372348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" name="Google Shape;55;p11"/>
          <p:cNvGrpSpPr/>
          <p:nvPr/>
        </p:nvGrpSpPr>
        <p:grpSpPr>
          <a:xfrm rot="-5400000">
            <a:off x="115697" y="-1233313"/>
            <a:ext cx="2166577" cy="2458370"/>
            <a:chOff x="10225382" y="6572118"/>
            <a:chExt cx="3924857" cy="4453454"/>
          </a:xfrm>
        </p:grpSpPr>
        <p:sp>
          <p:nvSpPr>
            <p:cNvPr id="56" name="Google Shape;56;p11"/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1"/>
            <p:cNvSpPr/>
            <p:nvPr/>
          </p:nvSpPr>
          <p:spPr>
            <a:xfrm flipH="1" rot="8100000">
              <a:off x="10811837" y="7142066"/>
              <a:ext cx="2751954" cy="2751955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" name="Google Shape;58;p11"/>
          <p:cNvGrpSpPr/>
          <p:nvPr/>
        </p:nvGrpSpPr>
        <p:grpSpPr>
          <a:xfrm rot="-5400000">
            <a:off x="1826157" y="-663912"/>
            <a:ext cx="1157389" cy="1319566"/>
            <a:chOff x="10431418" y="6819549"/>
            <a:chExt cx="3512798" cy="4005019"/>
          </a:xfrm>
        </p:grpSpPr>
        <p:sp>
          <p:nvSpPr>
            <p:cNvPr id="59" name="Google Shape;59;p11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1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61;p11"/>
          <p:cNvSpPr txBox="1"/>
          <p:nvPr>
            <p:ph idx="1" type="body"/>
          </p:nvPr>
        </p:nvSpPr>
        <p:spPr>
          <a:xfrm>
            <a:off x="831850" y="4754880"/>
            <a:ext cx="68031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9E4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11"/>
          <p:cNvSpPr txBox="1"/>
          <p:nvPr>
            <p:ph type="title"/>
          </p:nvPr>
        </p:nvSpPr>
        <p:spPr>
          <a:xfrm>
            <a:off x="832104" y="3886200"/>
            <a:ext cx="7781544" cy="859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b="1" sz="5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t Section Header" type="secHead">
  <p:cSld name="SECTION_HEADER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2"/>
          <p:cNvSpPr/>
          <p:nvPr/>
        </p:nvSpPr>
        <p:spPr>
          <a:xfrm flipH="1" rot="5400000">
            <a:off x="2855762" y="-2473495"/>
            <a:ext cx="6862743" cy="11809733"/>
          </a:xfrm>
          <a:custGeom>
            <a:rect b="b" l="l" r="r" t="t"/>
            <a:pathLst>
              <a:path extrusionOk="0" h="11809733" w="686274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2"/>
          <p:cNvSpPr/>
          <p:nvPr/>
        </p:nvSpPr>
        <p:spPr>
          <a:xfrm flipH="1" rot="5400000">
            <a:off x="2626806" y="-2626805"/>
            <a:ext cx="6862743" cy="12116353"/>
          </a:xfrm>
          <a:custGeom>
            <a:rect b="b" l="l" r="r" t="t"/>
            <a:pathLst>
              <a:path extrusionOk="0" h="12116353" w="6853871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2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" name="Google Shape;69;p12"/>
          <p:cNvGrpSpPr/>
          <p:nvPr/>
        </p:nvGrpSpPr>
        <p:grpSpPr>
          <a:xfrm>
            <a:off x="9141047" y="1176876"/>
            <a:ext cx="5836233" cy="5812371"/>
            <a:chOff x="8440685" y="4125"/>
            <a:chExt cx="7184703" cy="7155326"/>
          </a:xfrm>
        </p:grpSpPr>
        <p:sp>
          <p:nvSpPr>
            <p:cNvPr id="70" name="Google Shape;70;p12"/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rect b="b" l="l" r="r" t="t"/>
              <a:pathLst>
                <a:path extrusionOk="0" h="5299239" w="4406148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2"/>
            <p:cNvSpPr/>
            <p:nvPr/>
          </p:nvSpPr>
          <p:spPr>
            <a:xfrm flipH="1" rot="8100000">
              <a:off x="9583575" y="1088097"/>
              <a:ext cx="5072180" cy="4843502"/>
            </a:xfrm>
            <a:custGeom>
              <a:rect b="b" l="l" r="r" t="t"/>
              <a:pathLst>
                <a:path extrusionOk="0" h="4843502" w="5072180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" name="Google Shape;72;p12"/>
          <p:cNvSpPr/>
          <p:nvPr/>
        </p:nvSpPr>
        <p:spPr>
          <a:xfrm rot="2700000">
            <a:off x="11438585" y="5665752"/>
            <a:ext cx="877778" cy="1755556"/>
          </a:xfrm>
          <a:custGeom>
            <a:rect b="b" l="l" r="r" t="t"/>
            <a:pathLst>
              <a:path extrusionOk="0" h="1755556" w="877778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rgbClr val="003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2"/>
          <p:cNvSpPr/>
          <p:nvPr/>
        </p:nvSpPr>
        <p:spPr>
          <a:xfrm flipH="1" rot="8100000">
            <a:off x="10582265" y="5841410"/>
            <a:ext cx="2372348" cy="1186174"/>
          </a:xfrm>
          <a:custGeom>
            <a:rect b="b" l="l" r="r" t="t"/>
            <a:pathLst>
              <a:path extrusionOk="0" h="1186174" w="2372348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" name="Google Shape;74;p12"/>
          <p:cNvGrpSpPr/>
          <p:nvPr/>
        </p:nvGrpSpPr>
        <p:grpSpPr>
          <a:xfrm flipH="1" rot="-5400000">
            <a:off x="9696648" y="6040937"/>
            <a:ext cx="1488421" cy="1643560"/>
            <a:chOff x="10225384" y="6572118"/>
            <a:chExt cx="3924856" cy="4333944"/>
          </a:xfrm>
        </p:grpSpPr>
        <p:sp>
          <p:nvSpPr>
            <p:cNvPr id="75" name="Google Shape;75;p12"/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2"/>
            <p:cNvSpPr/>
            <p:nvPr/>
          </p:nvSpPr>
          <p:spPr>
            <a:xfrm flipH="1" rot="8100000">
              <a:off x="10811837" y="7142066"/>
              <a:ext cx="2751954" cy="2751955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12"/>
          <p:cNvSpPr txBox="1"/>
          <p:nvPr>
            <p:ph type="title"/>
          </p:nvPr>
        </p:nvSpPr>
        <p:spPr>
          <a:xfrm>
            <a:off x="832104" y="3886200"/>
            <a:ext cx="7781544" cy="859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b="1" sz="5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831850" y="4754880"/>
            <a:ext cx="68031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9E4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solidFill>
          <a:schemeClr val="accent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3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3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87" name="Google Shape;87;p13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88" name="Google Shape;88;p13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" name="Google Shape;90;p13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91" name="Google Shape;91;p13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" name="Google Shape;93;p13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443365" y="1825625"/>
            <a:ext cx="1121523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ext">
  <p:cSld name="Title + Text">
    <p:bg>
      <p:bgPr>
        <a:solidFill>
          <a:schemeClr val="accent2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4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02" name="Google Shape;102;p14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103" name="Google Shape;103;p14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4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14"/>
          <p:cNvSpPr txBox="1"/>
          <p:nvPr>
            <p:ph idx="1" type="body"/>
          </p:nvPr>
        </p:nvSpPr>
        <p:spPr>
          <a:xfrm>
            <a:off x="444500" y="1625385"/>
            <a:ext cx="6718300" cy="40932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5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5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p15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113" name="Google Shape;113;p15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5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" name="Google Shape;115;p15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5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1">
  <p:cSld name="Thank You 1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6"/>
          <p:cNvSpPr/>
          <p:nvPr/>
        </p:nvSpPr>
        <p:spPr>
          <a:xfrm flipH="1">
            <a:off x="-16297" y="0"/>
            <a:ext cx="12208298" cy="6858000"/>
          </a:xfrm>
          <a:custGeom>
            <a:rect b="b" l="l" r="r" t="t"/>
            <a:pathLst>
              <a:path extrusionOk="0" h="6858000" w="12208298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6"/>
          <p:cNvSpPr/>
          <p:nvPr/>
        </p:nvSpPr>
        <p:spPr>
          <a:xfrm rot="-5400000">
            <a:off x="2667000" y="-2667001"/>
            <a:ext cx="6858000" cy="12192002"/>
          </a:xfrm>
          <a:custGeom>
            <a:rect b="b" l="l" r="r" t="t"/>
            <a:pathLst>
              <a:path extrusionOk="0" h="12192002" w="6858000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6"/>
          <p:cNvSpPr/>
          <p:nvPr/>
        </p:nvSpPr>
        <p:spPr>
          <a:xfrm rot="-5400000">
            <a:off x="2667000" y="-2667001"/>
            <a:ext cx="6858000" cy="12192002"/>
          </a:xfrm>
          <a:custGeom>
            <a:rect b="b" l="l" r="r" t="t"/>
            <a:pathLst>
              <a:path extrusionOk="0" h="12192002" w="6858000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" name="Google Shape;122;p16"/>
          <p:cNvGrpSpPr/>
          <p:nvPr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23" name="Google Shape;123;p16"/>
            <p:cNvSpPr/>
            <p:nvPr/>
          </p:nvSpPr>
          <p:spPr>
            <a:xfrm rot="5400000">
              <a:off x="4618" y="-8842"/>
              <a:ext cx="5904196" cy="5924073"/>
            </a:xfrm>
            <a:prstGeom prst="rtTriangle">
              <a:avLst/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6"/>
            <p:cNvSpPr/>
            <p:nvPr/>
          </p:nvSpPr>
          <p:spPr>
            <a:xfrm rot="5400000">
              <a:off x="3941" y="-8164"/>
              <a:ext cx="5501471" cy="5519993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6"/>
            <p:cNvSpPr/>
            <p:nvPr/>
          </p:nvSpPr>
          <p:spPr>
            <a:xfrm rot="5400000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16"/>
          <p:cNvSpPr txBox="1"/>
          <p:nvPr>
            <p:ph type="ctrTitle"/>
          </p:nvPr>
        </p:nvSpPr>
        <p:spPr>
          <a:xfrm>
            <a:off x="5217242" y="2807208"/>
            <a:ext cx="4945598" cy="1243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b="1" sz="5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Slide">
  <p:cSld name="Quote Slide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7"/>
          <p:cNvSpPr/>
          <p:nvPr/>
        </p:nvSpPr>
        <p:spPr>
          <a:xfrm flipH="1" rot="5400000">
            <a:off x="2855762" y="-2473495"/>
            <a:ext cx="6862743" cy="11809733"/>
          </a:xfrm>
          <a:custGeom>
            <a:rect b="b" l="l" r="r" t="t"/>
            <a:pathLst>
              <a:path extrusionOk="0" h="11809733" w="686274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7"/>
          <p:cNvSpPr/>
          <p:nvPr/>
        </p:nvSpPr>
        <p:spPr>
          <a:xfrm flipH="1" rot="5400000">
            <a:off x="2626806" y="-2626805"/>
            <a:ext cx="6862743" cy="12116353"/>
          </a:xfrm>
          <a:custGeom>
            <a:rect b="b" l="l" r="r" t="t"/>
            <a:pathLst>
              <a:path extrusionOk="0" h="12116353" w="6853871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7"/>
          <p:cNvSpPr/>
          <p:nvPr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rgbClr val="003252"/>
          </a:solidFill>
          <a:ln cap="flat" cmpd="sng" w="76200">
            <a:solidFill>
              <a:schemeClr val="accent1">
                <a:alpha val="54901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7"/>
          <p:cNvSpPr txBox="1"/>
          <p:nvPr/>
        </p:nvSpPr>
        <p:spPr>
          <a:xfrm>
            <a:off x="956993" y="923305"/>
            <a:ext cx="1005115" cy="2859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AEFF"/>
              </a:buClr>
              <a:buSzPts val="18400"/>
              <a:buFont typeface="Trebuchet MS"/>
              <a:buNone/>
            </a:pPr>
            <a:r>
              <a:rPr b="0" i="0" lang="en-US" sz="18400">
                <a:solidFill>
                  <a:srgbClr val="2FAEFF"/>
                </a:solidFill>
                <a:latin typeface="Trebuchet MS"/>
                <a:ea typeface="Trebuchet MS"/>
                <a:cs typeface="Trebuchet MS"/>
                <a:sym typeface="Trebuchet MS"/>
              </a:rPr>
              <a:t>“</a:t>
            </a:r>
            <a:endParaRPr/>
          </a:p>
        </p:txBody>
      </p:sp>
      <p:sp>
        <p:nvSpPr>
          <p:cNvPr id="134" name="Google Shape;134;p17"/>
          <p:cNvSpPr txBox="1"/>
          <p:nvPr>
            <p:ph type="title"/>
          </p:nvPr>
        </p:nvSpPr>
        <p:spPr>
          <a:xfrm>
            <a:off x="533399" y="3200400"/>
            <a:ext cx="7551057" cy="2859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0" i="0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7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chemeClr val="accent2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8"/>
          <p:cNvSpPr/>
          <p:nvPr/>
        </p:nvSpPr>
        <p:spPr>
          <a:xfrm>
            <a:off x="0" y="0"/>
            <a:ext cx="12192001" cy="6884191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8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8"/>
          <p:cNvSpPr/>
          <p:nvPr/>
        </p:nvSpPr>
        <p:spPr>
          <a:xfrm flipH="1" rot="5400000">
            <a:off x="2664629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8"/>
          <p:cNvSpPr/>
          <p:nvPr/>
        </p:nvSpPr>
        <p:spPr>
          <a:xfrm flipH="1" rot="5400000">
            <a:off x="2664628" y="-2664627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8"/>
          <p:cNvSpPr txBox="1"/>
          <p:nvPr>
            <p:ph type="title"/>
          </p:nvPr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  <a:defRPr b="1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43" name="Google Shape;143;p18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144" name="Google Shape;144;p18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" name="Google Shape;146;p18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147" name="Google Shape;147;p18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8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" name="Google Shape;149;p18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8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rebuchet MS"/>
              <a:buNone/>
              <a:defRPr b="0" i="0" sz="4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2" type="sldNum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9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9"/>
          <p:cNvSpPr/>
          <p:nvPr/>
        </p:nvSpPr>
        <p:spPr>
          <a:xfrm>
            <a:off x="0" y="1"/>
            <a:ext cx="12192001" cy="6857999"/>
          </a:xfrm>
          <a:custGeom>
            <a:rect b="b" l="l" r="r" t="t"/>
            <a:pathLst>
              <a:path extrusionOk="0" h="6884191" w="1219200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9"/>
          <p:cNvSpPr/>
          <p:nvPr/>
        </p:nvSpPr>
        <p:spPr>
          <a:xfrm flipH="1" rot="5400000">
            <a:off x="2964809" y="-2364446"/>
            <a:ext cx="6862744" cy="11591639"/>
          </a:xfrm>
          <a:custGeom>
            <a:rect b="b" l="l" r="r" t="t"/>
            <a:pathLst>
              <a:path extrusionOk="0" h="11591639" w="6862744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solidFill>
            <a:srgbClr val="289B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9"/>
          <p:cNvSpPr/>
          <p:nvPr/>
        </p:nvSpPr>
        <p:spPr>
          <a:xfrm flipH="1" rot="5400000">
            <a:off x="2664629" y="-2669372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1B67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9"/>
          <p:cNvSpPr/>
          <p:nvPr/>
        </p:nvSpPr>
        <p:spPr>
          <a:xfrm flipH="1" rot="5400000">
            <a:off x="2664629" y="-2669372"/>
            <a:ext cx="6862744" cy="12192000"/>
          </a:xfrm>
          <a:custGeom>
            <a:rect b="b" l="l" r="r" t="t"/>
            <a:pathLst>
              <a:path extrusionOk="0" h="12192000" w="6849744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rgbClr val="003252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9"/>
          <p:cNvSpPr txBox="1"/>
          <p:nvPr/>
        </p:nvSpPr>
        <p:spPr>
          <a:xfrm>
            <a:off x="444500" y="542925"/>
            <a:ext cx="112141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Click to edit Master title style</a:t>
            </a:r>
            <a:endParaRPr/>
          </a:p>
        </p:txBody>
      </p:sp>
      <p:grpSp>
        <p:nvGrpSpPr>
          <p:cNvPr id="19" name="Google Shape;19;p9"/>
          <p:cNvGrpSpPr/>
          <p:nvPr/>
        </p:nvGrpSpPr>
        <p:grpSpPr>
          <a:xfrm rot="-5400000">
            <a:off x="390304" y="-431739"/>
            <a:ext cx="757355" cy="863476"/>
            <a:chOff x="10431418" y="6819549"/>
            <a:chExt cx="3512798" cy="4005019"/>
          </a:xfrm>
        </p:grpSpPr>
        <p:sp>
          <p:nvSpPr>
            <p:cNvPr id="20" name="Google Shape;20;p9"/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9"/>
            <p:cNvSpPr/>
            <p:nvPr/>
          </p:nvSpPr>
          <p:spPr>
            <a:xfrm flipH="1" rot="8100000">
              <a:off x="10986797" y="7317026"/>
              <a:ext cx="2402031" cy="2402032"/>
            </a:xfrm>
            <a:custGeom>
              <a:rect b="b" l="l" r="r" t="t"/>
              <a:pathLst>
                <a:path extrusionOk="0" h="754341" w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9"/>
          <p:cNvGrpSpPr/>
          <p:nvPr/>
        </p:nvGrpSpPr>
        <p:grpSpPr>
          <a:xfrm>
            <a:off x="-1" y="1357409"/>
            <a:ext cx="12192000" cy="4846320"/>
            <a:chOff x="-1" y="1357409"/>
            <a:chExt cx="12192000" cy="4917518"/>
          </a:xfrm>
        </p:grpSpPr>
        <p:sp>
          <p:nvSpPr>
            <p:cNvPr id="23" name="Google Shape;23;p9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0" name="adj"/>
              </a:avLst>
            </a:prstGeom>
            <a:solidFill>
              <a:srgbClr val="1B677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9"/>
            <p:cNvSpPr/>
            <p:nvPr/>
          </p:nvSpPr>
          <p:spPr>
            <a:xfrm flipH="1" rot="10800000">
              <a:off x="-1" y="1357409"/>
              <a:ext cx="12192000" cy="4917518"/>
            </a:xfrm>
            <a:prstGeom prst="snip1Rect">
              <a:avLst>
                <a:gd fmla="val 19670" name="adj"/>
              </a:avLst>
            </a:prstGeom>
            <a:solidFill>
              <a:srgbClr val="00325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25;p9"/>
          <p:cNvSpPr/>
          <p:nvPr/>
        </p:nvSpPr>
        <p:spPr>
          <a:xfrm flipH="1">
            <a:off x="10782300" y="5448297"/>
            <a:ext cx="1409700" cy="1409703"/>
          </a:xfrm>
          <a:custGeom>
            <a:rect b="b" l="l" r="r" t="t"/>
            <a:pathLst>
              <a:path extrusionOk="0" h="754341" w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/>
          <p:cNvSpPr txBox="1"/>
          <p:nvPr/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‹#›</a:t>
            </a:fld>
            <a:endParaRPr b="0" i="0" sz="10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36">
          <p15:clr>
            <a:srgbClr val="F26B43"/>
          </p15:clr>
        </p15:guide>
        <p15:guide id="4" orient="horz" pos="336">
          <p15:clr>
            <a:srgbClr val="F26B43"/>
          </p15:clr>
        </p15:guide>
        <p15:guide id="5" pos="7344">
          <p15:clr>
            <a:srgbClr val="F26B43"/>
          </p15:clr>
        </p15:guide>
        <p15:guide id="6" orient="horz" pos="39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"/>
          <p:cNvSpPr txBox="1"/>
          <p:nvPr>
            <p:ph type="ctrTitle"/>
          </p:nvPr>
        </p:nvSpPr>
        <p:spPr>
          <a:xfrm>
            <a:off x="4211514" y="1636688"/>
            <a:ext cx="4712678" cy="14845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Font typeface="Arial"/>
              <a:buNone/>
            </a:pPr>
            <a:r>
              <a:rPr lang="en-US" sz="8000">
                <a:latin typeface="Arial"/>
                <a:ea typeface="Arial"/>
                <a:cs typeface="Arial"/>
                <a:sym typeface="Arial"/>
              </a:rPr>
              <a:t>ΧΗΜΕΙΑ</a:t>
            </a:r>
            <a:endParaRPr sz="8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2260" y="3736731"/>
            <a:ext cx="3705224" cy="2223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"/>
          <p:cNvSpPr txBox="1"/>
          <p:nvPr>
            <p:ph type="title"/>
          </p:nvPr>
        </p:nvSpPr>
        <p:spPr>
          <a:xfrm>
            <a:off x="655146" y="1335145"/>
            <a:ext cx="8763774" cy="859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60"/>
              <a:buFont typeface="Arial"/>
              <a:buNone/>
            </a:pPr>
            <a:r>
              <a:rPr lang="en-US" sz="4860">
                <a:latin typeface="Arial"/>
                <a:ea typeface="Arial"/>
                <a:cs typeface="Arial"/>
                <a:sym typeface="Arial"/>
              </a:rPr>
              <a:t>ΑΤΟΜΙΚΗ ΜΟΝΑΔΑ ΜΑΖΑΣ</a:t>
            </a:r>
            <a:r>
              <a:rPr lang="en-US" sz="4860"/>
              <a:t> </a:t>
            </a:r>
            <a:endParaRPr/>
          </a:p>
        </p:txBody>
      </p:sp>
      <p:sp>
        <p:nvSpPr>
          <p:cNvPr id="323" name="Google Shape;323;p2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4" name="Google Shape;324;p2"/>
          <p:cNvSpPr txBox="1"/>
          <p:nvPr/>
        </p:nvSpPr>
        <p:spPr>
          <a:xfrm>
            <a:off x="711429" y="2866950"/>
            <a:ext cx="9565601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Είναι το 1/12 της μάζας του ατόμου του άνθρακα 12 (</a:t>
            </a:r>
            <a:r>
              <a:rPr b="1" baseline="30000" i="0" lang="en-US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12 </a:t>
            </a:r>
            <a:r>
              <a:rPr b="1" i="0" lang="en-US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C)</a:t>
            </a:r>
            <a:endParaRPr b="1" sz="24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Το 1/12 της μάζας του άνθρακα είναι ίσο με 1,66•10</a:t>
            </a:r>
            <a:r>
              <a:rPr baseline="3000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-24 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Άρα μια Ατομική Μονάδα Μάζας (1amu)= 1,66•10-24 g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"/>
          <p:cNvSpPr txBox="1"/>
          <p:nvPr>
            <p:ph type="title"/>
          </p:nvPr>
        </p:nvSpPr>
        <p:spPr>
          <a:xfrm>
            <a:off x="832104" y="2269273"/>
            <a:ext cx="7781544" cy="859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60"/>
              <a:buFont typeface="Arial"/>
              <a:buNone/>
            </a:pPr>
            <a:r>
              <a:rPr lang="en-US" sz="4860">
                <a:latin typeface="Arial"/>
                <a:ea typeface="Arial"/>
                <a:cs typeface="Arial"/>
                <a:sym typeface="Arial"/>
              </a:rPr>
              <a:t>Σχετική Ατομική Μάζα</a:t>
            </a:r>
            <a:br>
              <a:rPr lang="en-US" sz="4860">
                <a:latin typeface="Arial"/>
                <a:ea typeface="Arial"/>
                <a:cs typeface="Arial"/>
                <a:sym typeface="Arial"/>
              </a:rPr>
            </a:br>
            <a:br>
              <a:rPr lang="en-US" sz="4860">
                <a:latin typeface="Arial"/>
                <a:ea typeface="Arial"/>
                <a:cs typeface="Arial"/>
                <a:sym typeface="Arial"/>
              </a:rPr>
            </a:br>
            <a:r>
              <a:rPr lang="en-US" sz="4860">
                <a:latin typeface="Arial"/>
                <a:ea typeface="Arial"/>
                <a:cs typeface="Arial"/>
                <a:sym typeface="Arial"/>
              </a:rPr>
              <a:t>ή Ατομικό Βάρος (Α</a:t>
            </a:r>
            <a:r>
              <a:rPr baseline="-25000" lang="en-US" sz="4860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4860"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330" name="Google Shape;330;p3"/>
          <p:cNvSpPr txBox="1"/>
          <p:nvPr>
            <p:ph idx="1" type="body"/>
          </p:nvPr>
        </p:nvSpPr>
        <p:spPr>
          <a:xfrm>
            <a:off x="748215" y="4067222"/>
            <a:ext cx="7788161" cy="1796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>
                <a:solidFill>
                  <a:srgbClr val="FFFF00"/>
                </a:solidFill>
              </a:rPr>
              <a:t>Είναι ο αριθμός που δείχνει πόσες φορές είναι μεγαλύτερη η μάζα του στοιχείου από το 1/12 της μάζας του ατόμου του άνθρακα-12</a:t>
            </a:r>
            <a:endParaRPr sz="2800">
              <a:solidFill>
                <a:srgbClr val="FFFF00"/>
              </a:solidFill>
            </a:endParaRPr>
          </a:p>
        </p:txBody>
      </p:sp>
      <p:sp>
        <p:nvSpPr>
          <p:cNvPr id="331" name="Google Shape;331;p3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"/>
          <p:cNvSpPr txBox="1"/>
          <p:nvPr>
            <p:ph type="title"/>
          </p:nvPr>
        </p:nvSpPr>
        <p:spPr>
          <a:xfrm>
            <a:off x="444500" y="542925"/>
            <a:ext cx="3181785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Trebuchet MS"/>
              <a:buNone/>
            </a:pPr>
            <a:r>
              <a:rPr lang="en-US">
                <a:solidFill>
                  <a:srgbClr val="FF0000"/>
                </a:solidFill>
              </a:rPr>
              <a:t>ΠΑΡΑΔΕΙΓΜΑΤΑ</a:t>
            </a:r>
            <a:endParaRPr/>
          </a:p>
        </p:txBody>
      </p:sp>
      <p:sp>
        <p:nvSpPr>
          <p:cNvPr id="337" name="Google Shape;337;p4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8" name="Google Shape;338;p4"/>
          <p:cNvSpPr txBox="1"/>
          <p:nvPr>
            <p:ph idx="1" type="body"/>
          </p:nvPr>
        </p:nvSpPr>
        <p:spPr>
          <a:xfrm>
            <a:off x="443365" y="1825625"/>
            <a:ext cx="1121523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FFFF00"/>
                </a:solidFill>
              </a:rPr>
              <a:t>Όταν λέμε ότι το οξυγόνο (O) έχει σχετική ατομική μάζα 16 εννοούμε ότι ένα άτομο οξυγόνου είναι 16 φορές πιο βαρύ από το 1/12 της μάζας του ατόμου του άνθρακα-12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i="1" lang="en-US">
                <a:solidFill>
                  <a:srgbClr val="2FAEFF"/>
                </a:solidFill>
              </a:rPr>
              <a:t>Συμβολίζουμε:</a:t>
            </a:r>
            <a:r>
              <a:rPr i="1" lang="en-US">
                <a:solidFill>
                  <a:srgbClr val="FFFF00"/>
                </a:solidFill>
              </a:rPr>
              <a:t> Α</a:t>
            </a:r>
            <a:r>
              <a:rPr i="1" lang="en-US" sz="2000">
                <a:solidFill>
                  <a:srgbClr val="FFFF00"/>
                </a:solidFill>
              </a:rPr>
              <a:t>r </a:t>
            </a:r>
            <a:r>
              <a:rPr i="1" lang="en-US" sz="2400">
                <a:solidFill>
                  <a:srgbClr val="FFFF00"/>
                </a:solidFill>
              </a:rPr>
              <a:t>O</a:t>
            </a:r>
            <a:r>
              <a:rPr i="1" lang="en-US" sz="2000">
                <a:solidFill>
                  <a:srgbClr val="FFFF00"/>
                </a:solidFill>
              </a:rPr>
              <a:t>=</a:t>
            </a:r>
            <a:r>
              <a:rPr i="1" lang="en-US" sz="2400">
                <a:solidFill>
                  <a:srgbClr val="FFFF00"/>
                </a:solidFill>
              </a:rPr>
              <a:t>16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FFFF00"/>
                </a:solidFill>
              </a:rPr>
              <a:t>Όταν λέμε ότι το (νάτριο) Na έχει σχετική ατομική μάζα 23 εννοούμε ότι ένα άτομο νατρίου είναι 23 φορές πιο βαρύ από το 1/12 της μάζας του ατόμου του άνθρακα-12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i="1" lang="en-US">
                <a:solidFill>
                  <a:srgbClr val="2FAEFF"/>
                </a:solidFill>
              </a:rPr>
              <a:t>Συμβολίζουμε:</a:t>
            </a:r>
            <a:r>
              <a:rPr i="1" lang="en-US">
                <a:solidFill>
                  <a:srgbClr val="FFFF00"/>
                </a:solidFill>
              </a:rPr>
              <a:t> Α</a:t>
            </a:r>
            <a:r>
              <a:rPr baseline="-25000" i="1" lang="en-US">
                <a:solidFill>
                  <a:srgbClr val="FFFF00"/>
                </a:solidFill>
              </a:rPr>
              <a:t>r</a:t>
            </a:r>
            <a:r>
              <a:rPr i="1" lang="en-US">
                <a:solidFill>
                  <a:srgbClr val="FFFF00"/>
                </a:solidFill>
              </a:rPr>
              <a:t> </a:t>
            </a:r>
            <a:r>
              <a:rPr i="1" lang="en-US" sz="2400">
                <a:solidFill>
                  <a:srgbClr val="FFFF00"/>
                </a:solidFill>
              </a:rPr>
              <a:t>Νa =23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"/>
          <p:cNvSpPr txBox="1"/>
          <p:nvPr>
            <p:ph type="ctrTitle"/>
          </p:nvPr>
        </p:nvSpPr>
        <p:spPr>
          <a:xfrm>
            <a:off x="2761488" y="2395728"/>
            <a:ext cx="7077456" cy="12435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Σχετική Μοριακή Μάζα</a:t>
            </a:r>
            <a:br>
              <a:rPr lang="en-US" sz="4800">
                <a:latin typeface="Arial"/>
                <a:ea typeface="Arial"/>
                <a:cs typeface="Arial"/>
                <a:sym typeface="Arial"/>
              </a:rPr>
            </a:br>
            <a:br>
              <a:rPr lang="en-US" sz="4800">
                <a:latin typeface="Arial"/>
                <a:ea typeface="Arial"/>
                <a:cs typeface="Arial"/>
                <a:sym typeface="Arial"/>
              </a:rPr>
            </a:b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ή Μοριακό Βάρος (Μr)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5"/>
          <p:cNvSpPr txBox="1"/>
          <p:nvPr/>
        </p:nvSpPr>
        <p:spPr>
          <a:xfrm>
            <a:off x="1697277" y="4202483"/>
            <a:ext cx="997698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Είναι ο αριθμός που δείχνει πόσες φορές είναι μεγαλύτερη η μάζα του μορίου του στοιχείου ή της χημικής ένωσης από το 1/12 της μάζας του ατόμου του άνθρακα -12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"/>
          <p:cNvSpPr txBox="1"/>
          <p:nvPr>
            <p:ph type="title"/>
          </p:nvPr>
        </p:nvSpPr>
        <p:spPr>
          <a:xfrm>
            <a:off x="642829" y="657747"/>
            <a:ext cx="3093059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Trebuchet MS"/>
              <a:buNone/>
            </a:pPr>
            <a:r>
              <a:rPr lang="en-US">
                <a:solidFill>
                  <a:srgbClr val="FF0000"/>
                </a:solidFill>
              </a:rPr>
              <a:t>ΠΑΡΑΔΕΙΓΜΑΤΑ</a:t>
            </a:r>
            <a:endParaRPr/>
          </a:p>
        </p:txBody>
      </p:sp>
      <p:sp>
        <p:nvSpPr>
          <p:cNvPr id="350" name="Google Shape;350;p6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1" name="Google Shape;351;p6"/>
          <p:cNvSpPr txBox="1"/>
          <p:nvPr>
            <p:ph idx="1" type="body"/>
          </p:nvPr>
        </p:nvSpPr>
        <p:spPr>
          <a:xfrm>
            <a:off x="298363" y="1823713"/>
            <a:ext cx="7897833" cy="264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>
                <a:solidFill>
                  <a:srgbClr val="FFFF00"/>
                </a:solidFill>
              </a:rPr>
              <a:t>Όταν λέμε ότι το μοριακό βάρος του θειικού οξέος (Η</a:t>
            </a:r>
            <a:r>
              <a:rPr baseline="-25000" lang="en-US" sz="2400">
                <a:solidFill>
                  <a:srgbClr val="FFFF00"/>
                </a:solidFill>
              </a:rPr>
              <a:t>2</a:t>
            </a:r>
            <a:r>
              <a:rPr lang="en-US" sz="2400">
                <a:solidFill>
                  <a:srgbClr val="FFFF00"/>
                </a:solidFill>
              </a:rPr>
              <a:t>SO</a:t>
            </a:r>
            <a:r>
              <a:rPr baseline="-25000" lang="en-US" sz="2400">
                <a:solidFill>
                  <a:srgbClr val="FFFF00"/>
                </a:solidFill>
              </a:rPr>
              <a:t>4</a:t>
            </a:r>
            <a:r>
              <a:rPr lang="en-US" sz="2400">
                <a:solidFill>
                  <a:srgbClr val="FFFF00"/>
                </a:solidFill>
              </a:rPr>
              <a:t>) είναι 98 εννοούμε ότι η μάζα του μορίου του θειικού οξέος είναι 98 φορές ΜΕΓΑΛΥΤΕΡΗ από το 1/12 της μάζας του ατόμου του άνθρακα-12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400">
                <a:solidFill>
                  <a:schemeClr val="accent2"/>
                </a:solidFill>
              </a:rPr>
              <a:t>Συμβολίζουμε:  </a:t>
            </a:r>
            <a:r>
              <a:rPr i="1" lang="en-US" sz="2400">
                <a:solidFill>
                  <a:srgbClr val="FFFF00"/>
                </a:solidFill>
              </a:rPr>
              <a:t>Μr </a:t>
            </a:r>
            <a:r>
              <a:rPr i="1" lang="en-US" sz="1800">
                <a:solidFill>
                  <a:srgbClr val="FFFF00"/>
                </a:solidFill>
              </a:rPr>
              <a:t>Η</a:t>
            </a:r>
            <a:r>
              <a:rPr baseline="-25000" i="1" lang="en-US" sz="1800">
                <a:solidFill>
                  <a:srgbClr val="FFFF00"/>
                </a:solidFill>
              </a:rPr>
              <a:t>2</a:t>
            </a:r>
            <a:r>
              <a:rPr i="1" lang="en-US" sz="1800">
                <a:solidFill>
                  <a:srgbClr val="FFFF00"/>
                </a:solidFill>
              </a:rPr>
              <a:t>SO</a:t>
            </a:r>
            <a:r>
              <a:rPr baseline="-25000" i="1" lang="en-US" sz="1800">
                <a:solidFill>
                  <a:srgbClr val="FFFF00"/>
                </a:solidFill>
              </a:rPr>
              <a:t>4</a:t>
            </a:r>
            <a:r>
              <a:rPr i="1" lang="en-US" sz="2400">
                <a:solidFill>
                  <a:srgbClr val="FFFF00"/>
                </a:solidFill>
              </a:rPr>
              <a:t>=98</a:t>
            </a:r>
            <a:endParaRPr i="1" sz="2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solidFill>
                <a:srgbClr val="47C3D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solidFill>
                <a:srgbClr val="FFFF00"/>
              </a:solidFill>
            </a:endParaRPr>
          </a:p>
        </p:txBody>
      </p:sp>
      <p:sp>
        <p:nvSpPr>
          <p:cNvPr id="352" name="Google Shape;352;p6"/>
          <p:cNvSpPr txBox="1"/>
          <p:nvPr/>
        </p:nvSpPr>
        <p:spPr>
          <a:xfrm>
            <a:off x="1686839" y="4870537"/>
            <a:ext cx="942374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Το Ατομικό Βάρος και το Μοριακό Βάρος είναι καθαροί αριθμοί ΔΗΛΑΔΗ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Δεν έχουν μονάδες γιατί είναι κάτι που συγκρίνουμε!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7"/>
          <p:cNvSpPr txBox="1"/>
          <p:nvPr>
            <p:ph idx="12" type="sldNum"/>
          </p:nvPr>
        </p:nvSpPr>
        <p:spPr>
          <a:xfrm>
            <a:off x="11252200" y="6315075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8" name="Google Shape;358;p7"/>
          <p:cNvSpPr txBox="1"/>
          <p:nvPr/>
        </p:nvSpPr>
        <p:spPr>
          <a:xfrm>
            <a:off x="199421" y="968167"/>
            <a:ext cx="75416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Πως Υπολογίζουμε το Μοριακό Βάρος μιας χημικής ουσίας:</a:t>
            </a:r>
            <a:endParaRPr/>
          </a:p>
        </p:txBody>
      </p:sp>
      <p:sp>
        <p:nvSpPr>
          <p:cNvPr id="359" name="Google Shape;359;p7"/>
          <p:cNvSpPr txBox="1"/>
          <p:nvPr/>
        </p:nvSpPr>
        <p:spPr>
          <a:xfrm>
            <a:off x="270500" y="1538506"/>
            <a:ext cx="8275527" cy="48013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ΠΑΡΑΔΕΙΓΜΑΤΑ ΥΠΟΛΟΓΙΣΜΟΥ</a:t>
            </a:r>
            <a:endParaRPr sz="1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Μοριακό Βάρος (Μr) του Ο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Βρίσκουμε από τους πίνακες τον Ατομικό </a:t>
            </a:r>
            <a:r>
              <a:rPr lang="en-US" sz="1800">
                <a:solidFill>
                  <a:schemeClr val="lt1"/>
                </a:solidFill>
              </a:rPr>
              <a:t>βάρος 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του στοιχείου Ο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Είναι Α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=16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Τα άτομα του στοιχείου είναι 2 (σύμφωνα με την ατομικότητα)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Επομένως το Μ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 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του Ο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είναι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800">
                <a:solidFill>
                  <a:srgbClr val="E19AC1"/>
                </a:solidFill>
                <a:latin typeface="Arial"/>
                <a:ea typeface="Arial"/>
                <a:cs typeface="Arial"/>
                <a:sym typeface="Arial"/>
              </a:rPr>
              <a:t>2*16=32 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Μοριακό Βάρος (Μr) του ΗΝΟ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aseline="-2500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Βρίσκουμε από τους πίνακες τον Ατομικό </a:t>
            </a:r>
            <a:r>
              <a:rPr lang="en-US" sz="1800">
                <a:solidFill>
                  <a:schemeClr val="lt1"/>
                </a:solidFill>
              </a:rPr>
              <a:t>βάρος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των στοιχείων από τα οποία αποτελείται το μόριο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Α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O=16 A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H=1 A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N=14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Έχουμε 1 άτομο Η, 1 άτομο Ν και 3 άτομα Ο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Επομένως: 1*1+1*14+3*16=1+14+48=63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Μr του ΗΝΟ</a:t>
            </a:r>
            <a:r>
              <a:rPr baseline="-2500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: </a:t>
            </a:r>
            <a:r>
              <a:rPr b="1" lang="en-US" sz="1800">
                <a:solidFill>
                  <a:srgbClr val="E19AC1"/>
                </a:solidFill>
                <a:latin typeface="Arial"/>
                <a:ea typeface="Arial"/>
                <a:cs typeface="Arial"/>
                <a:sym typeface="Arial"/>
              </a:rPr>
              <a:t>63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9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"/>
          <p:cNvSpPr txBox="1"/>
          <p:nvPr>
            <p:ph type="ctrTitle"/>
          </p:nvPr>
        </p:nvSpPr>
        <p:spPr>
          <a:xfrm>
            <a:off x="5672584" y="1273917"/>
            <a:ext cx="6014256" cy="1057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ΑΣΚΗΣΗ 12 / ΣΕΛΙΔΑ 159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65" name="Google Shape;365;p8"/>
          <p:cNvGraphicFramePr/>
          <p:nvPr/>
        </p:nvGraphicFramePr>
        <p:xfrm>
          <a:off x="4897243" y="42374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{D9FFD88C-A0A9-4F97-96BA-0C12E93F0CF9}</a:tableStyleId>
              </a:tblPr>
              <a:tblGrid>
                <a:gridCol w="1553475"/>
                <a:gridCol w="1553475"/>
                <a:gridCol w="1553475"/>
                <a:gridCol w="1553475"/>
              </a:tblGrid>
              <a:tr h="709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α)Br</a:t>
                      </a:r>
                      <a:r>
                        <a:rPr baseline="-25000" lang="en-US" sz="1800" u="none" cap="none" strike="noStrike"/>
                        <a:t>2</a:t>
                      </a:r>
                      <a:endParaRPr sz="1800"/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β)Fe</a:t>
                      </a:r>
                      <a:endParaRPr/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γ)O</a:t>
                      </a:r>
                      <a:r>
                        <a:rPr baseline="-25000" lang="en-US" sz="1800"/>
                        <a:t>3</a:t>
                      </a:r>
                      <a:endParaRPr sz="1800"/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δ)P</a:t>
                      </a:r>
                      <a:r>
                        <a:rPr baseline="-25000" lang="en-US" sz="1800"/>
                        <a:t>4</a:t>
                      </a:r>
                      <a:endParaRPr sz="1800"/>
                    </a:p>
                  </a:txBody>
                  <a:tcPr marT="0" marB="0" marR="0" marL="0" anchor="ctr"/>
                </a:tc>
              </a:tr>
              <a:tr h="77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ε.SO</a:t>
                      </a:r>
                      <a:r>
                        <a:rPr baseline="-25000" lang="en-US" sz="1800"/>
                        <a:t>2</a:t>
                      </a:r>
                      <a:endParaRPr sz="1800"/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στ)HNO</a:t>
                      </a:r>
                      <a:r>
                        <a:rPr baseline="-25000" lang="en-US" sz="1800"/>
                        <a:t>2</a:t>
                      </a:r>
                      <a:endParaRPr sz="1800"/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ζ.Ca(OΗ)</a:t>
                      </a:r>
                      <a:r>
                        <a:rPr baseline="-25000" lang="en-US" sz="1800"/>
                        <a:t>2</a:t>
                      </a:r>
                      <a:endParaRPr sz="1800"/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η.Fe</a:t>
                      </a:r>
                      <a:r>
                        <a:rPr baseline="-25000" lang="en-US" sz="1800"/>
                        <a:t>2</a:t>
                      </a:r>
                      <a:r>
                        <a:rPr lang="en-US" sz="1800"/>
                        <a:t>(SO</a:t>
                      </a:r>
                      <a:r>
                        <a:rPr baseline="-25000" lang="en-US" sz="1800"/>
                        <a:t>4</a:t>
                      </a:r>
                      <a:r>
                        <a:rPr lang="en-US" sz="1800"/>
                        <a:t>)</a:t>
                      </a:r>
                      <a:r>
                        <a:rPr baseline="-25000" lang="en-US" sz="1800"/>
                        <a:t>3</a:t>
                      </a:r>
                      <a:endParaRPr sz="1800"/>
                    </a:p>
                  </a:txBody>
                  <a:tcPr marT="0" marB="0" marR="0" marL="0" anchor="ctr"/>
                </a:tc>
              </a:tr>
            </a:tbl>
          </a:graphicData>
        </a:graphic>
      </p:graphicFrame>
      <p:sp>
        <p:nvSpPr>
          <p:cNvPr id="366" name="Google Shape;366;p8"/>
          <p:cNvSpPr txBox="1"/>
          <p:nvPr/>
        </p:nvSpPr>
        <p:spPr>
          <a:xfrm>
            <a:off x="4947425" y="2624254"/>
            <a:ext cx="639522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Να βρείτε τις σχετικές μοριακές μάζες των παρακάτω στοιχείων και χημικών ενώσεων: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2021-02-07T14:24:35Z</dcterms:created>
  <dc:creator>Joanna T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