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40" r:id="rId3"/>
    <p:sldId id="430" r:id="rId4"/>
    <p:sldId id="457" r:id="rId5"/>
    <p:sldId id="458" r:id="rId6"/>
    <p:sldId id="460" r:id="rId7"/>
    <p:sldId id="463" r:id="rId8"/>
    <p:sldId id="465" r:id="rId9"/>
    <p:sldId id="583" r:id="rId10"/>
    <p:sldId id="466" r:id="rId11"/>
    <p:sldId id="469" r:id="rId12"/>
    <p:sldId id="513" r:id="rId13"/>
    <p:sldId id="516" r:id="rId14"/>
    <p:sldId id="518" r:id="rId15"/>
    <p:sldId id="522" r:id="rId16"/>
    <p:sldId id="526" r:id="rId17"/>
    <p:sldId id="527" r:id="rId18"/>
    <p:sldId id="528" r:id="rId19"/>
    <p:sldId id="530" r:id="rId20"/>
    <p:sldId id="531" r:id="rId21"/>
    <p:sldId id="534" r:id="rId22"/>
    <p:sldId id="535" r:id="rId23"/>
    <p:sldId id="536" r:id="rId24"/>
    <p:sldId id="484" r:id="rId25"/>
    <p:sldId id="485" r:id="rId26"/>
    <p:sldId id="486" r:id="rId27"/>
    <p:sldId id="487" r:id="rId28"/>
    <p:sldId id="488" r:id="rId29"/>
    <p:sldId id="558" r:id="rId30"/>
    <p:sldId id="562" r:id="rId31"/>
    <p:sldId id="552" r:id="rId32"/>
    <p:sldId id="553" r:id="rId33"/>
    <p:sldId id="548" r:id="rId34"/>
    <p:sldId id="549" r:id="rId35"/>
    <p:sldId id="550" r:id="rId36"/>
    <p:sldId id="547" r:id="rId37"/>
    <p:sldId id="544" r:id="rId38"/>
    <p:sldId id="565" r:id="rId39"/>
    <p:sldId id="669" r:id="rId40"/>
    <p:sldId id="670" r:id="rId41"/>
    <p:sldId id="581" r:id="rId42"/>
    <p:sldId id="579" r:id="rId43"/>
    <p:sldId id="572" r:id="rId44"/>
    <p:sldId id="573" r:id="rId45"/>
    <p:sldId id="574" r:id="rId46"/>
    <p:sldId id="569" r:id="rId47"/>
    <p:sldId id="570" r:id="rId48"/>
    <p:sldId id="660" r:id="rId49"/>
    <p:sldId id="661" r:id="rId50"/>
    <p:sldId id="662" r:id="rId51"/>
    <p:sldId id="663" r:id="rId52"/>
    <p:sldId id="664" r:id="rId53"/>
    <p:sldId id="665" r:id="rId54"/>
    <p:sldId id="666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651"/>
    <a:srgbClr val="F240D9"/>
    <a:srgbClr val="FFFF4B"/>
    <a:srgbClr val="FCA11C"/>
    <a:srgbClr val="C6D9F1"/>
    <a:srgbClr val="7E002A"/>
    <a:srgbClr val="990033"/>
    <a:srgbClr val="FFD9FF"/>
    <a:srgbClr val="C6B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29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15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2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92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60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18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5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9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2/4/2020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2/4/2020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1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/>
          <p:cNvSpPr/>
          <p:nvPr/>
        </p:nvSpPr>
        <p:spPr>
          <a:xfrm>
            <a:off x="164883" y="188640"/>
            <a:ext cx="8871613" cy="6552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el-GR" sz="11000" b="1" spc="15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2060"/>
                </a:solidFill>
                <a:latin typeface="Mistral" panose="03090702030407020403" pitchFamily="66" charset="0"/>
              </a:rPr>
              <a:t>ΤΕΧΝΟΛΟΓΙΑ</a:t>
            </a:r>
            <a:endParaRPr lang="en-US" sz="11000" b="1" spc="1500" dirty="0" smtClean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002060"/>
              </a:solidFill>
              <a:latin typeface="Mistral" panose="03090702030407020403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el-GR" sz="9600" b="1" spc="1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latin typeface="Mistral" panose="03090702030407020403" pitchFamily="66" charset="0"/>
              </a:rPr>
              <a:t>ΚΑΤΑΣΚΕΥΕΣ</a:t>
            </a:r>
            <a:r>
              <a:rPr lang="el-GR" sz="9600" b="1" spc="1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79646">
                    <a:lumMod val="75000"/>
                  </a:srgbClr>
                </a:solidFill>
                <a:latin typeface="Mistral" panose="03090702030407020403" pitchFamily="66" charset="0"/>
              </a:rPr>
              <a:t> </a:t>
            </a:r>
            <a:r>
              <a:rPr lang="el-GR" sz="9600" b="1" spc="1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latin typeface="Mistral" panose="03090702030407020403" pitchFamily="66" charset="0"/>
              </a:rPr>
              <a:t>ΜΑΘΗΤΩΝ</a:t>
            </a:r>
            <a:r>
              <a:rPr lang="el-GR" sz="9600" b="1" spc="1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79646">
                    <a:lumMod val="75000"/>
                  </a:srgbClr>
                </a:solidFill>
                <a:latin typeface="Mistral" panose="03090702030407020403" pitchFamily="66" charset="0"/>
              </a:rPr>
              <a:t>      </a:t>
            </a:r>
            <a:r>
              <a:rPr lang="en-US" sz="9600" b="1" spc="1800" dirty="0" smtClean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79646">
                    <a:lumMod val="75000"/>
                  </a:srgbClr>
                </a:solidFill>
                <a:latin typeface="Mistral" panose="03090702030407020403" pitchFamily="66" charset="0"/>
              </a:rPr>
              <a:t>    </a:t>
            </a:r>
            <a:r>
              <a:rPr lang="el-GR" sz="9600" b="1" spc="1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2060"/>
                </a:solidFill>
                <a:latin typeface="Mistral" panose="03090702030407020403" pitchFamily="66" charset="0"/>
              </a:rPr>
              <a:t>Α</a:t>
            </a:r>
            <a:r>
              <a:rPr lang="en-US" sz="9600" b="1" spc="1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2060"/>
                </a:solidFill>
                <a:latin typeface="Mistral" panose="03090702030407020403" pitchFamily="66" charset="0"/>
              </a:rPr>
              <a:t>’</a:t>
            </a:r>
            <a:r>
              <a:rPr lang="el-GR" sz="9600" b="1" spc="180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2060"/>
                </a:solidFill>
                <a:latin typeface="Mistral" panose="03090702030407020403" pitchFamily="66" charset="0"/>
              </a:rPr>
              <a:t>ΓΥΜΝΑΣΙΟΥ</a:t>
            </a:r>
          </a:p>
        </p:txBody>
      </p:sp>
      <p:cxnSp>
        <p:nvCxnSpPr>
          <p:cNvPr id="4" name="Ευθεία γραμμή σύνδεσης 3"/>
          <p:cNvCxnSpPr/>
          <p:nvPr/>
        </p:nvCxnSpPr>
        <p:spPr>
          <a:xfrm>
            <a:off x="164883" y="1844824"/>
            <a:ext cx="8871613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7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9"/>
          <a:stretch/>
        </p:blipFill>
        <p:spPr bwMode="auto">
          <a:xfrm>
            <a:off x="1547664" y="0"/>
            <a:ext cx="6087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5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3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5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69" b="-6412"/>
          <a:stretch/>
        </p:blipFill>
        <p:spPr bwMode="auto">
          <a:xfrm>
            <a:off x="1619672" y="188640"/>
            <a:ext cx="5882386" cy="68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6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008" y="0"/>
            <a:ext cx="921600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1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8701"/>
          <a:stretch/>
        </p:blipFill>
        <p:spPr bwMode="auto">
          <a:xfrm>
            <a:off x="1403647" y="0"/>
            <a:ext cx="6365639" cy="68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r="11300"/>
          <a:stretch/>
        </p:blipFill>
        <p:spPr bwMode="auto">
          <a:xfrm>
            <a:off x="2207804" y="0"/>
            <a:ext cx="4956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6" t="3832" r="10543" b="31598"/>
          <a:stretch/>
        </p:blipFill>
        <p:spPr bwMode="auto">
          <a:xfrm rot="21158033">
            <a:off x="2356753" y="-274053"/>
            <a:ext cx="4482095" cy="72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-297" r="2586" b="9369"/>
          <a:stretch/>
        </p:blipFill>
        <p:spPr bwMode="auto">
          <a:xfrm>
            <a:off x="-1" y="188640"/>
            <a:ext cx="9112469" cy="64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6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3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257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798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8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5195" b="5953"/>
          <a:stretch/>
        </p:blipFill>
        <p:spPr bwMode="auto">
          <a:xfrm>
            <a:off x="1907704" y="-27384"/>
            <a:ext cx="50290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</Words>
  <Application>Microsoft Office PowerPoint</Application>
  <PresentationFormat>Προβολή στην οθόνη (4:3)</PresentationFormat>
  <Paragraphs>2</Paragraphs>
  <Slides>53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53</vt:i4>
      </vt:variant>
    </vt:vector>
  </HeadingPairs>
  <TitlesOfParts>
    <vt:vector size="55" baseType="lpstr">
      <vt:lpstr>Θέμα του Office</vt:lpstr>
      <vt:lpstr>1_Θέμα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</dc:creator>
  <cp:lastModifiedBy>Δημήτρης Μωρίκης</cp:lastModifiedBy>
  <cp:revision>121</cp:revision>
  <dcterms:created xsi:type="dcterms:W3CDTF">2019-05-17T13:21:33Z</dcterms:created>
  <dcterms:modified xsi:type="dcterms:W3CDTF">2020-04-02T17:19:25Z</dcterms:modified>
</cp:coreProperties>
</file>