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FC24-6FD9-4BA3-8657-77E2FD76EED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34B6E-D040-412E-A4C2-DE58C15421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FC24-6FD9-4BA3-8657-77E2FD76EED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34B6E-D040-412E-A4C2-DE58C15421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FC24-6FD9-4BA3-8657-77E2FD76EED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34B6E-D040-412E-A4C2-DE58C15421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FC24-6FD9-4BA3-8657-77E2FD76EED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34B6E-D040-412E-A4C2-DE58C15421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FC24-6FD9-4BA3-8657-77E2FD76EED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34B6E-D040-412E-A4C2-DE58C15421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FC24-6FD9-4BA3-8657-77E2FD76EED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34B6E-D040-412E-A4C2-DE58C15421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FC24-6FD9-4BA3-8657-77E2FD76EED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34B6E-D040-412E-A4C2-DE58C15421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FC24-6FD9-4BA3-8657-77E2FD76EED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34B6E-D040-412E-A4C2-DE58C15421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FC24-6FD9-4BA3-8657-77E2FD76EED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34B6E-D040-412E-A4C2-DE58C15421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FC24-6FD9-4BA3-8657-77E2FD76EED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34B6E-D040-412E-A4C2-DE58C15421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7FC24-6FD9-4BA3-8657-77E2FD76EED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34B6E-D040-412E-A4C2-DE58C154214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7FC24-6FD9-4BA3-8657-77E2FD76EED9}" type="datetimeFigureOut">
              <a:rPr lang="el-GR" smtClean="0"/>
              <a:t>13/11/2020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34B6E-D040-412E-A4C2-DE58C154214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b="1" dirty="0"/>
              <a:t>ΒΕΛΤΙΩΣΗ ΤΩΝ ΜΕΛΛΟΝΤΙΚΩΝ ΕΡΕΥΝΩΝ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57290" y="2714620"/>
            <a:ext cx="6400800" cy="1752600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 smtClean="0"/>
              <a:t>Εμπλουτισμός των γνώσεων για τη βελτίωση των μελλοντικών ερευνών και την κατασκευή καλύτερων προϊόντων</a:t>
            </a:r>
            <a:endParaRPr lang="el-GR" b="1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285852" y="571480"/>
            <a:ext cx="50006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ym typeface="Webdings"/>
              </a:rPr>
              <a:t> </a:t>
            </a:r>
            <a:r>
              <a:rPr lang="el-GR" sz="2400" b="1" dirty="0" smtClean="0"/>
              <a:t>Βρήκα </a:t>
            </a:r>
            <a:r>
              <a:rPr lang="el-GR" sz="2400" b="1" dirty="0"/>
              <a:t>την καλύτερη λύση;</a:t>
            </a:r>
            <a:endParaRPr lang="el-GR" sz="2400" dirty="0"/>
          </a:p>
          <a:p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714348" y="1428736"/>
            <a:ext cx="80010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2400" dirty="0"/>
              <a:t>Ο </a:t>
            </a:r>
            <a:r>
              <a:rPr lang="el-GR" sz="2400" dirty="0" smtClean="0"/>
              <a:t>ερευνητής, πολύ σπάνια είναι </a:t>
            </a:r>
            <a:r>
              <a:rPr lang="el-GR" sz="2400" dirty="0"/>
              <a:t>αρκετά τυχερός ώστε να ανακαλύψει την καλύτερη απάντηση σε κάποιο πρόβλημα και να την χρησιμοποιήσει χωρίς καμία αλλαγή. </a:t>
            </a:r>
            <a:endParaRPr lang="el-GR" sz="2400" dirty="0" smtClean="0"/>
          </a:p>
          <a:p>
            <a:pPr>
              <a:buFont typeface="Arial" pitchFamily="34" charset="0"/>
              <a:buChar char="•"/>
            </a:pPr>
            <a:endParaRPr lang="el-GR" sz="2400" dirty="0" smtClean="0"/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Συνήθως</a:t>
            </a:r>
            <a:r>
              <a:rPr lang="el-GR" sz="2400" dirty="0"/>
              <a:t>, οι νέες διαδικασίες πρέπει να αναπτύσσονται συνεχώς για να βελτιωθούν οι παλιότερες. </a:t>
            </a:r>
          </a:p>
          <a:p>
            <a:r>
              <a:rPr lang="el-GR" dirty="0"/>
              <a:t>		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14480" y="1142984"/>
            <a:ext cx="664373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	Βελτιστοποίηση 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   Η </a:t>
            </a:r>
            <a:r>
              <a:rPr lang="el-GR" sz="2400" dirty="0"/>
              <a:t>εύρεση </a:t>
            </a:r>
            <a:r>
              <a:rPr lang="el-GR" sz="2400" dirty="0" smtClean="0"/>
              <a:t>ενός </a:t>
            </a:r>
            <a:r>
              <a:rPr lang="el-GR" sz="2400" dirty="0"/>
              <a:t>καλύτερου </a:t>
            </a:r>
            <a:r>
              <a:rPr lang="el-GR" sz="2400" dirty="0" smtClean="0"/>
              <a:t>τρόπου</a:t>
            </a:r>
            <a:endParaRPr lang="el-GR" sz="2400" dirty="0"/>
          </a:p>
          <a:p>
            <a:endParaRPr lang="el-GR" dirty="0"/>
          </a:p>
        </p:txBody>
      </p:sp>
      <p:sp>
        <p:nvSpPr>
          <p:cNvPr id="5" name="4 - Αστέρι 5 ακτινών"/>
          <p:cNvSpPr/>
          <p:nvPr/>
        </p:nvSpPr>
        <p:spPr>
          <a:xfrm>
            <a:off x="714348" y="1142984"/>
            <a:ext cx="714380" cy="5715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TextBox"/>
          <p:cNvSpPr txBox="1"/>
          <p:nvPr/>
        </p:nvSpPr>
        <p:spPr>
          <a:xfrm>
            <a:off x="1428728" y="2857496"/>
            <a:ext cx="6572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dirty="0" smtClean="0"/>
              <a:t>Είναι η διαδικασία έρευνας για τις καλύτερες συνθήκες ή λύσεις σε κάποιο πρόβλημα ή στόχο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3600" dirty="0" smtClean="0">
                <a:sym typeface="Webdings"/>
              </a:rPr>
              <a:t> </a:t>
            </a:r>
            <a:r>
              <a:rPr lang="el-GR" sz="3600" b="1" dirty="0" smtClean="0"/>
              <a:t>Ποιές </a:t>
            </a:r>
            <a:r>
              <a:rPr lang="el-GR" sz="3600" b="1" dirty="0"/>
              <a:t>είναι όμως οι συνέπειες της γνώσης;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Κοινωνικές επιπτώσεις </a:t>
            </a:r>
          </a:p>
          <a:p>
            <a:pPr lvl="1">
              <a:buFont typeface="Wingdings" pitchFamily="2" charset="2"/>
              <a:buChar char="§"/>
            </a:pPr>
            <a:r>
              <a:rPr lang="el-GR" sz="2400" dirty="0" smtClean="0"/>
              <a:t>Κοινωνικές αλλαγές</a:t>
            </a:r>
          </a:p>
          <a:p>
            <a:pPr lvl="2">
              <a:buFont typeface="Wingdings" pitchFamily="2" charset="2"/>
              <a:buChar char="§"/>
            </a:pPr>
            <a:r>
              <a:rPr lang="el-GR" dirty="0" smtClean="0"/>
              <a:t>Ομαδική συνεργασία</a:t>
            </a:r>
          </a:p>
          <a:p>
            <a:pPr>
              <a:buNone/>
            </a:pPr>
            <a:endParaRPr lang="el-GR" sz="2400" dirty="0"/>
          </a:p>
          <a:p>
            <a:pPr>
              <a:buFont typeface="Wingdings" pitchFamily="2" charset="2"/>
              <a:buChar char="Ø"/>
            </a:pPr>
            <a:r>
              <a:rPr lang="el-GR" sz="2400" dirty="0" smtClean="0"/>
              <a:t>Οικολογικές </a:t>
            </a:r>
            <a:r>
              <a:rPr lang="el-GR" sz="2400" dirty="0"/>
              <a:t>επιπτώσεις </a:t>
            </a:r>
            <a:endParaRPr lang="el-GR" sz="2400" dirty="0" smtClean="0"/>
          </a:p>
          <a:p>
            <a:pPr lvl="1">
              <a:buFont typeface="Wingdings" pitchFamily="2" charset="2"/>
              <a:buChar char="§"/>
            </a:pPr>
            <a:r>
              <a:rPr lang="el-GR" sz="2400" dirty="0" smtClean="0"/>
              <a:t>Στα φυτά και τα ζώα</a:t>
            </a:r>
          </a:p>
          <a:p>
            <a:pPr lvl="2">
              <a:buFont typeface="Wingdings" pitchFamily="2" charset="2"/>
              <a:buChar char="§"/>
            </a:pPr>
            <a:r>
              <a:rPr lang="el-GR" dirty="0" smtClean="0"/>
              <a:t>Ασθένειες και αναπηρίες</a:t>
            </a:r>
          </a:p>
          <a:p>
            <a:pPr lvl="3">
              <a:buFont typeface="Wingdings" pitchFamily="2" charset="2"/>
              <a:buChar char="§"/>
            </a:pPr>
            <a:r>
              <a:rPr lang="el-GR" sz="2400" dirty="0" smtClean="0"/>
              <a:t>Πυρηνικές δοκιμές</a:t>
            </a:r>
          </a:p>
          <a:p>
            <a:pPr lvl="4">
              <a:buFont typeface="Wingdings" pitchFamily="2" charset="2"/>
              <a:buChar char="§"/>
            </a:pPr>
            <a:r>
              <a:rPr lang="el-GR" sz="2400" dirty="0" smtClean="0"/>
              <a:t>Πυρηνικά απόβλητα</a:t>
            </a:r>
            <a:endParaRPr lang="el-GR" sz="2400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000232" y="1600200"/>
            <a:ext cx="66865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Ευτυχώς οι άνθρωποι έχουν αρχίσει να αφυπνίζονται και να ενδιαφέρονται για τα οικολογικά θέματα</a:t>
            </a:r>
            <a:endParaRPr lang="el-GR" sz="2400" dirty="0"/>
          </a:p>
        </p:txBody>
      </p:sp>
      <p:sp>
        <p:nvSpPr>
          <p:cNvPr id="5" name="4 - Αστέρι 5 ακτινών"/>
          <p:cNvSpPr/>
          <p:nvPr/>
        </p:nvSpPr>
        <p:spPr>
          <a:xfrm>
            <a:off x="1000100" y="1785926"/>
            <a:ext cx="714380" cy="64294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Αστέρι 5 ακτινών"/>
          <p:cNvSpPr/>
          <p:nvPr/>
        </p:nvSpPr>
        <p:spPr>
          <a:xfrm>
            <a:off x="1142976" y="3929066"/>
            <a:ext cx="714380" cy="64294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TextBox"/>
          <p:cNvSpPr txBox="1"/>
          <p:nvPr/>
        </p:nvSpPr>
        <p:spPr>
          <a:xfrm>
            <a:off x="2214546" y="3643314"/>
            <a:ext cx="49292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Θα χρειαστούν μεγάλες προσπάθειες για να εμποδίσουμε τη μελλοντική ζημιά αλλά και να διορθώσουμε τις ζημιές που έχουν γίνει!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142</Words>
  <Application>Microsoft Office PowerPoint</Application>
  <PresentationFormat>Προβολή στην οθόνη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ΒΕΛΤΙΩΣΗ ΤΩΝ ΜΕΛΛΟΝΤΙΚΩΝ ΕΡΕΥΝΩΝ</vt:lpstr>
      <vt:lpstr>Διαφάνεια 2</vt:lpstr>
      <vt:lpstr>Διαφάνεια 3</vt:lpstr>
      <vt:lpstr> Ποιές είναι όμως οι συνέπειες της γνώσης; 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ΒΕΛΤΙΩΣΗ ΤΩΝ ΜΕΛΛΟΝΤΙΚΩΝ ΕΡΕΥΝΩΝ</dc:title>
  <dc:creator>Thanos</dc:creator>
  <cp:lastModifiedBy>Thanos</cp:lastModifiedBy>
  <cp:revision>13</cp:revision>
  <dcterms:created xsi:type="dcterms:W3CDTF">2020-11-13T15:59:51Z</dcterms:created>
  <dcterms:modified xsi:type="dcterms:W3CDTF">2020-11-13T17:18:06Z</dcterms:modified>
</cp:coreProperties>
</file>