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69" r:id="rId4"/>
    <p:sldId id="268" r:id="rId5"/>
    <p:sldId id="266" r:id="rId6"/>
    <p:sldId id="263" r:id="rId7"/>
    <p:sldId id="262" r:id="rId8"/>
    <p:sldId id="265" r:id="rId9"/>
    <p:sldId id="264" r:id="rId10"/>
    <p:sldId id="261" r:id="rId11"/>
    <p:sldId id="267" r:id="rId12"/>
    <p:sldId id="259" r:id="rId13"/>
    <p:sldId id="260" r:id="rId14"/>
    <p:sldId id="258" r:id="rId15"/>
    <p:sldId id="257" r:id="rId1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0E76-E3F9-4DB6-8475-92736F08300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4CE7-D915-403C-8956-1696E943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4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0E76-E3F9-4DB6-8475-92736F08300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4CE7-D915-403C-8956-1696E943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7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0E76-E3F9-4DB6-8475-92736F08300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4CE7-D915-403C-8956-1696E943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6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0E76-E3F9-4DB6-8475-92736F08300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4CE7-D915-403C-8956-1696E943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2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0E76-E3F9-4DB6-8475-92736F08300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4CE7-D915-403C-8956-1696E943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8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0E76-E3F9-4DB6-8475-92736F08300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4CE7-D915-403C-8956-1696E943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0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0E76-E3F9-4DB6-8475-92736F08300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4CE7-D915-403C-8956-1696E943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3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0E76-E3F9-4DB6-8475-92736F08300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4CE7-D915-403C-8956-1696E943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4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0E76-E3F9-4DB6-8475-92736F08300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4CE7-D915-403C-8956-1696E943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0E76-E3F9-4DB6-8475-92736F08300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4CE7-D915-403C-8956-1696E943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9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0E76-E3F9-4DB6-8475-92736F08300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4CE7-D915-403C-8956-1696E943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2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20E76-E3F9-4DB6-8475-92736F08300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4CE7-D915-403C-8956-1696E943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7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Τραγούδα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362200"/>
          </a:xfrm>
        </p:spPr>
        <p:txBody>
          <a:bodyPr>
            <a:normAutofit fontScale="47500" lnSpcReduction="20000"/>
          </a:bodyPr>
          <a:lstStyle/>
          <a:p>
            <a:r>
              <a:rPr lang="el-GR" dirty="0" smtClean="0"/>
              <a:t>Στην παρουσίαση θα βρείτε σκηνές της ταινίας μας.</a:t>
            </a:r>
          </a:p>
          <a:p>
            <a:r>
              <a:rPr lang="el-GR" dirty="0" smtClean="0"/>
              <a:t>Επιλέξτε, όποια </a:t>
            </a:r>
            <a:r>
              <a:rPr lang="el-GR" dirty="0" smtClean="0"/>
              <a:t>ή όποιες επιθυμείτε </a:t>
            </a:r>
            <a:r>
              <a:rPr lang="el-GR" dirty="0" smtClean="0"/>
              <a:t>και γράψτε από κάτω μία λεζάντα. </a:t>
            </a:r>
            <a:r>
              <a:rPr lang="el-GR" dirty="0" smtClean="0"/>
              <a:t>Για να φτιάξετε λεζάντα, θα πάτε στην επιλογή «Σχήματα» , που υπάρχει στη δημιουργία </a:t>
            </a:r>
            <a:r>
              <a:rPr lang="en-US" dirty="0" err="1" smtClean="0"/>
              <a:t>ppt</a:t>
            </a:r>
            <a:r>
              <a:rPr lang="en-US" dirty="0" smtClean="0"/>
              <a:t> </a:t>
            </a:r>
            <a:r>
              <a:rPr lang="el-GR" dirty="0" smtClean="0"/>
              <a:t>στην «Εισαγωγή».</a:t>
            </a:r>
            <a:r>
              <a:rPr lang="en-US" dirty="0" smtClean="0"/>
              <a:t> </a:t>
            </a:r>
            <a:r>
              <a:rPr lang="el-GR" dirty="0" smtClean="0"/>
              <a:t>Μπορείτε </a:t>
            </a:r>
            <a:r>
              <a:rPr lang="el-GR" dirty="0" smtClean="0"/>
              <a:t>να βάλετε τη φωτογραφία και τη λεζάντα σε ένα δικό σας </a:t>
            </a:r>
            <a:r>
              <a:rPr lang="en-US" dirty="0" err="1" smtClean="0"/>
              <a:t>ppt</a:t>
            </a:r>
            <a:r>
              <a:rPr lang="el-GR" dirty="0" smtClean="0"/>
              <a:t> ή σε ένα αρχείο </a:t>
            </a:r>
            <a:r>
              <a:rPr lang="en-US" dirty="0" smtClean="0"/>
              <a:t>word. </a:t>
            </a:r>
            <a:r>
              <a:rPr lang="el-GR" dirty="0" smtClean="0"/>
              <a:t>Μην ξεχάσετε να γράψετε το όνομά σας και μετά να την ανεβάσετε στις εργασίες, για να τη δούμε όλοι μαζί την άλλη φορά.</a:t>
            </a:r>
          </a:p>
          <a:p>
            <a:r>
              <a:rPr lang="el-GR" dirty="0" smtClean="0"/>
              <a:t>Θα βρείτε και ένα παράδειγμα στην 1</a:t>
            </a:r>
            <a:r>
              <a:rPr lang="el-GR" baseline="30000" dirty="0" smtClean="0"/>
              <a:t>η</a:t>
            </a:r>
            <a:r>
              <a:rPr lang="el-GR" dirty="0" smtClean="0"/>
              <a:t> σκηνή, αλλά αν θέλετε μπορείτε να επιλέξετε και αυτή.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46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Screenshot_20250111_132056_Samsung Interne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950"/>
            <a:ext cx="9144000" cy="410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552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Screenshot_20250111_132651_Samsung Interne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950"/>
            <a:ext cx="9144000" cy="410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8360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Screenshot_20250111_132942_Samsung Interne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950"/>
            <a:ext cx="9144000" cy="410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886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Screenshot_20250111_132903_Samsung Interne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950"/>
            <a:ext cx="9144000" cy="410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627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Screenshot_20250111_133003_Samsung Interne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950"/>
            <a:ext cx="9144000" cy="410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592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Screenshot_20250111_133102_Samsung Interne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950"/>
            <a:ext cx="9144000" cy="410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54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Screenshot_20250111_131057_Samsung Interne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950"/>
            <a:ext cx="9144000" cy="4100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Ελλειψοειδής επεξήγηση 2"/>
          <p:cNvSpPr/>
          <p:nvPr/>
        </p:nvSpPr>
        <p:spPr>
          <a:xfrm>
            <a:off x="2286000" y="5478463"/>
            <a:ext cx="5943600" cy="1379538"/>
          </a:xfrm>
          <a:prstGeom prst="wedgeEllipseCallout">
            <a:avLst>
              <a:gd name="adj1" fmla="val -24469"/>
              <a:gd name="adj2" fmla="val -69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Το μαγικό γούρι, που φέρνει φίλους 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018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Screenshot_20250111_131147_Samsung Interne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950"/>
            <a:ext cx="9144000" cy="410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58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Screenshot_20250111_131258_Samsung Interne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950"/>
            <a:ext cx="9144000" cy="410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94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Screenshot_20250111_131409_Samsung Interne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950"/>
            <a:ext cx="9144000" cy="410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43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Screenshot_20250111_131544_Samsung Interne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950"/>
            <a:ext cx="9144000" cy="410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85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Screenshot_20250111_131633_Samsung Interne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950"/>
            <a:ext cx="9144000" cy="410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5950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Screenshot_20250111_131810_Samsung Interne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950"/>
            <a:ext cx="9144000" cy="410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168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Screenshot_20250111_131506_Samsung Interne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950"/>
            <a:ext cx="9144000" cy="410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047040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115</Words>
  <Application>Microsoft Office PowerPoint</Application>
  <PresentationFormat>Προβολή στην οθόνη (4:3)</PresentationFormat>
  <Paragraphs>5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Τραγούδα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vasok</dc:creator>
  <cp:lastModifiedBy>vasok</cp:lastModifiedBy>
  <cp:revision>5</cp:revision>
  <dcterms:created xsi:type="dcterms:W3CDTF">2025-01-12T20:03:08Z</dcterms:created>
  <dcterms:modified xsi:type="dcterms:W3CDTF">2025-01-12T20:32:12Z</dcterms:modified>
</cp:coreProperties>
</file>