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12192000" cy="6858000"/>
  <p:notesSz cx="6858000" cy="9144000"/>
  <p:embeddedFontLst>
    <p:embeddedFont>
      <p:font typeface="맑은 고딕" pitchFamily="34" charset="-127"/>
      <p:regular r:id="rId13"/>
      <p:bold r:id="rId14"/>
    </p:embeddedFont>
  </p:embeddedFontLst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-552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1DD919-0038-43A1-9FBD-D8D49290D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4402912-8A72-4EEB-A83B-B44112563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575E0E-55C6-407B-8761-ECB6654C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D706-CAD2-4DF4-A084-098EE40F18E0}" type="datetimeFigureOut">
              <a:rPr lang="ko-KR" altLang="en-US" smtClean="0"/>
              <a:pPr/>
              <a:t>2026-02-21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A5F369-E12B-45C2-8E70-EF0446918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71FC83-FDDB-43D6-B19B-2F9EA61F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1026-B148-4871-B608-BB17A61CFA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8939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87625-C43A-4585-B3FB-010FF89F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7CA867-AE49-47AD-A159-338484D1C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B2B281-23CB-4742-9E21-06C2F06F0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D706-CAD2-4DF4-A084-098EE40F18E0}" type="datetimeFigureOut">
              <a:rPr lang="ko-KR" altLang="en-US" smtClean="0"/>
              <a:pPr/>
              <a:t>2026-02-21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ACDE92-5287-4B8C-984D-359C48EA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6440EF-5C4C-4433-ABB6-458B9F59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1026-B148-4871-B608-BB17A61CFA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451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BCE6450-5B31-4854-821B-F598870D5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16FD66-683B-4A4F-8EB0-DB0195029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A17344-B42D-4747-978F-9112EEEF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D706-CAD2-4DF4-A084-098EE40F18E0}" type="datetimeFigureOut">
              <a:rPr lang="ko-KR" altLang="en-US" smtClean="0"/>
              <a:pPr/>
              <a:t>2026-02-21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CE7603-CED3-4790-A3C8-F3D23ADB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79658F-AFFB-493C-BEC1-E0ECA092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1026-B148-4871-B608-BB17A61CFA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764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17B52-233F-4F5D-A76A-68DAD4A4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653CC7-FB73-4B0A-B49F-B60AFD23E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92E4EF-A16C-443D-998A-8BA46EA0E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D706-CAD2-4DF4-A084-098EE40F18E0}" type="datetimeFigureOut">
              <a:rPr lang="ko-KR" altLang="en-US" smtClean="0"/>
              <a:pPr/>
              <a:t>2026-02-21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522006-41B7-44EE-A402-C4F3A982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0643BE-6255-4821-918E-399E4321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1026-B148-4871-B608-BB17A61CFA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949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421654-97DA-4662-9558-A8C8C147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58B7F9-EC7A-4932-A4EB-E3BE7AE44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034960-70F3-4A23-A175-56356AC7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D706-CAD2-4DF4-A084-098EE40F18E0}" type="datetimeFigureOut">
              <a:rPr lang="ko-KR" altLang="en-US" smtClean="0"/>
              <a:pPr/>
              <a:t>2026-02-21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24349C-C372-4401-8F82-9CCFE9D0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C26924-7333-4FED-9BEF-1789EAD4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1026-B148-4871-B608-BB17A61CFA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0451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7BCEAA-F871-4A78-8FC8-F2729ED9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3989D4-3001-49EF-880D-E40603814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68F07A-F435-4727-9441-2DA31B98A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F7FDBA-4EDF-4450-8294-91E97758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D706-CAD2-4DF4-A084-098EE40F18E0}" type="datetimeFigureOut">
              <a:rPr lang="ko-KR" altLang="en-US" smtClean="0"/>
              <a:pPr/>
              <a:t>2026-02-21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248689-9EAE-47BB-B70D-A583970A5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EA52B9-6C5A-40BB-8ABA-2BF4EE0F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1026-B148-4871-B608-BB17A61CFA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906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8B5A58-3325-4FFD-87AC-C1F1E3D3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922EB4-E57F-4094-A57C-F248A2F21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BFA797-190E-4699-9B31-CD0CB3DA7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FF1B95A-85EA-4829-ACF3-EFE633825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E1789C1-21A1-4684-89DB-B6621C3FC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8C398F-53BA-4899-99AD-D36F26F65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D706-CAD2-4DF4-A084-098EE40F18E0}" type="datetimeFigureOut">
              <a:rPr lang="ko-KR" altLang="en-US" smtClean="0"/>
              <a:pPr/>
              <a:t>2026-02-21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61A146-2F5D-4294-9F2B-B4B54975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65A77C3-636F-4707-AAFE-D1A0B97B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1026-B148-4871-B608-BB17A61CFA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0314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9BE1E-079E-4A0D-8618-FA9A20CB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08BA86-E939-446B-8361-A94B2F218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D706-CAD2-4DF4-A084-098EE40F18E0}" type="datetimeFigureOut">
              <a:rPr lang="ko-KR" altLang="en-US" smtClean="0"/>
              <a:pPr/>
              <a:t>2026-02-21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AE0D50-2A7F-4494-B9B4-6AAF6FB6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09C90E-5E98-4AAD-AE9A-07CCF658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1026-B148-4871-B608-BB17A61CFA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1594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E4A292D-56AA-4D27-996A-50D21870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D706-CAD2-4DF4-A084-098EE40F18E0}" type="datetimeFigureOut">
              <a:rPr lang="ko-KR" altLang="en-US" smtClean="0"/>
              <a:pPr/>
              <a:t>2026-02-21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8B4297-86DF-4EBB-8EEE-8F462685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B7AFC5-F029-4F44-B012-DBC7FA1F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1026-B148-4871-B608-BB17A61CFA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5229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BC0A06-9905-4579-9475-E11C3D25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6A0E0F-7593-43EB-87BD-9CAAFF31D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18D2B1-6F31-4FA8-8195-CD4EE0835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7B0410-0381-4190-8234-E51C2F59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D706-CAD2-4DF4-A084-098EE40F18E0}" type="datetimeFigureOut">
              <a:rPr lang="ko-KR" altLang="en-US" smtClean="0"/>
              <a:pPr/>
              <a:t>2026-02-21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61105C-712B-41C1-A685-9D963157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C0F47E-CD5C-4CB7-A281-C3798AFC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1026-B148-4871-B608-BB17A61CFA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408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19026C-B4F7-48E1-9E03-8688B6B9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DB0AE1-FA6C-4C1C-92FE-50D6B55EF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34FADD-D1E0-4037-99F6-0BED5EA5C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BBE4F9-14D2-4024-A68D-9C82455A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D706-CAD2-4DF4-A084-098EE40F18E0}" type="datetimeFigureOut">
              <a:rPr lang="ko-KR" altLang="en-US" smtClean="0"/>
              <a:pPr/>
              <a:t>2026-02-21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810B8C-0F9E-45EB-BB8D-A4023FFC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41FDCC-A78A-4F0E-9F5F-5400C29E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1026-B148-4871-B608-BB17A61CFA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7894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AB0B641-939A-47DD-90FD-32C110E7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A27620-88C0-4DBE-85DA-879F8B498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B4311-EEBE-4088-8BF5-38B3B0B00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D706-CAD2-4DF4-A084-098EE40F18E0}" type="datetimeFigureOut">
              <a:rPr lang="ko-KR" altLang="en-US" smtClean="0"/>
              <a:pPr/>
              <a:t>2026-02-21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74C668-E07A-4BF1-9BF5-3792D220C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ACC09-B218-4F99-873B-309AA312D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B1026-B148-4871-B608-BB17A61CFA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27630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383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25316A5-180F-4EDB-896E-0D4F6708FEEB}"/>
              </a:ext>
            </a:extLst>
          </p:cNvPr>
          <p:cNvSpPr/>
          <p:nvPr/>
        </p:nvSpPr>
        <p:spPr>
          <a:xfrm>
            <a:off x="6352" y="22225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244C37-CD3A-4882-8E0F-A100A012214C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D2CCCC-01A9-41A2-A767-B779B285FFEB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F287C13-AC63-4968-A6B4-4B803857B130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C5F8BB-3D63-4B0C-BCA4-8DA7E0264474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695E4F-378E-4476-925E-5CE4794CE752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7E2628-330F-4A9F-898E-90A5393D2733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DC32B01-B8B0-45B0-BA59-B2839B90C6B3}"/>
              </a:ext>
            </a:extLst>
          </p:cNvPr>
          <p:cNvSpPr/>
          <p:nvPr/>
        </p:nvSpPr>
        <p:spPr>
          <a:xfrm>
            <a:off x="2599" y="1714499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E369D9-6D1B-47CF-9B35-6035F9F98CDE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C076656-BA5F-4DDB-93FC-822A2B0E7E60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4BE4381-0AE5-4B9C-B0F5-3F753A7A3CCF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2D6C533-B6EA-4A51-A2FA-A282DE6DF3AC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198ADBB-573E-412D-BE40-ACD96BA232C4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719BFB9-A636-4F8C-AC2D-9EF66BF62B76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488ECE-DD6E-4352-9ADD-5ECEE50770E0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xmlns="" id="{794396D3-22DF-4ED7-8F77-5F81F52C014B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xmlns="" id="{9B61321B-5E8E-4664-999C-74DB67D34550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summer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9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6335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48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23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6930" y="1175657"/>
            <a:ext cx="573832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8000" b="1" spc="150" dirty="0" smtClean="0">
                <a:ln w="1270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AUTUMN</a:t>
            </a:r>
            <a:endParaRPr lang="en-US" sz="8000" b="1" spc="150" dirty="0">
              <a:ln w="12700">
                <a:solidFill>
                  <a:schemeClr val="bg1">
                    <a:lumMod val="85000"/>
                    <a:lumOff val="15000"/>
                  </a:schemeClr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122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978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159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3A9D332-D4A5-49A4-B16C-00F9AE3A7519}"/>
              </a:ext>
            </a:extLst>
          </p:cNvPr>
          <p:cNvSpPr/>
          <p:nvPr/>
        </p:nvSpPr>
        <p:spPr>
          <a:xfrm>
            <a:off x="6352" y="22225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7D5EB70-7FC7-4A21-8FAF-01D13E917D7A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9D5B11-B439-45C7-B12B-9ECFD4BEAC82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7077FC-B94A-49BD-BC09-6DADB8ECBACE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B05D04-A0F6-49B6-8509-A9DC762C8B58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AA51A9-5F20-4DB6-8B80-E9DB03F23CBA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7570AC1-2153-4706-8AB6-9D21184C1425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70842CA-F7CF-435F-AA70-0C4FAC38BD11}"/>
              </a:ext>
            </a:extLst>
          </p:cNvPr>
          <p:cNvSpPr/>
          <p:nvPr/>
        </p:nvSpPr>
        <p:spPr>
          <a:xfrm>
            <a:off x="2599" y="1714499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63B030B-D5E0-4A38-A9E6-3E65AE0BE243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6B5798-BC18-4F50-9255-E8F085545C8D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3F55E83-F056-4D2F-8579-86BEA73F0925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F54FE9-05DD-40CB-8A81-4303C57091B5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0DD9E64-0F2B-4A4D-A13B-0B753832FDA7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BC98C5-75E1-4D3E-8B17-5A1DB82D30AF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9C9CB74-A05D-4C07-970D-F85B88CAE8A1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xmlns="" id="{F3223975-9FA0-4F3D-B1C6-F17AAFCD7ACD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xmlns="" id="{30A6BA80-419C-413A-9A8E-C0A54E9FE290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winter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6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D5B2C4-9955-48BA-BEA6-3019B208F93C}"/>
              </a:ext>
            </a:extLst>
          </p:cNvPr>
          <p:cNvSpPr/>
          <p:nvPr/>
        </p:nvSpPr>
        <p:spPr>
          <a:xfrm>
            <a:off x="6352" y="22225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7848F6-2BD6-4F74-85EE-B5D163500A2F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5E642C-786D-4B81-A9C5-6471EC1740EB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CF7F80E-3A2E-4A5F-8C74-E122C4FF90FD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9D00D0-AE49-475D-B6C5-A3161FAA75AB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683CCF-706F-4CE2-BD48-38BEA6AE9DBD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8C0C34F-FE03-4F6A-B26D-43E74D96DBF2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8703383-950E-4F33-BD51-2523CA32DCAB}"/>
              </a:ext>
            </a:extLst>
          </p:cNvPr>
          <p:cNvSpPr/>
          <p:nvPr/>
        </p:nvSpPr>
        <p:spPr>
          <a:xfrm>
            <a:off x="2599" y="1714499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8BE2A9-47AB-46D7-B055-70E3391DA9B9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10194A6-6AAB-46EF-9FD2-0ED82053A721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368432-8031-492D-ABB6-DFABF760FFAF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C98440E-C31B-4EB6-8DC8-B6D1CB76D0E1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69E6A9F-83F6-42F3-A970-32D20B8D74BD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3CBAA4F-5A9E-41FC-A175-0558D615036B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9480A6F-4DA6-4430-8B5A-6A7BE198A3AB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xmlns="" id="{C70CAE30-DF1A-4A0E-9E5F-9DC2E3211094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xmlns="" id="{72CFACEB-2081-4742-8757-90E80B3C90D1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fall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07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92C042-1E4A-4E61-A73F-3EE9110AE38C}"/>
              </a:ext>
            </a:extLst>
          </p:cNvPr>
          <p:cNvSpPr/>
          <p:nvPr/>
        </p:nvSpPr>
        <p:spPr>
          <a:xfrm>
            <a:off x="6352" y="22225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1ABDD30-D6CC-4AA9-AD20-6379C7D21483}"/>
              </a:ext>
            </a:extLst>
          </p:cNvPr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FF01FB-518F-4655-947F-3EEC341B5880}"/>
              </a:ext>
            </a:extLst>
          </p:cNvPr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7E9ACB-79E6-473C-9A18-0B43878BEB17}"/>
              </a:ext>
            </a:extLst>
          </p:cNvPr>
          <p:cNvSpPr/>
          <p:nvPr/>
        </p:nvSpPr>
        <p:spPr>
          <a:xfrm>
            <a:off x="6873870" y="22225"/>
            <a:ext cx="3054348" cy="2548082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69721D-72FE-418C-8A1A-8567735721B8}"/>
              </a:ext>
            </a:extLst>
          </p:cNvPr>
          <p:cNvSpPr/>
          <p:nvPr/>
        </p:nvSpPr>
        <p:spPr>
          <a:xfrm>
            <a:off x="4610096" y="1720852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84F041C-B64D-4B63-9FE8-8A4E1ED79DEF}"/>
              </a:ext>
            </a:extLst>
          </p:cNvPr>
          <p:cNvSpPr/>
          <p:nvPr/>
        </p:nvSpPr>
        <p:spPr>
          <a:xfrm>
            <a:off x="9934570" y="-188192"/>
            <a:ext cx="2257430" cy="2774373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DF005E1-3719-4DA8-B4BD-FF9F67F95460}"/>
              </a:ext>
            </a:extLst>
          </p:cNvPr>
          <p:cNvSpPr/>
          <p:nvPr/>
        </p:nvSpPr>
        <p:spPr>
          <a:xfrm>
            <a:off x="9150350" y="2586182"/>
            <a:ext cx="3022605" cy="2096654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E485074-35A5-4318-B5BF-CD256745A821}"/>
              </a:ext>
            </a:extLst>
          </p:cNvPr>
          <p:cNvSpPr/>
          <p:nvPr/>
        </p:nvSpPr>
        <p:spPr>
          <a:xfrm>
            <a:off x="2599" y="1714499"/>
            <a:ext cx="4578345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80BBF8-F553-406F-89C3-F307228D4F36}"/>
              </a:ext>
            </a:extLst>
          </p:cNvPr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253EDFE-47CB-4EFC-96F7-2F452243C93B}"/>
              </a:ext>
            </a:extLst>
          </p:cNvPr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666FAF9-3514-4A4D-AD99-A2190723E7A9}"/>
              </a:ext>
            </a:extLst>
          </p:cNvPr>
          <p:cNvSpPr/>
          <p:nvPr/>
        </p:nvSpPr>
        <p:spPr>
          <a:xfrm>
            <a:off x="6861170" y="2554142"/>
            <a:ext cx="2257430" cy="254808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B115F2-4272-4062-BA1A-B856E280247C}"/>
              </a:ext>
            </a:extLst>
          </p:cNvPr>
          <p:cNvSpPr/>
          <p:nvPr/>
        </p:nvSpPr>
        <p:spPr>
          <a:xfrm>
            <a:off x="12700" y="3425825"/>
            <a:ext cx="2257430" cy="3419476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599EED6-BC0F-4FF3-A94B-0AE5B930B13B}"/>
              </a:ext>
            </a:extLst>
          </p:cNvPr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73BE589-369B-4BDB-A9A2-276DA11C9F3D}"/>
              </a:ext>
            </a:extLst>
          </p:cNvPr>
          <p:cNvSpPr/>
          <p:nvPr/>
        </p:nvSpPr>
        <p:spPr>
          <a:xfrm>
            <a:off x="4578345" y="5118099"/>
            <a:ext cx="4552962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72DA815-B919-4DFA-A3E1-15ADE04D48F7}"/>
              </a:ext>
            </a:extLst>
          </p:cNvPr>
          <p:cNvSpPr/>
          <p:nvPr/>
        </p:nvSpPr>
        <p:spPr>
          <a:xfrm>
            <a:off x="9137651" y="4682837"/>
            <a:ext cx="3054349" cy="21751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xmlns="" id="{7E8C9715-1339-4D0D-812F-B1344FC4010F}"/>
              </a:ext>
            </a:extLst>
          </p:cNvPr>
          <p:cNvSpPr/>
          <p:nvPr/>
        </p:nvSpPr>
        <p:spPr>
          <a:xfrm>
            <a:off x="9504218" y="5789755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48">
            <a:extLst>
              <a:ext uri="{FF2B5EF4-FFF2-40B4-BE49-F238E27FC236}">
                <a16:creationId xmlns:a16="http://schemas.microsoft.com/office/drawing/2014/main" xmlns="" id="{DAD313D8-8A93-4148-8AB0-E3EE662A0BFF}"/>
              </a:ext>
            </a:extLst>
          </p:cNvPr>
          <p:cNvSpPr/>
          <p:nvPr/>
        </p:nvSpPr>
        <p:spPr>
          <a:xfrm>
            <a:off x="2514600" y="280843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ysClr val="windowText" lastClr="000000"/>
                </a:solidFill>
              </a:rPr>
              <a:t>spring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2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Custom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맑은 고딕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2021-12-30T01:27:25Z</dcterms:created>
  <dcterms:modified xsi:type="dcterms:W3CDTF">2026-02-21T13:23:31Z</dcterms:modified>
</cp:coreProperties>
</file>