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9806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654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459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675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510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544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579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081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5239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091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116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DF5A1-6CAF-4D5A-8616-9F0CB568E45F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D077F-D7B4-4410-991F-29D93E4A785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file:///F:\&#913;%20&#915;&#933;&#924;&#925;&#913;&#931;&#921;&#927;&#933;\2_Feb_2_Ypapanti.jpg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44583"/>
          </a:xfrm>
        </p:spPr>
        <p:txBody>
          <a:bodyPr/>
          <a:lstStyle/>
          <a:p>
            <a:pPr algn="ctr"/>
            <a:r>
              <a:rPr lang="el-GR" b="1" dirty="0" smtClean="0"/>
              <a:t>Η ΥΠΑΠΑΝΤΗ</a:t>
            </a:r>
            <a:endParaRPr lang="el-GR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link="rId2"/>
          <a:srcRect t="20899" b="20899"/>
          <a:stretch>
            <a:fillRect/>
          </a:stretch>
        </p:blipFill>
        <p:spPr>
          <a:xfrm>
            <a:off x="6400800" y="457201"/>
            <a:ext cx="4954588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449977"/>
            <a:ext cx="4280852" cy="4419011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Η υποδοχή </a:t>
            </a:r>
            <a:r>
              <a:rPr lang="el-GR" sz="2000" dirty="0" smtClean="0"/>
              <a:t>που έκανε ο γέροντας Συμεών , ο Θεοδόχος , στο Θείο Βρέφος στον Ναό του Σολομώντα σαράντα ημέρες μετά την Γέννησή Του.</a:t>
            </a:r>
          </a:p>
          <a:p>
            <a:r>
              <a:rPr lang="el-GR" sz="2000" dirty="0" smtClean="0"/>
              <a:t>Στην εικόνα διακρίνεται ο Συμεών με το Βρέφος, η Θεοτόκος , η προφήτισσα Άννα και ο Ιωσήφ.</a:t>
            </a:r>
            <a:br>
              <a:rPr lang="el-GR" sz="2000" dirty="0" smtClean="0"/>
            </a:br>
            <a:endParaRPr 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260407812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46</Words>
  <Application>Microsoft Office PowerPoint</Application>
  <PresentationFormat>Ευρεία οθόνη</PresentationFormat>
  <Paragraphs>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Η ΥΠΑΠΑΝΤΗ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2</cp:revision>
  <dcterms:created xsi:type="dcterms:W3CDTF">2024-11-24T09:58:35Z</dcterms:created>
  <dcterms:modified xsi:type="dcterms:W3CDTF">2024-11-24T10:01:48Z</dcterms:modified>
</cp:coreProperties>
</file>