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12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5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3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28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7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3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9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0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5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777A-BCE5-41AA-9B47-83EBDAE6806E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80A0-1892-472A-9C42-B2525941B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5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" y="266647"/>
            <a:ext cx="10767791" cy="54448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5" y="376328"/>
            <a:ext cx="1718341" cy="84756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5" y="1462798"/>
            <a:ext cx="1344564" cy="1187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606" y="376328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weasel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977" y="1733153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mole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6977575" y="1871003"/>
            <a:ext cx="1477108" cy="281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10283483" y="1899138"/>
            <a:ext cx="11254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2270949" y="5950391"/>
            <a:ext cx="8100294" cy="707886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Time for lunch </a:t>
            </a:r>
            <a:r>
              <a:rPr lang="el-GR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= Ώρα για φαγητό</a:t>
            </a:r>
            <a:endParaRPr lang="el-GR" sz="4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452" y="290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1" y="3748660"/>
            <a:ext cx="2971532" cy="197025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35" y="3575790"/>
            <a:ext cx="2143125" cy="21431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38" y="404812"/>
            <a:ext cx="2857718" cy="17240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1" y="404812"/>
            <a:ext cx="3384261" cy="168138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70479" y="2086199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bacon</a:t>
            </a:r>
            <a:endParaRPr lang="el-GR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167912" y="2128837"/>
            <a:ext cx="256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cookies</a:t>
            </a:r>
            <a:endParaRPr lang="el-GR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73923" y="5718915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chips</a:t>
            </a:r>
            <a:endParaRPr lang="el-GR" sz="54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167912" y="5718915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lollipops</a:t>
            </a:r>
            <a:endParaRPr lang="el-GR" sz="54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62" y="2345804"/>
            <a:ext cx="3186292" cy="1942861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4708951" y="4185687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weasel</a:t>
            </a:r>
            <a:endParaRPr lang="el-GR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8" y="447497"/>
            <a:ext cx="11083571" cy="483806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48292" y="5558832"/>
            <a:ext cx="6976590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 weasel is licking his lips</a:t>
            </a:r>
          </a:p>
          <a:p>
            <a:pPr algn="ctr"/>
            <a:r>
              <a:rPr lang="el-GR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Η νυφίτσα γλύφει τα χείλη της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41" y="5285563"/>
            <a:ext cx="1520880" cy="152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1462" y="5854262"/>
            <a:ext cx="183931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lollipops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993" y="0"/>
            <a:ext cx="525270" cy="5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" y="517182"/>
            <a:ext cx="11012577" cy="496921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091800" y="5645143"/>
            <a:ext cx="4128053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munch</a:t>
            </a:r>
            <a:r>
              <a:rPr lang="el-GR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μασουλάω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crunch</a:t>
            </a:r>
            <a:r>
              <a:rPr lang="el-GR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τραγανίζω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7182" y="84944"/>
            <a:ext cx="449317" cy="4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3" y="497928"/>
            <a:ext cx="10217373" cy="495105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07064" y="5542369"/>
            <a:ext cx="5409109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Run through the hole</a:t>
            </a:r>
          </a:p>
          <a:p>
            <a:pPr algn="ctr"/>
            <a:r>
              <a:rPr lang="el-GR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Τρέξε μέσα από την τρύπα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4006" y="-35472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0" y="0"/>
            <a:ext cx="7051371" cy="6858000"/>
          </a:xfrm>
          <a:prstGeom prst="rect">
            <a:avLst/>
          </a:prstGeom>
        </p:spPr>
      </p:pic>
      <p:pic>
        <p:nvPicPr>
          <p:cNvPr id="2" name="UNIT 4 LESS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172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387"/>
            <a:ext cx="2971532" cy="169910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515"/>
            <a:ext cx="2971531" cy="17995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80490"/>
            <a:ext cx="2971533" cy="17240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71532" cy="168138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102801" y="5738424"/>
            <a:ext cx="20617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bacon</a:t>
            </a:r>
            <a:endParaRPr lang="el-GR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102801" y="4468960"/>
            <a:ext cx="25603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cookies</a:t>
            </a:r>
            <a:endParaRPr lang="el-GR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102801" y="3199496"/>
            <a:ext cx="27510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lollipops</a:t>
            </a:r>
            <a:endParaRPr lang="el-GR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102801" y="1909116"/>
            <a:ext cx="184217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chips</a:t>
            </a:r>
            <a:endParaRPr lang="el-GR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2.08333E-7 7.40741E-7 C 0.00235 -0.00486 0.00469 -0.00949 0.00691 -0.01435 C 0.00821 -0.01713 0.00912 -0.02014 0.01042 -0.02268 C 0.01146 -0.0243 0.0129 -0.025 0.01394 -0.02662 C 0.01589 -0.02986 0.01706 -0.03518 0.01967 -0.03704 L 0.0254 -0.04097 C 0.03607 -0.06018 0.0306 -0.05463 0.04037 -0.06157 C 0.04115 -0.06296 0.0418 -0.06458 0.04271 -0.06574 C 0.04493 -0.06875 0.04766 -0.07037 0.04961 -0.07384 C 0.05521 -0.0838 0.04844 -0.0713 0.0543 -0.08426 C 0.05495 -0.08565 0.05586 -0.0868 0.05651 -0.08819 C 0.05782 -0.09097 0.05873 -0.09375 0.06003 -0.09653 C 0.06107 -0.09861 0.0625 -0.10046 0.06355 -0.10255 C 0.06472 -0.10509 0.06589 -0.1081 0.06693 -0.11088 C 0.06771 -0.11273 0.06836 -0.11505 0.06928 -0.1169 C 0.07188 -0.12199 0.07566 -0.12523 0.07735 -0.13125 C 0.0823 -0.14884 0.07657 -0.13194 0.08308 -0.14352 C 0.09167 -0.1588 0.08191 -0.1463 0.08998 -0.15602 C 0.09206 -0.16134 0.09336 -0.16528 0.09584 -0.17037 C 0.09649 -0.17176 0.0974 -0.17292 0.09818 -0.1743 C 0.10092 -0.18912 0.09909 -0.1831 0.10274 -0.19282 C 0.10313 -0.19491 0.10404 -0.19676 0.10391 -0.19907 C 0.10365 -0.20532 0.103 -0.21157 0.10157 -0.21736 C 0.10092 -0.22014 0.09948 -0.22199 0.09818 -0.22361 C 0.09675 -0.22546 0.09506 -0.22616 0.09349 -0.22778 C 0.08724 -0.23403 0.09297 -0.23055 0.08542 -0.2338 C 0.07904 -0.24143 0.08425 -0.23657 0.07279 -0.24005 C 0.03803 -0.25023 0.09323 -0.24282 0.01042 -0.24606 C 0.00079 -0.2456 -0.00885 -0.24514 -0.01849 -0.24421 C -0.02083 -0.24375 -0.02304 -0.24282 -0.02539 -0.24213 C -0.02799 -0.24143 -0.03072 -0.24051 -0.03346 -0.24005 C -0.04895 -0.23727 -0.0621 -0.23588 -0.07734 -0.2338 C -0.07877 -0.2331 -0.08033 -0.23264 -0.0819 -0.23171 C -0.08307 -0.23125 -0.08411 -0.23009 -0.08541 -0.22986 C -0.09752 -0.22546 -0.10312 -0.22569 -0.11536 -0.21944 C -0.11822 -0.21805 -0.1207 -0.21505 -0.12343 -0.21342 C -0.12526 -0.21227 -0.12734 -0.21204 -0.12916 -0.21134 C -0.14882 -0.20324 -0.13671 -0.20694 -0.15 -0.20301 C -0.16927 -0.18842 -0.14414 -0.20671 -0.17187 -0.19074 C -0.17812 -0.18727 -0.19036 -0.17847 -0.19036 -0.17847 C -0.19635 -0.16782 -0.19127 -0.17546 -0.20078 -0.1662 C -0.20546 -0.16157 -0.20755 -0.15625 -0.21237 -0.14977 C -0.21406 -0.14745 -0.21627 -0.14606 -0.21809 -0.14352 C -0.2194 -0.1419 -0.22031 -0.13935 -0.22148 -0.1375 C -0.22304 -0.13518 -0.22474 -0.1338 -0.22617 -0.13125 C -0.22825 -0.12755 -0.22994 -0.12292 -0.2319 -0.11898 C -0.23307 -0.1169 -0.23424 -0.11481 -0.23541 -0.11296 C -0.23828 -0.09236 -0.2375 -0.10208 -0.23424 -0.06366 C -0.23307 -0.05 -0.2319 -0.03634 -0.23072 -0.02268 C -0.23033 -0.01782 -0.23046 -0.01273 -0.22955 -0.00833 C -0.22747 0.00324 -0.22877 -0.00417 -0.22617 0.01435 C -0.22578 0.02662 -0.22552 0.03889 -0.225 0.05116 C -0.22474 0.0581 -0.22474 0.06505 -0.22382 0.07176 C -0.22356 0.07408 -0.22226 0.07593 -0.22148 0.07778 C -0.2207 0.08542 -0.22005 0.09352 -0.21809 0.10046 C -0.21731 0.10324 -0.21666 0.10602 -0.21575 0.10857 C -0.2151 0.11019 -0.21419 0.11134 -0.21341 0.11273 C -0.21015 0.11991 -0.20976 0.12315 -0.20533 0.12917 C -0.20156 0.13426 -0.18658 0.15162 -0.17994 0.16204 C -0.17487 0.16991 -0.16979 0.17801 -0.16497 0.18658 C -0.15703 0.20093 -0.16393 0.19537 -0.15234 0.20926 C -0.12747 0.23843 -0.12408 0.2463 -0.10273 0.25833 C -0.09843 0.26065 -0.09414 0.26204 -0.08997 0.26458 C -0.07604 0.27292 -0.06224 0.28218 -0.04843 0.2912 C -0.04531 0.29329 -0.04192 0.29421 -0.03919 0.29745 C -0.02487 0.31435 -0.02643 0.31389 -0.00572 0.32801 C 0.01146 0.33982 0.02891 0.35023 0.04623 0.36088 C 0.05196 0.36458 0.05808 0.36644 0.06355 0.3713 C 0.06732 0.37454 0.07149 0.37732 0.075 0.38148 C 0.08386 0.39167 0.09219 0.4037 0.10157 0.41227 C 0.10769 0.41759 0.11407 0.42245 0.12006 0.4287 C 0.12214 0.43079 0.12383 0.43426 0.12579 0.43681 C 0.12917 0.4412 0.13295 0.44445 0.1362 0.44908 C 0.13829 0.45208 0.13998 0.45602 0.14193 0.45949 C 0.14415 0.46296 0.14675 0.46597 0.14883 0.46968 C 0.14987 0.4713 0.1504 0.47384 0.15118 0.4757 C 0.15469 0.48426 0.15365 0.48218 0.15704 0.4882 C 0.1573 0.49005 0.15782 0.49213 0.15808 0.49421 C 0.16068 0.51528 0.15951 0.5287 0.15704 0.5537 C 0.15665 0.55764 0.15482 0.56065 0.15352 0.56389 C 0.14987 0.57315 0.14597 0.58195 0.14193 0.59074 C 0.13959 0.59583 0.13099 0.60695 0.13047 0.60695 C 0.11563 0.61273 0.1004 0.61227 0.08542 0.61528 C 0.05053 0.62222 0.08737 0.61783 0.04037 0.62153 C 0.02422 0.62014 0.00782 0.62269 -0.00807 0.61736 C -0.0276 0.61065 -0.04765 0.58958 -0.06575 0.57431 C -0.06914 0.5713 -0.07278 0.56898 -0.07617 0.56597 C -0.09036 0.5537 -0.11367 0.5338 -0.12695 0.5169 C -0.13112 0.51134 -0.13554 0.50625 -0.13958 0.50046 C -0.14088 0.49861 -0.14179 0.49607 -0.14309 0.49421 C -0.14531 0.49074 -0.14765 0.4875 -0.15 0.48403 C -0.16119 0.44421 -0.15416 0.46783 -0.17539 0.40602 C -0.17721 0.40046 -0.17929 0.39514 -0.18112 0.38958 C -0.18229 0.38634 -0.18346 0.38287 -0.18463 0.3794 C -0.18645 0.37384 -0.18867 0.36875 -0.19036 0.36296 C -0.19427 0.35 -0.19765 0.33658 -0.20195 0.32408 C -0.20651 0.31065 -0.21184 0.29792 -0.21692 0.28495 C -0.21875 0.28009 -0.22135 0.27616 -0.22265 0.2706 C -0.22799 0.24954 -0.23085 0.23681 -0.2388 0.21528 C -0.24114 0.20926 -0.24335 0.20278 -0.24583 0.19676 C -0.24908 0.18843 -0.25312 0.18102 -0.25612 0.17222 C -0.25885 0.16435 -0.26119 0.15625 -0.26302 0.14769 C -0.26588 0.13519 -0.26419 0.14051 -0.2677 0.13125 C -0.26888 0.125 -0.26927 0.11829 -0.27122 0.11273 C -0.27838 0.09144 -0.27057 0.11343 -0.28385 0.08195 C -0.28502 0.07917 -0.28593 0.07616 -0.28737 0.07384 C -0.28828 0.07199 -0.28971 0.07107 -0.29075 0.06968 C -0.29427 0.06505 -0.29713 0.05833 -0.30117 0.05533 C -0.32604 0.03681 -0.31536 0.04236 -0.33229 0.03472 C -0.35911 0.01088 -0.34244 0.02083 -0.38424 0.01852 C -0.38502 0.01574 -0.38593 0.01296 -0.38658 0.01019 C -0.38697 0.0081 -0.38697 0.00579 -0.38776 0.00394 C -0.38789 0.00347 -0.38854 0.00394 -0.3888 0.00394 L -0.3888 0.00208 L -0.3888 0.00208 " pathEditMode="relative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1.11111E-6 C 0.00039 0.00879 0.00026 0.01782 0.00117 0.02662 C 0.00169 0.0324 0.00469 0.03379 0.0069 0.03703 C 0.00768 0.03819 0.00833 0.03981 0.00925 0.04097 C 0.01263 0.04537 0.01628 0.04861 0.01953 0.05324 C 0.02148 0.05601 0.02344 0.05879 0.02539 0.06157 C 0.02617 0.06273 0.02669 0.06458 0.0276 0.06574 C 0.02865 0.06666 0.02995 0.06712 0.03112 0.06759 C 0.04206 0.08726 0.03164 0.06921 0.04271 0.08611 C 0.04961 0.09675 0.04036 0.0912 0.05768 0.10879 C 0.06042 0.11157 0.06302 0.11435 0.06576 0.11689 C 0.06836 0.11921 0.07122 0.1206 0.07383 0.12314 C 0.0763 0.12546 0.07839 0.12893 0.08073 0.13125 C 0.08372 0.13425 0.08698 0.13657 0.08997 0.13958 C 0.09831 0.14745 0.08932 0.13958 0.0957 0.14768 C 0.09753 0.15 0.09974 0.15138 0.10156 0.15393 C 0.10964 0.16504 0.103 0.15856 0.10964 0.17037 C 0.11055 0.17199 0.11198 0.17291 0.11302 0.1743 C 0.12839 0.19606 0.12305 0.18958 0.13503 0.20717 C 0.13685 0.20995 0.13932 0.2118 0.14076 0.21527 C 0.14414 0.22453 0.14258 0.21921 0.14531 0.23171 C 0.1457 0.23935 0.14583 0.24699 0.14648 0.25439 C 0.14688 0.25856 0.14844 0.2625 0.14883 0.26666 C 0.14961 0.27407 0.14961 0.28171 0.15 0.28912 C 0.14922 0.29467 0.14961 0.30115 0.14766 0.30555 C 0.14609 0.30902 0.14297 0.3081 0.14076 0.30972 C 0.13737 0.31203 0.12669 0.32106 0.12344 0.32199 C 0.11393 0.32523 0.09453 0.32824 0.09453 0.32824 L 0.08542 0.3324 C 0.08268 0.33356 0.07995 0.33518 0.07734 0.33634 C 0.075 0.33726 0.07266 0.3375 0.07031 0.33842 C 0.06615 0.34027 0.06198 0.34305 0.05768 0.34467 C 0.05495 0.3456 0.0362 0.34837 0.03464 0.34861 C 0.02578 0.35324 0.02747 0.353 0.01849 0.35486 L -0.02422 0.36319 C -0.02891 0.3625 -0.03359 0.36273 -0.03815 0.36111 C -0.0444 0.35856 -0.05039 0.3537 -0.05651 0.35069 C -0.05924 0.34953 -0.06198 0.3493 -0.06458 0.34861 C -0.0724 0.34398 -0.07995 0.33842 -0.08776 0.33425 C -0.09297 0.33171 -0.09857 0.33032 -0.10391 0.32824 C -0.10964 0.32592 -0.11562 0.32361 -0.12122 0.3199 C -0.12422 0.31805 -0.12747 0.31666 -0.13047 0.31388 C -0.13867 0.30578 -0.14622 0.29513 -0.15469 0.28726 C -0.16042 0.28171 -0.16628 0.27662 -0.172 0.27083 C -0.17435 0.26828 -0.17669 0.2655 -0.17891 0.2625 C -0.19219 0.24421 -0.17344 0.26689 -0.18581 0.25231 C -0.1862 0.24953 -0.18724 0.24675 -0.18698 0.24421 C -0.18203 0.20092 -0.18268 0.21087 -0.17422 0.18263 C -0.17148 0.17337 -0.16523 0.1493 -0.16159 0.13958 C -0.1569 0.12708 -0.15221 0.12245 -0.14661 0.11087 C -0.13919 0.0956 -0.14049 0.08888 -0.1293 0.07592 L -0.0612 -0.00209 C -0.05521 -0.0088 -0.04857 -0.01343 -0.04271 -0.02061 C -0.03542 -0.0294 -0.02865 -0.03982 -0.02083 -0.04723 L -0.00117 -0.06575 C 0.00495 -0.0713 0.0112 -0.07616 0.01732 -0.08195 L 0.06341 -0.12709 C 0.0681 -0.13172 0.08203 -0.14538 0.08646 -0.15394 C 0.09505 -0.17014 0.10182 -0.18936 0.11068 -0.2051 C 0.11341 -0.20996 0.11641 -0.21413 0.11888 -0.21945 C 0.12109 -0.22454 0.12279 -0.23033 0.12461 -0.23588 C 0.12708 -0.24399 0.1293 -0.25209 0.13151 -0.26042 C 0.13203 -0.2625 0.13229 -0.26459 0.13268 -0.26667 C 0.13333 -0.27014 0.13425 -0.27338 0.13503 -0.27686 C 0.13737 -0.28843 0.13945 -0.30024 0.14193 -0.31181 C 0.14297 -0.31667 0.1444 -0.3213 0.14531 -0.32616 C 0.14831 -0.34051 0.14727 -0.33889 0.14883 -0.35278 C 0.15221 -0.38334 0.15039 -0.35903 0.15234 -0.38982 C 0.15195 -0.40278 0.15273 -0.41598 0.15117 -0.42871 C 0.15039 -0.43496 0.1474 -0.43982 0.14531 -0.44514 C 0.14427 -0.44792 0.1431 -0.4507 0.14193 -0.45325 C 0.13438 -0.46875 0.13229 -0.46181 0.11536 -0.46968 C 0.1099 -0.47223 0.10469 -0.47593 0.09922 -0.47801 C 0.07891 -0.48565 0.07669 -0.48542 0.06003 -0.4882 C 0.05573 -0.49167 0.05182 -0.49653 0.04727 -0.49838 C 0.04245 -0.5007 0.03724 -0.5007 0.03229 -0.50047 C 0.0069 -0.49931 -0.01849 -0.49607 -0.04388 -0.49445 C -0.05729 -0.49329 -0.07083 -0.49306 -0.08424 -0.49237 C -0.12031 -0.47616 -0.08672 -0.49584 -0.11654 -0.46575 C -0.12318 -0.45903 -0.1306 -0.45533 -0.13737 -0.44931 C -0.14753 -0.44028 -0.15703 -0.42894 -0.16732 -0.42061 C -0.17161 -0.41713 -0.17591 -0.41413 -0.18008 -0.41019 C -0.18268 -0.40788 -0.18607 -0.40186 -0.18815 -0.39792 C -0.19049 -0.39329 -0.1931 -0.38889 -0.19505 -0.38357 C -0.1974 -0.37709 -0.1987 -0.36968 -0.20078 -0.36297 C -0.21589 -0.31413 -0.21185 -0.32616 -0.22617 -0.28913 C -0.22734 -0.27338 -0.22956 -0.24306 -0.22969 -0.23172 C -0.22982 -0.21389 -0.22891 -0.1963 -0.22852 -0.17848 C -0.22969 -0.14283 -0.22865 -0.10695 -0.2319 -0.07176 C -0.24089 0.0243 -0.24245 -0.02014 -0.25156 0.03495 C -0.25924 0.08101 -0.24948 0.05347 -0.26432 0.11273 C -0.27409 0.15208 -0.2625 0.1081 -0.27812 0.15787 C -0.27917 0.16111 -0.27917 0.16527 -0.28047 0.16828 C -0.28503 0.17916 -0.28971 0.18981 -0.29544 0.19907 C -0.30312 0.21134 -0.31237 0.22106 -0.31849 0.23587 C -0.32448 0.25069 -0.32865 0.26226 -0.33581 0.27476 C -0.33711 0.27731 -0.33893 0.2787 -0.34036 0.28101 C -0.35091 0.29745 -0.33815 0.28101 -0.35195 0.29745 C -0.35312 0.30023 -0.3543 0.30277 -0.35547 0.30555 C -0.35625 0.30763 -0.35664 0.31018 -0.35768 0.3118 C -0.35898 0.31365 -0.36081 0.31458 -0.36237 0.31597 L -0.3681 0.32615 L -0.37044 0.33032 L -0.37266 0.33425 L -0.37266 0.33425 " pathEditMode="relative" ptsTypes="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C -0.00078 0.00602 -0.00117 0.01251 -0.00234 0.01852 C -0.00312 0.02269 -0.00651 0.02778 -0.00807 0.03079 C -0.00885 0.03403 -0.00924 0.03797 -0.01041 0.04098 C -0.01041 0.04098 -0.01679 0.05255 -0.01849 0.05533 C -0.01966 0.05741 -0.02096 0.05927 -0.02187 0.06158 C -0.03099 0.08218 -0.02695 0.07454 -0.03346 0.08612 C -0.03385 0.0882 -0.03398 0.09052 -0.03463 0.09237 C -0.03515 0.09399 -0.03607 0.09514 -0.03698 0.0963 C -0.03919 0.09977 -0.04166 0.10302 -0.04388 0.10672 C -0.04544 0.10927 -0.04661 0.11274 -0.04843 0.11482 C -0.0513 0.11829 -0.05768 0.12315 -0.05768 0.12315 C -0.06159 0.13357 -0.05807 0.12639 -0.06575 0.13334 C -0.07005 0.13704 -0.06979 0.14028 -0.075 0.14352 C -0.07838 0.14561 -0.0819 0.1463 -0.08541 0.14769 C -0.09609 0.16204 -0.08229 0.14584 -0.1039 0.15579 C -0.1069 0.15718 -0.10898 0.16251 -0.11198 0.16413 C -0.11718 0.16667 -0.12812 0.16806 -0.12812 0.16806 C -0.15273 0.1669 -0.17734 0.16667 -0.20195 0.16413 C -0.20338 0.16389 -0.20455 0.16181 -0.20547 0.15996 C -0.20651 0.15764 -0.2069 0.1544 -0.20768 0.15186 C -0.20807 0.14491 -0.20846 0.13797 -0.20885 0.13126 C -0.20911 0.12709 -0.21015 0.12315 -0.21002 0.11899 C -0.20937 0.07778 -0.2082 0.03681 -0.20651 -0.00416 C -0.20599 -0.01805 -0.20299 -0.03286 -0.19961 -0.04513 C -0.19648 -0.05694 -0.19245 -0.06828 -0.18932 -0.08009 C -0.17695 -0.12592 -0.20403 -0.05323 -0.16966 -0.14374 C -0.16732 -0.14976 -0.16432 -0.15486 -0.16159 -0.16018 C -0.14453 -0.19212 -0.12265 -0.22337 -0.10156 -0.24212 C -0.09765 -0.2456 -0.09375 -0.24861 -0.08997 -0.25231 C -0.08177 -0.26087 -0.07422 -0.27129 -0.06575 -0.27916 C -0.05612 -0.28796 -0.0457 -0.29444 -0.03698 -0.30578 C -0.00482 -0.34722 -0.03854 -0.30624 -0.01614 -0.32823 C -0.00065 -0.34351 -0.00143 -0.34976 0.01849 -0.36111 C 0.03737 -0.37198 0.05729 -0.37661 0.07617 -0.38773 C 0.07956 -0.38981 0.08321 -0.3912 0.08659 -0.39398 C 0.09597 -0.40208 0.10677 -0.4074 0.1142 -0.4206 C 0.12696 -0.44305 0.10521 -0.40486 0.12344 -0.43495 C 0.1267 -0.44027 0.1293 -0.44652 0.13268 -0.45138 C 0.15482 -0.4831 0.15573 -0.48425 0.16966 -0.50069 C 0.17461 -0.51851 0.17344 -0.51342 0.17891 -0.53749 C 0.1793 -0.53958 0.17943 -0.54189 0.18008 -0.54374 C 0.18516 -0.56111 0.18972 -0.57175 0.19388 -0.58888 C 0.19518 -0.59421 0.19623 -0.59976 0.1974 -0.60532 C 0.19623 -0.61967 0.19558 -0.63425 0.19388 -0.64837 C 0.19362 -0.65023 0.19245 -0.65138 0.19154 -0.65254 C 0.1875 -0.65763 0.18334 -0.66273 0.17891 -0.66689 C 0.17526 -0.67013 0.17123 -0.67268 0.16732 -0.67499 C 0.15339 -0.68286 0.15326 -0.6824 0.14193 -0.68518 C 0.12188 -0.68194 0.10183 -0.67939 0.0819 -0.67499 C 0.08021 -0.67476 0.07865 -0.67291 0.07735 -0.67083 C 0.07084 -0.66111 0.0655 -0.6493 0.05886 -0.64027 C 0.04844 -0.62569 0.03841 -0.61064 0.02774 -0.59698 C 0.01341 -0.57916 -0.00117 -0.5618 -0.01614 -0.54583 C -0.0181 -0.54374 -0.02005 -0.54189 -0.02187 -0.53958 C -0.02278 -0.53842 -0.02357 -0.53703 -0.02422 -0.53564 C -0.02695 -0.53009 -0.02982 -0.52476 -0.03229 -0.51921 C -0.0375 -0.50763 -0.04297 -0.49652 -0.04726 -0.48425 C -0.05299 -0.46851 -0.05703 -0.45115 -0.06237 -0.43495 C -0.0651 -0.42638 -0.06849 -0.41851 -0.07161 -0.41041 C -0.0737 -0.39166 -0.07174 -0.40578 -0.07734 -0.37962 C -0.08554 -0.34143 -0.0806 -0.35532 -0.09804 -0.3037 C -0.10768 -0.27523 -0.10924 -0.26759 -0.12226 -0.24212 C -0.1289 -0.22939 -0.14739 -0.20462 -0.15351 -0.19698 C -0.15716 -0.19236 -0.1612 -0.18888 -0.16497 -0.18472 C -0.19739 -0.14814 -0.15924 -0.18819 -0.19505 -0.15393 C -0.20898 -0.14073 -0.20455 -0.14189 -0.21471 -0.13541 C -0.22383 -0.12962 -0.22591 -0.12939 -0.23776 -0.12523 C -0.23997 -0.1243 -0.24232 -0.12407 -0.24466 -0.12314 C -0.24974 -0.12129 -0.25455 -0.11828 -0.25963 -0.11689 C -0.26771 -0.11481 -0.27578 -0.11411 -0.28385 -0.11296 C -0.32278 -0.10694 -0.3108 -0.10879 -0.35768 -0.10671 C -0.36549 -0.1074 -0.37317 -0.10786 -0.38086 -0.10879 C -0.38385 -0.10925 -0.3901 -0.11087 -0.3901 -0.11087 L -0.39114 -0.11296 " pathEditMode="relative" ptsTypes="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209 L 0.02239 -0.00209 C 0.01393 -0.0007 0.00547 0.00162 -0.003 0.00208 C -0.09557 0.00763 -0.05261 -0.00255 -0.08724 0.00625 C -0.09362 0.00995 -0.0961 0.0125 -0.10339 0.0125 L -0.31563 0.01041 C -0.31719 0.00972 -0.31875 0.00902 -0.32031 0.00833 C -0.32253 0.00694 -0.32721 0.00416 -0.32721 0.00439 C -0.32839 0.00231 -0.33399 -0.00348 -0.33412 -0.00811 C -0.33451 -0.02686 -0.33503 -0.04538 -0.33294 -0.06343 C -0.33216 -0.07014 -0.32865 -0.075 -0.32604 -0.07987 C -0.32357 -0.0845 -0.32057 -0.0882 -0.31797 -0.09237 C -0.31302 -0.10024 -0.31068 -0.10556 -0.30638 -0.11482 C -0.30404 -0.12014 -0.29909 -0.13357 -0.2961 -0.13542 C -0.29492 -0.13612 -0.29362 -0.13681 -0.29258 -0.13727 C -0.28867 -0.14051 -0.28529 -0.14653 -0.28099 -0.14792 C -0.26159 -0.15255 -0.27513 -0.14862 -0.23945 -0.16621 C -0.22083 -0.17524 -0.24128 -0.16528 -0.20833 -0.18866 C -0.20638 -0.19005 -0.20443 -0.19121 -0.20261 -0.19283 C -0.20104 -0.19399 -0.19961 -0.19561 -0.19792 -0.19676 C -0.19688 -0.19792 -0.1957 -0.19838 -0.19453 -0.19885 C -0.19063 -0.20093 -0.18698 -0.20394 -0.18294 -0.2051 C -0.17721 -0.20672 -0.17149 -0.20625 -0.16563 -0.20718 C -0.15873 -0.20834 -0.15182 -0.2095 -0.14492 -0.21135 C -0.14102 -0.21227 -0.13724 -0.21459 -0.13333 -0.21528 C -0.10261 -0.22315 -0.14375 -0.20811 -0.09766 -0.22362 C -0.09102 -0.2257 -0.078 -0.23172 -0.078 -0.23149 C -0.07513 -0.23473 -0.07149 -0.23843 -0.06875 -0.2419 C -0.06563 -0.24607 -0.06276 -0.2507 -0.05951 -0.2544 C -0.05781 -0.25625 -0.0556 -0.25695 -0.05378 -0.25834 C -0.02318 -0.28218 -0.06393 -0.25348 -0.00873 -0.28704 C -0.00313 -0.29051 0.047 -0.31644 0.05924 -0.33843 C 0.06406 -0.34676 0.07357 -0.36227 0.07656 -0.37338 C 0.07812 -0.37871 0.0793 -0.38473 0.08125 -0.38982 C 0.0862 -0.40325 0.09739 -0.42871 0.09739 -0.42848 C 0.10586 -0.47408 0.09453 -0.42038 0.10781 -0.46366 C 0.11862 -0.49931 0.1138 -0.49491 0.12279 -0.53334 C 0.12956 -0.5625 0.13203 -0.56088 0.13659 -0.58658 C 0.13867 -0.59838 0.13906 -0.60788 0.1401 -0.61945 C 0.14036 -0.62362 0.14088 -0.62778 0.14114 -0.63172 C 0.14088 -0.64144 0.14193 -0.65163 0.1401 -0.66042 C 0.13906 -0.66551 0.13555 -0.6676 0.13307 -0.67084 C 0.12904 -0.67593 0.12474 -0.68056 0.12044 -0.68519 C 0.11354 -0.6926 0.10898 -0.697 0.10078 -0.70163 C 0.09857 -0.70278 0.09622 -0.70301 0.09388 -0.70371 C 0.02448 -0.6963 0.11771 -0.70371 0.0582 -0.70556 L -0.31328 -0.71389 L -0.34219 -0.71806 C -0.34792 -0.71875 -0.35378 -0.71875 -0.35951 -0.71991 C -0.36719 -0.72153 -0.38255 -0.72616 -0.38255 -0.72593 C -0.38333 -0.72825 -0.38425 -0.7301 -0.3849 -0.73241 C -0.38607 -0.73681 -0.38659 -0.74445 -0.38711 -0.74885 C -0.3875 -0.75139 -0.38802 -0.75417 -0.38828 -0.75695 C -0.3888 -0.76042 -0.38802 -0.76505 -0.38945 -0.76713 C -0.39102 -0.76945 -0.39336 -0.76713 -0.39518 -0.76713 L -0.39518 -0.7669 " pathEditMode="relative" rAng="0" ptsTypes="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57779" y="636259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you, kids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36" y="1850667"/>
            <a:ext cx="7467600" cy="310515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-132249" y="5942354"/>
            <a:ext cx="6609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Teacher, Papadamos Konstantinos</a:t>
            </a:r>
            <a:endParaRPr lang="el-GR" sz="32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</Words>
  <Application>Microsoft Office PowerPoint</Application>
  <PresentationFormat>Προσαρμογή</PresentationFormat>
  <Paragraphs>21</Paragraphs>
  <Slides>8</Slides>
  <Notes>0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kostas</cp:lastModifiedBy>
  <cp:revision>11</cp:revision>
  <dcterms:created xsi:type="dcterms:W3CDTF">2015-02-17T18:59:11Z</dcterms:created>
  <dcterms:modified xsi:type="dcterms:W3CDTF">2015-02-18T11:26:59Z</dcterms:modified>
</cp:coreProperties>
</file>