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media/image7.jpeg" ContentType="image/jpeg"/>
  <Override PartName="/ppt/media/image28.jpeg" ContentType="image/jpeg"/>
  <Override PartName="/ppt/media/image1.png" ContentType="image/png"/>
  <Override PartName="/ppt/media/image2.jpeg" ContentType="image/jpeg"/>
  <Override PartName="/ppt/media/image12.gif" ContentType="image/gif"/>
  <Override PartName="/ppt/media/image3.jpeg" ContentType="image/jpeg"/>
  <Override PartName="/ppt/media/image5.gif" ContentType="image/gif"/>
  <Override PartName="/ppt/media/image4.jpeg" ContentType="image/jpeg"/>
  <Override PartName="/ppt/media/image6.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3.jpeg" ContentType="image/jpeg"/>
  <Override PartName="/ppt/media/image29.png" ContentType="image/pn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22.png" ContentType="image/png"/>
  <Override PartName="/ppt/media/image19.jpeg" ContentType="image/jpeg"/>
  <Override PartName="/ppt/media/image20.jpeg" ContentType="image/jpeg"/>
  <Override PartName="/ppt/media/image21.jpeg" ContentType="image/jpe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30.jpeg" ContentType="image/jpeg"/>
  <Override PartName="/ppt/media/image31.jpeg" ContentType="image/jpeg"/>
  <Override PartName="/ppt/media/image32.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rIns="0" tIns="0" bIns="0" anchor="ctr"/>
          <a:p>
            <a:endParaRPr b="0" lang="el-GR" sz="1800" spc="-1" strike="noStrike">
              <a:solidFill>
                <a:srgbClr val="000000"/>
              </a:solidFill>
              <a:latin typeface="Franklin Gothic Book"/>
            </a:endParaRPr>
          </a:p>
        </p:txBody>
      </p:sp>
      <p:sp>
        <p:nvSpPr>
          <p:cNvPr id="30" name="PlaceHolder 2"/>
          <p:cNvSpPr>
            <a:spLocks noGrp="1"/>
          </p:cNvSpPr>
          <p:nvPr>
            <p:ph type="body"/>
          </p:nvPr>
        </p:nvSpPr>
        <p:spPr>
          <a:xfrm>
            <a:off x="457200" y="1604520"/>
            <a:ext cx="8229240" cy="1896840"/>
          </a:xfrm>
          <a:prstGeom prst="rect">
            <a:avLst/>
          </a:prstGeom>
        </p:spPr>
        <p:txBody>
          <a:bodyPr lIns="0" rIns="0" tIns="0" bIns="0">
            <a:normAutofit/>
          </a:bodyPr>
          <a:p>
            <a:endParaRPr b="0" lang="el-GR" sz="3200" spc="-1" strike="noStrike">
              <a:solidFill>
                <a:srgbClr val="4e3b30"/>
              </a:solidFill>
              <a:latin typeface="Franklin Gothic Book"/>
            </a:endParaRPr>
          </a:p>
        </p:txBody>
      </p:sp>
      <p:sp>
        <p:nvSpPr>
          <p:cNvPr id="31" name="PlaceHolder 3"/>
          <p:cNvSpPr>
            <a:spLocks noGrp="1"/>
          </p:cNvSpPr>
          <p:nvPr>
            <p:ph type="body"/>
          </p:nvPr>
        </p:nvSpPr>
        <p:spPr>
          <a:xfrm>
            <a:off x="457200" y="3682080"/>
            <a:ext cx="8229240" cy="1896840"/>
          </a:xfrm>
          <a:prstGeom prst="rect">
            <a:avLst/>
          </a:prstGeom>
        </p:spPr>
        <p:txBody>
          <a:bodyPr lIns="0" rIns="0" tIns="0" bIns="0">
            <a:normAutofit/>
          </a:bodyPr>
          <a:p>
            <a:endParaRPr b="0" lang="el-GR" sz="3200" spc="-1" strike="noStrike">
              <a:solidFill>
                <a:srgbClr val="4e3b30"/>
              </a:solidFill>
              <a:latin typeface="Franklin Gothic Book"/>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p>
            <a:endParaRPr b="0" lang="el-GR" sz="1800" spc="-1" strike="noStrike">
              <a:solidFill>
                <a:srgbClr val="000000"/>
              </a:solidFill>
              <a:latin typeface="Franklin Gothic Book"/>
            </a:endParaRPr>
          </a:p>
        </p:txBody>
      </p:sp>
      <p:sp>
        <p:nvSpPr>
          <p:cNvPr id="33" name="PlaceHolder 2"/>
          <p:cNvSpPr>
            <a:spLocks noGrp="1"/>
          </p:cNvSpPr>
          <p:nvPr>
            <p:ph type="body"/>
          </p:nvPr>
        </p:nvSpPr>
        <p:spPr>
          <a:xfrm>
            <a:off x="457200" y="1604520"/>
            <a:ext cx="4015800" cy="1896840"/>
          </a:xfrm>
          <a:prstGeom prst="rect">
            <a:avLst/>
          </a:prstGeom>
        </p:spPr>
        <p:txBody>
          <a:bodyPr lIns="0" rIns="0" tIns="0" bIns="0">
            <a:normAutofit/>
          </a:bodyPr>
          <a:p>
            <a:endParaRPr b="0" lang="el-GR" sz="3200" spc="-1" strike="noStrike">
              <a:solidFill>
                <a:srgbClr val="4e3b30"/>
              </a:solidFill>
              <a:latin typeface="Franklin Gothic Book"/>
            </a:endParaRPr>
          </a:p>
        </p:txBody>
      </p:sp>
      <p:sp>
        <p:nvSpPr>
          <p:cNvPr id="34" name="PlaceHolder 3"/>
          <p:cNvSpPr>
            <a:spLocks noGrp="1"/>
          </p:cNvSpPr>
          <p:nvPr>
            <p:ph type="body"/>
          </p:nvPr>
        </p:nvSpPr>
        <p:spPr>
          <a:xfrm>
            <a:off x="4674240" y="1604520"/>
            <a:ext cx="4015800" cy="1896840"/>
          </a:xfrm>
          <a:prstGeom prst="rect">
            <a:avLst/>
          </a:prstGeom>
        </p:spPr>
        <p:txBody>
          <a:bodyPr lIns="0" rIns="0" tIns="0" bIns="0">
            <a:normAutofit/>
          </a:bodyPr>
          <a:p>
            <a:endParaRPr b="0" lang="el-GR" sz="3200" spc="-1" strike="noStrike">
              <a:solidFill>
                <a:srgbClr val="4e3b30"/>
              </a:solidFill>
              <a:latin typeface="Franklin Gothic Book"/>
            </a:endParaRPr>
          </a:p>
        </p:txBody>
      </p:sp>
      <p:sp>
        <p:nvSpPr>
          <p:cNvPr id="35" name="PlaceHolder 4"/>
          <p:cNvSpPr>
            <a:spLocks noGrp="1"/>
          </p:cNvSpPr>
          <p:nvPr>
            <p:ph type="body"/>
          </p:nvPr>
        </p:nvSpPr>
        <p:spPr>
          <a:xfrm>
            <a:off x="457200" y="3682080"/>
            <a:ext cx="4015800" cy="1896840"/>
          </a:xfrm>
          <a:prstGeom prst="rect">
            <a:avLst/>
          </a:prstGeom>
        </p:spPr>
        <p:txBody>
          <a:bodyPr lIns="0" rIns="0" tIns="0" bIns="0">
            <a:normAutofit/>
          </a:bodyPr>
          <a:p>
            <a:endParaRPr b="0" lang="el-GR" sz="3200" spc="-1" strike="noStrike">
              <a:solidFill>
                <a:srgbClr val="4e3b30"/>
              </a:solidFill>
              <a:latin typeface="Franklin Gothic Book"/>
            </a:endParaRPr>
          </a:p>
        </p:txBody>
      </p:sp>
      <p:sp>
        <p:nvSpPr>
          <p:cNvPr id="36" name="PlaceHolder 5"/>
          <p:cNvSpPr>
            <a:spLocks noGrp="1"/>
          </p:cNvSpPr>
          <p:nvPr>
            <p:ph type="body"/>
          </p:nvPr>
        </p:nvSpPr>
        <p:spPr>
          <a:xfrm>
            <a:off x="4674240" y="3682080"/>
            <a:ext cx="4015800" cy="1896840"/>
          </a:xfrm>
          <a:prstGeom prst="rect">
            <a:avLst/>
          </a:prstGeom>
        </p:spPr>
        <p:txBody>
          <a:bodyPr lIns="0" rIns="0" tIns="0" bIns="0">
            <a:normAutofit/>
          </a:bodyPr>
          <a:p>
            <a:endParaRPr b="0" lang="el-GR" sz="3200" spc="-1" strike="noStrike">
              <a:solidFill>
                <a:srgbClr val="4e3b30"/>
              </a:solidFill>
              <a:latin typeface="Franklin Gothic Book"/>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4800"/>
          </a:xfrm>
          <a:prstGeom prst="rect">
            <a:avLst/>
          </a:prstGeom>
        </p:spPr>
        <p:txBody>
          <a:bodyPr lIns="0" rIns="0" tIns="0" bIns="0" anchor="ctr"/>
          <a:p>
            <a:endParaRPr b="0" lang="el-GR" sz="1800" spc="-1" strike="noStrike">
              <a:solidFill>
                <a:srgbClr val="000000"/>
              </a:solidFill>
              <a:latin typeface="Franklin Gothic Book"/>
            </a:endParaRPr>
          </a:p>
        </p:txBody>
      </p:sp>
      <p:sp>
        <p:nvSpPr>
          <p:cNvPr id="38" name="PlaceHolder 2"/>
          <p:cNvSpPr>
            <a:spLocks noGrp="1"/>
          </p:cNvSpPr>
          <p:nvPr>
            <p:ph type="body"/>
          </p:nvPr>
        </p:nvSpPr>
        <p:spPr>
          <a:xfrm>
            <a:off x="457200" y="1604520"/>
            <a:ext cx="2649600" cy="1896840"/>
          </a:xfrm>
          <a:prstGeom prst="rect">
            <a:avLst/>
          </a:prstGeom>
        </p:spPr>
        <p:txBody>
          <a:bodyPr lIns="0" rIns="0" tIns="0" bIns="0">
            <a:normAutofit/>
          </a:bodyPr>
          <a:p>
            <a:endParaRPr b="0" lang="el-GR" sz="3200" spc="-1" strike="noStrike">
              <a:solidFill>
                <a:srgbClr val="4e3b30"/>
              </a:solidFill>
              <a:latin typeface="Franklin Gothic Book"/>
            </a:endParaRPr>
          </a:p>
        </p:txBody>
      </p:sp>
      <p:sp>
        <p:nvSpPr>
          <p:cNvPr id="39" name="PlaceHolder 3"/>
          <p:cNvSpPr>
            <a:spLocks noGrp="1"/>
          </p:cNvSpPr>
          <p:nvPr>
            <p:ph type="body"/>
          </p:nvPr>
        </p:nvSpPr>
        <p:spPr>
          <a:xfrm>
            <a:off x="3239640" y="1604520"/>
            <a:ext cx="2649600" cy="1896840"/>
          </a:xfrm>
          <a:prstGeom prst="rect">
            <a:avLst/>
          </a:prstGeom>
        </p:spPr>
        <p:txBody>
          <a:bodyPr lIns="0" rIns="0" tIns="0" bIns="0">
            <a:normAutofit/>
          </a:bodyPr>
          <a:p>
            <a:endParaRPr b="0" lang="el-GR" sz="3200" spc="-1" strike="noStrike">
              <a:solidFill>
                <a:srgbClr val="4e3b30"/>
              </a:solidFill>
              <a:latin typeface="Franklin Gothic Book"/>
            </a:endParaRPr>
          </a:p>
        </p:txBody>
      </p:sp>
      <p:sp>
        <p:nvSpPr>
          <p:cNvPr id="40" name="PlaceHolder 4"/>
          <p:cNvSpPr>
            <a:spLocks noGrp="1"/>
          </p:cNvSpPr>
          <p:nvPr>
            <p:ph type="body"/>
          </p:nvPr>
        </p:nvSpPr>
        <p:spPr>
          <a:xfrm>
            <a:off x="6022080" y="1604520"/>
            <a:ext cx="2649600" cy="1896840"/>
          </a:xfrm>
          <a:prstGeom prst="rect">
            <a:avLst/>
          </a:prstGeom>
        </p:spPr>
        <p:txBody>
          <a:bodyPr lIns="0" rIns="0" tIns="0" bIns="0">
            <a:normAutofit/>
          </a:bodyPr>
          <a:p>
            <a:endParaRPr b="0" lang="el-GR" sz="3200" spc="-1" strike="noStrike">
              <a:solidFill>
                <a:srgbClr val="4e3b30"/>
              </a:solidFill>
              <a:latin typeface="Franklin Gothic Book"/>
            </a:endParaRPr>
          </a:p>
        </p:txBody>
      </p:sp>
      <p:sp>
        <p:nvSpPr>
          <p:cNvPr id="41" name="PlaceHolder 5"/>
          <p:cNvSpPr>
            <a:spLocks noGrp="1"/>
          </p:cNvSpPr>
          <p:nvPr>
            <p:ph type="body"/>
          </p:nvPr>
        </p:nvSpPr>
        <p:spPr>
          <a:xfrm>
            <a:off x="457200" y="3682080"/>
            <a:ext cx="2649600" cy="1896840"/>
          </a:xfrm>
          <a:prstGeom prst="rect">
            <a:avLst/>
          </a:prstGeom>
        </p:spPr>
        <p:txBody>
          <a:bodyPr lIns="0" rIns="0" tIns="0" bIns="0">
            <a:normAutofit/>
          </a:bodyPr>
          <a:p>
            <a:endParaRPr b="0" lang="el-GR" sz="3200" spc="-1" strike="noStrike">
              <a:solidFill>
                <a:srgbClr val="4e3b30"/>
              </a:solidFill>
              <a:latin typeface="Franklin Gothic Book"/>
            </a:endParaRPr>
          </a:p>
        </p:txBody>
      </p:sp>
      <p:sp>
        <p:nvSpPr>
          <p:cNvPr id="42" name="PlaceHolder 6"/>
          <p:cNvSpPr>
            <a:spLocks noGrp="1"/>
          </p:cNvSpPr>
          <p:nvPr>
            <p:ph type="body"/>
          </p:nvPr>
        </p:nvSpPr>
        <p:spPr>
          <a:xfrm>
            <a:off x="3239640" y="3682080"/>
            <a:ext cx="2649600" cy="1896840"/>
          </a:xfrm>
          <a:prstGeom prst="rect">
            <a:avLst/>
          </a:prstGeom>
        </p:spPr>
        <p:txBody>
          <a:bodyPr lIns="0" rIns="0" tIns="0" bIns="0">
            <a:normAutofit/>
          </a:bodyPr>
          <a:p>
            <a:endParaRPr b="0" lang="el-GR" sz="3200" spc="-1" strike="noStrike">
              <a:solidFill>
                <a:srgbClr val="4e3b30"/>
              </a:solidFill>
              <a:latin typeface="Franklin Gothic Book"/>
            </a:endParaRPr>
          </a:p>
        </p:txBody>
      </p:sp>
      <p:sp>
        <p:nvSpPr>
          <p:cNvPr id="43" name="PlaceHolder 7"/>
          <p:cNvSpPr>
            <a:spLocks noGrp="1"/>
          </p:cNvSpPr>
          <p:nvPr>
            <p:ph type="body"/>
          </p:nvPr>
        </p:nvSpPr>
        <p:spPr>
          <a:xfrm>
            <a:off x="6022080" y="3682080"/>
            <a:ext cx="2649600" cy="1896840"/>
          </a:xfrm>
          <a:prstGeom prst="rect">
            <a:avLst/>
          </a:prstGeom>
        </p:spPr>
        <p:txBody>
          <a:bodyPr lIns="0" rIns="0" tIns="0" bIns="0">
            <a:normAutofit/>
          </a:bodyPr>
          <a:p>
            <a:endParaRPr b="0" lang="el-GR" sz="3200" spc="-1" strike="noStrike">
              <a:solidFill>
                <a:srgbClr val="4e3b30"/>
              </a:solidFill>
              <a:latin typeface="Franklin Gothic Book"/>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rIns="0" tIns="0" bIns="0" anchor="ctr"/>
          <a:p>
            <a:endParaRPr b="0" lang="el-GR" sz="1800" spc="-1" strike="noStrike">
              <a:solidFill>
                <a:srgbClr val="000000"/>
              </a:solidFill>
              <a:latin typeface="Franklin Gothic Book"/>
            </a:endParaRPr>
          </a:p>
        </p:txBody>
      </p:sp>
      <p:sp>
        <p:nvSpPr>
          <p:cNvPr id="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p>
            <a:endParaRPr b="0" lang="el-GR" sz="1800" spc="-1" strike="noStrike">
              <a:solidFill>
                <a:srgbClr val="000000"/>
              </a:solidFill>
              <a:latin typeface="Franklin Gothic Book"/>
            </a:endParaRPr>
          </a:p>
        </p:txBody>
      </p:sp>
      <p:sp>
        <p:nvSpPr>
          <p:cNvPr id="11" name="PlaceHolder 2"/>
          <p:cNvSpPr>
            <a:spLocks noGrp="1"/>
          </p:cNvSpPr>
          <p:nvPr>
            <p:ph type="body"/>
          </p:nvPr>
        </p:nvSpPr>
        <p:spPr>
          <a:xfrm>
            <a:off x="457200" y="1604520"/>
            <a:ext cx="8229240" cy="3977280"/>
          </a:xfrm>
          <a:prstGeom prst="rect">
            <a:avLst/>
          </a:prstGeom>
        </p:spPr>
        <p:txBody>
          <a:bodyPr lIns="0" rIns="0" tIns="0" bIns="0">
            <a:normAutofit/>
          </a:bodyPr>
          <a:p>
            <a:endParaRPr b="0" lang="el-GR" sz="3200" spc="-1" strike="noStrike">
              <a:solidFill>
                <a:srgbClr val="4e3b30"/>
              </a:solidFill>
              <a:latin typeface="Franklin Gothic Book"/>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p>
            <a:endParaRPr b="0" lang="el-GR" sz="1800" spc="-1" strike="noStrike">
              <a:solidFill>
                <a:srgbClr val="000000"/>
              </a:solidFill>
              <a:latin typeface="Franklin Gothic Book"/>
            </a:endParaRPr>
          </a:p>
        </p:txBody>
      </p:sp>
      <p:sp>
        <p:nvSpPr>
          <p:cNvPr id="13" name="PlaceHolder 2"/>
          <p:cNvSpPr>
            <a:spLocks noGrp="1"/>
          </p:cNvSpPr>
          <p:nvPr>
            <p:ph type="body"/>
          </p:nvPr>
        </p:nvSpPr>
        <p:spPr>
          <a:xfrm>
            <a:off x="457200" y="1604520"/>
            <a:ext cx="4015800" cy="3977280"/>
          </a:xfrm>
          <a:prstGeom prst="rect">
            <a:avLst/>
          </a:prstGeom>
        </p:spPr>
        <p:txBody>
          <a:bodyPr lIns="0" rIns="0" tIns="0" bIns="0">
            <a:normAutofit/>
          </a:bodyPr>
          <a:p>
            <a:endParaRPr b="0" lang="el-GR" sz="3200" spc="-1" strike="noStrike">
              <a:solidFill>
                <a:srgbClr val="4e3b30"/>
              </a:solidFill>
              <a:latin typeface="Franklin Gothic Book"/>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el-GR" sz="3200" spc="-1" strike="noStrike">
              <a:solidFill>
                <a:srgbClr val="4e3b30"/>
              </a:solidFill>
              <a:latin typeface="Franklin Gothic Book"/>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endParaRPr b="0" lang="el-GR" sz="1800" spc="-1" strike="noStrike">
              <a:solidFill>
                <a:srgbClr val="000000"/>
              </a:solidFill>
              <a:latin typeface="Franklin Gothic Book"/>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rIns="0" tIns="0" bIns="0" anchor="ctr"/>
          <a:p>
            <a:endParaRPr b="0" lang="el-GR" sz="1800" spc="-1" strike="noStrike">
              <a:solidFill>
                <a:srgbClr val="000000"/>
              </a:solidFill>
              <a:latin typeface="Franklin Gothic Book"/>
            </a:endParaRPr>
          </a:p>
        </p:txBody>
      </p:sp>
      <p:sp>
        <p:nvSpPr>
          <p:cNvPr id="18" name="PlaceHolder 2"/>
          <p:cNvSpPr>
            <a:spLocks noGrp="1"/>
          </p:cNvSpPr>
          <p:nvPr>
            <p:ph type="body"/>
          </p:nvPr>
        </p:nvSpPr>
        <p:spPr>
          <a:xfrm>
            <a:off x="457200" y="1604520"/>
            <a:ext cx="4015800" cy="1896840"/>
          </a:xfrm>
          <a:prstGeom prst="rect">
            <a:avLst/>
          </a:prstGeom>
        </p:spPr>
        <p:txBody>
          <a:bodyPr lIns="0" rIns="0" tIns="0" bIns="0">
            <a:normAutofit/>
          </a:bodyPr>
          <a:p>
            <a:endParaRPr b="0" lang="el-GR" sz="3200" spc="-1" strike="noStrike">
              <a:solidFill>
                <a:srgbClr val="4e3b30"/>
              </a:solidFill>
              <a:latin typeface="Franklin Gothic Book"/>
            </a:endParaRPr>
          </a:p>
        </p:txBody>
      </p:sp>
      <p:sp>
        <p:nvSpPr>
          <p:cNvPr id="19" name="PlaceHolder 3"/>
          <p:cNvSpPr>
            <a:spLocks noGrp="1"/>
          </p:cNvSpPr>
          <p:nvPr>
            <p:ph type="body"/>
          </p:nvPr>
        </p:nvSpPr>
        <p:spPr>
          <a:xfrm>
            <a:off x="4674240" y="1604520"/>
            <a:ext cx="4015800" cy="3977280"/>
          </a:xfrm>
          <a:prstGeom prst="rect">
            <a:avLst/>
          </a:prstGeom>
        </p:spPr>
        <p:txBody>
          <a:bodyPr lIns="0" rIns="0" tIns="0" bIns="0">
            <a:normAutofit/>
          </a:bodyPr>
          <a:p>
            <a:endParaRPr b="0" lang="el-GR" sz="3200" spc="-1" strike="noStrike">
              <a:solidFill>
                <a:srgbClr val="4e3b30"/>
              </a:solidFill>
              <a:latin typeface="Franklin Gothic Book"/>
            </a:endParaRPr>
          </a:p>
        </p:txBody>
      </p:sp>
      <p:sp>
        <p:nvSpPr>
          <p:cNvPr id="20" name="PlaceHolder 4"/>
          <p:cNvSpPr>
            <a:spLocks noGrp="1"/>
          </p:cNvSpPr>
          <p:nvPr>
            <p:ph type="body"/>
          </p:nvPr>
        </p:nvSpPr>
        <p:spPr>
          <a:xfrm>
            <a:off x="457200" y="3682080"/>
            <a:ext cx="4015800" cy="1896840"/>
          </a:xfrm>
          <a:prstGeom prst="rect">
            <a:avLst/>
          </a:prstGeom>
        </p:spPr>
        <p:txBody>
          <a:bodyPr lIns="0" rIns="0" tIns="0" bIns="0">
            <a:normAutofit/>
          </a:bodyPr>
          <a:p>
            <a:endParaRPr b="0" lang="el-GR" sz="3200" spc="-1" strike="noStrike">
              <a:solidFill>
                <a:srgbClr val="4e3b30"/>
              </a:solidFill>
              <a:latin typeface="Franklin Gothic Book"/>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rIns="0" tIns="0" bIns="0" anchor="ctr"/>
          <a:p>
            <a:endParaRPr b="0" lang="el-GR" sz="1800" spc="-1" strike="noStrike">
              <a:solidFill>
                <a:srgbClr val="000000"/>
              </a:solidFill>
              <a:latin typeface="Franklin Gothic Book"/>
            </a:endParaRPr>
          </a:p>
        </p:txBody>
      </p:sp>
      <p:sp>
        <p:nvSpPr>
          <p:cNvPr id="22" name="PlaceHolder 2"/>
          <p:cNvSpPr>
            <a:spLocks noGrp="1"/>
          </p:cNvSpPr>
          <p:nvPr>
            <p:ph type="body"/>
          </p:nvPr>
        </p:nvSpPr>
        <p:spPr>
          <a:xfrm>
            <a:off x="457200" y="1604520"/>
            <a:ext cx="4015800" cy="3977280"/>
          </a:xfrm>
          <a:prstGeom prst="rect">
            <a:avLst/>
          </a:prstGeom>
        </p:spPr>
        <p:txBody>
          <a:bodyPr lIns="0" rIns="0" tIns="0" bIns="0">
            <a:normAutofit/>
          </a:bodyPr>
          <a:p>
            <a:endParaRPr b="0" lang="el-GR" sz="3200" spc="-1" strike="noStrike">
              <a:solidFill>
                <a:srgbClr val="4e3b30"/>
              </a:solidFill>
              <a:latin typeface="Franklin Gothic Book"/>
            </a:endParaRPr>
          </a:p>
        </p:txBody>
      </p:sp>
      <p:sp>
        <p:nvSpPr>
          <p:cNvPr id="23" name="PlaceHolder 3"/>
          <p:cNvSpPr>
            <a:spLocks noGrp="1"/>
          </p:cNvSpPr>
          <p:nvPr>
            <p:ph type="body"/>
          </p:nvPr>
        </p:nvSpPr>
        <p:spPr>
          <a:xfrm>
            <a:off x="4674240" y="1604520"/>
            <a:ext cx="4015800" cy="1896840"/>
          </a:xfrm>
          <a:prstGeom prst="rect">
            <a:avLst/>
          </a:prstGeom>
        </p:spPr>
        <p:txBody>
          <a:bodyPr lIns="0" rIns="0" tIns="0" bIns="0">
            <a:normAutofit/>
          </a:bodyPr>
          <a:p>
            <a:endParaRPr b="0" lang="el-GR" sz="3200" spc="-1" strike="noStrike">
              <a:solidFill>
                <a:srgbClr val="4e3b30"/>
              </a:solidFill>
              <a:latin typeface="Franklin Gothic Book"/>
            </a:endParaRPr>
          </a:p>
        </p:txBody>
      </p:sp>
      <p:sp>
        <p:nvSpPr>
          <p:cNvPr id="24" name="PlaceHolder 4"/>
          <p:cNvSpPr>
            <a:spLocks noGrp="1"/>
          </p:cNvSpPr>
          <p:nvPr>
            <p:ph type="body"/>
          </p:nvPr>
        </p:nvSpPr>
        <p:spPr>
          <a:xfrm>
            <a:off x="4674240" y="3682080"/>
            <a:ext cx="4015800" cy="1896840"/>
          </a:xfrm>
          <a:prstGeom prst="rect">
            <a:avLst/>
          </a:prstGeom>
        </p:spPr>
        <p:txBody>
          <a:bodyPr lIns="0" rIns="0" tIns="0" bIns="0">
            <a:normAutofit/>
          </a:bodyPr>
          <a:p>
            <a:endParaRPr b="0" lang="el-GR" sz="3200" spc="-1" strike="noStrike">
              <a:solidFill>
                <a:srgbClr val="4e3b30"/>
              </a:solidFill>
              <a:latin typeface="Franklin Gothic Book"/>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rIns="0" tIns="0" bIns="0" anchor="ctr"/>
          <a:p>
            <a:endParaRPr b="0" lang="el-GR" sz="1800" spc="-1" strike="noStrike">
              <a:solidFill>
                <a:srgbClr val="000000"/>
              </a:solidFill>
              <a:latin typeface="Franklin Gothic Book"/>
            </a:endParaRPr>
          </a:p>
        </p:txBody>
      </p:sp>
      <p:sp>
        <p:nvSpPr>
          <p:cNvPr id="26" name="PlaceHolder 2"/>
          <p:cNvSpPr>
            <a:spLocks noGrp="1"/>
          </p:cNvSpPr>
          <p:nvPr>
            <p:ph type="body"/>
          </p:nvPr>
        </p:nvSpPr>
        <p:spPr>
          <a:xfrm>
            <a:off x="457200" y="1604520"/>
            <a:ext cx="4015800" cy="1896840"/>
          </a:xfrm>
          <a:prstGeom prst="rect">
            <a:avLst/>
          </a:prstGeom>
        </p:spPr>
        <p:txBody>
          <a:bodyPr lIns="0" rIns="0" tIns="0" bIns="0">
            <a:normAutofit/>
          </a:bodyPr>
          <a:p>
            <a:endParaRPr b="0" lang="el-GR" sz="3200" spc="-1" strike="noStrike">
              <a:solidFill>
                <a:srgbClr val="4e3b30"/>
              </a:solidFill>
              <a:latin typeface="Franklin Gothic Book"/>
            </a:endParaRPr>
          </a:p>
        </p:txBody>
      </p:sp>
      <p:sp>
        <p:nvSpPr>
          <p:cNvPr id="27" name="PlaceHolder 3"/>
          <p:cNvSpPr>
            <a:spLocks noGrp="1"/>
          </p:cNvSpPr>
          <p:nvPr>
            <p:ph type="body"/>
          </p:nvPr>
        </p:nvSpPr>
        <p:spPr>
          <a:xfrm>
            <a:off x="4674240" y="1604520"/>
            <a:ext cx="4015800" cy="1896840"/>
          </a:xfrm>
          <a:prstGeom prst="rect">
            <a:avLst/>
          </a:prstGeom>
        </p:spPr>
        <p:txBody>
          <a:bodyPr lIns="0" rIns="0" tIns="0" bIns="0">
            <a:normAutofit/>
          </a:bodyPr>
          <a:p>
            <a:endParaRPr b="0" lang="el-GR" sz="3200" spc="-1" strike="noStrike">
              <a:solidFill>
                <a:srgbClr val="4e3b30"/>
              </a:solidFill>
              <a:latin typeface="Franklin Gothic Book"/>
            </a:endParaRPr>
          </a:p>
        </p:txBody>
      </p:sp>
      <p:sp>
        <p:nvSpPr>
          <p:cNvPr id="28" name="PlaceHolder 4"/>
          <p:cNvSpPr>
            <a:spLocks noGrp="1"/>
          </p:cNvSpPr>
          <p:nvPr>
            <p:ph type="body"/>
          </p:nvPr>
        </p:nvSpPr>
        <p:spPr>
          <a:xfrm>
            <a:off x="457200" y="3682080"/>
            <a:ext cx="8229240" cy="1896840"/>
          </a:xfrm>
          <a:prstGeom prst="rect">
            <a:avLst/>
          </a:prstGeom>
        </p:spPr>
        <p:txBody>
          <a:bodyPr lIns="0" rIns="0" tIns="0" bIns="0">
            <a:normAutofit/>
          </a:bodyPr>
          <a:p>
            <a:endParaRPr b="0" lang="el-GR" sz="3200" spc="-1" strike="noStrike">
              <a:solidFill>
                <a:srgbClr val="4e3b30"/>
              </a:solidFill>
              <a:latin typeface="Franklin Gothic Book"/>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Line 1"/>
          <p:cNvSpPr/>
          <p:nvPr/>
        </p:nvSpPr>
        <p:spPr>
          <a:xfrm>
            <a:off x="514080" y="1050840"/>
            <a:ext cx="8629920" cy="2160"/>
          </a:xfrm>
          <a:prstGeom prst="line">
            <a:avLst/>
          </a:prstGeom>
          <a:ln w="9360">
            <a:solidFill>
              <a:srgbClr val="f0a22e"/>
            </a:solidFill>
            <a:round/>
          </a:ln>
        </p:spPr>
        <p:style>
          <a:lnRef idx="0"/>
          <a:fillRef idx="0"/>
          <a:effectRef idx="0"/>
          <a:fontRef idx="minor"/>
        </p:style>
      </p:sp>
      <p:sp>
        <p:nvSpPr>
          <p:cNvPr id="1" name="Line 2"/>
          <p:cNvSpPr/>
          <p:nvPr/>
        </p:nvSpPr>
        <p:spPr>
          <a:xfrm>
            <a:off x="514080" y="1050840"/>
            <a:ext cx="8629920" cy="2160"/>
          </a:xfrm>
          <a:prstGeom prst="line">
            <a:avLst/>
          </a:prstGeom>
          <a:ln w="9360">
            <a:solidFill>
              <a:srgbClr val="f0a22e"/>
            </a:solidFill>
            <a:round/>
          </a:ln>
        </p:spPr>
        <p:style>
          <a:lnRef idx="0"/>
          <a:fillRef idx="0"/>
          <a:effectRef idx="0"/>
          <a:fontRef idx="minor"/>
        </p:style>
      </p:sp>
      <p:sp>
        <p:nvSpPr>
          <p:cNvPr id="2" name="Line 3"/>
          <p:cNvSpPr/>
          <p:nvPr/>
        </p:nvSpPr>
        <p:spPr>
          <a:xfrm>
            <a:off x="514080" y="1057680"/>
            <a:ext cx="8629920" cy="2520"/>
          </a:xfrm>
          <a:prstGeom prst="line">
            <a:avLst/>
          </a:prstGeom>
          <a:ln w="9360">
            <a:solidFill>
              <a:srgbClr val="f0a22e"/>
            </a:solidFill>
            <a:round/>
          </a:ln>
        </p:spPr>
        <p:style>
          <a:lnRef idx="0"/>
          <a:fillRef idx="0"/>
          <a:effectRef idx="0"/>
          <a:fontRef idx="minor"/>
        </p:style>
      </p:sp>
      <p:sp>
        <p:nvSpPr>
          <p:cNvPr id="3" name="PlaceHolder 4"/>
          <p:cNvSpPr>
            <a:spLocks noGrp="1"/>
          </p:cNvSpPr>
          <p:nvPr>
            <p:ph type="dt"/>
          </p:nvPr>
        </p:nvSpPr>
        <p:spPr>
          <a:xfrm>
            <a:off x="6477120" y="76320"/>
            <a:ext cx="2514240" cy="288720"/>
          </a:xfrm>
          <a:prstGeom prst="rect">
            <a:avLst/>
          </a:prstGeom>
        </p:spPr>
        <p:txBody>
          <a:bodyPr lIns="90000" rIns="90000" tIns="45000" bIns="45000"/>
          <a:p>
            <a:pPr>
              <a:lnSpc>
                <a:spcPct val="100000"/>
              </a:lnSpc>
            </a:pPr>
            <a:fld id="{6F3D6BA5-7AB3-40C0-9F09-41EB485CA6F5}" type="datetime">
              <a:rPr b="0" lang="el-GR" sz="1200" spc="-1" strike="noStrike">
                <a:solidFill>
                  <a:srgbClr val="d38e28"/>
                </a:solidFill>
                <a:latin typeface="Franklin Gothic Book"/>
              </a:rPr>
              <a:t>11/9/2024</a:t>
            </a:fld>
            <a:endParaRPr b="0" lang="el-GR" sz="1200" spc="-1" strike="noStrike">
              <a:latin typeface="Times New Roman"/>
            </a:endParaRPr>
          </a:p>
        </p:txBody>
      </p:sp>
      <p:sp>
        <p:nvSpPr>
          <p:cNvPr id="4" name="PlaceHolder 5"/>
          <p:cNvSpPr>
            <a:spLocks noGrp="1"/>
          </p:cNvSpPr>
          <p:nvPr>
            <p:ph type="ftr"/>
          </p:nvPr>
        </p:nvSpPr>
        <p:spPr>
          <a:xfrm>
            <a:off x="3124080" y="76320"/>
            <a:ext cx="3352320" cy="288720"/>
          </a:xfrm>
          <a:prstGeom prst="rect">
            <a:avLst/>
          </a:prstGeom>
        </p:spPr>
        <p:txBody>
          <a:bodyPr lIns="90000" rIns="90000" tIns="45000" bIns="45000"/>
          <a:p>
            <a:endParaRPr b="0" lang="el-GR" sz="2400" spc="-1" strike="noStrike">
              <a:latin typeface="Times New Roman"/>
            </a:endParaRPr>
          </a:p>
        </p:txBody>
      </p:sp>
      <p:sp>
        <p:nvSpPr>
          <p:cNvPr id="5" name="PlaceHolder 6"/>
          <p:cNvSpPr>
            <a:spLocks noGrp="1"/>
          </p:cNvSpPr>
          <p:nvPr>
            <p:ph type="sldNum"/>
          </p:nvPr>
        </p:nvSpPr>
        <p:spPr>
          <a:xfrm>
            <a:off x="8229600" y="6477120"/>
            <a:ext cx="761760" cy="244080"/>
          </a:xfrm>
          <a:prstGeom prst="rect">
            <a:avLst/>
          </a:prstGeom>
        </p:spPr>
        <p:txBody>
          <a:bodyPr lIns="90000" rIns="90000" tIns="45000" bIns="45000"/>
          <a:p>
            <a:pPr algn="r">
              <a:lnSpc>
                <a:spcPct val="100000"/>
              </a:lnSpc>
            </a:pPr>
            <a:fld id="{8C563B5F-F247-41D8-ADF7-77FFF46AF1A7}" type="slidenum">
              <a:rPr b="0" lang="el-GR" sz="1200" spc="-1" strike="noStrike">
                <a:solidFill>
                  <a:srgbClr val="d38e28"/>
                </a:solidFill>
                <a:latin typeface="Franklin Gothic Book"/>
              </a:rPr>
              <a:t>&lt;αριθμός&gt;</a:t>
            </a:fld>
            <a:endParaRPr b="0" lang="el-GR" sz="1200" spc="-1" strike="noStrike">
              <a:latin typeface="Times New Roman"/>
            </a:endParaRPr>
          </a:p>
        </p:txBody>
      </p:sp>
      <p:sp>
        <p:nvSpPr>
          <p:cNvPr id="6" name="PlaceHolder 7"/>
          <p:cNvSpPr>
            <a:spLocks noGrp="1"/>
          </p:cNvSpPr>
          <p:nvPr>
            <p:ph type="title"/>
          </p:nvPr>
        </p:nvSpPr>
        <p:spPr>
          <a:xfrm>
            <a:off x="457200" y="273600"/>
            <a:ext cx="8229240" cy="1144800"/>
          </a:xfrm>
          <a:prstGeom prst="rect">
            <a:avLst/>
          </a:prstGeom>
        </p:spPr>
        <p:txBody>
          <a:bodyPr lIns="0" rIns="0" tIns="0" bIns="0" anchor="ctr"/>
          <a:p>
            <a:r>
              <a:rPr b="0" lang="el-GR" sz="1800" spc="-1" strike="noStrike">
                <a:solidFill>
                  <a:srgbClr val="000000"/>
                </a:solidFill>
                <a:latin typeface="Franklin Gothic Book"/>
              </a:rPr>
              <a:t>Πατήστε για επεξεργασία της μορφής κειμένου του τίτλου</a:t>
            </a:r>
            <a:endParaRPr b="0" lang="el-GR" sz="1800" spc="-1" strike="noStrike">
              <a:solidFill>
                <a:srgbClr val="000000"/>
              </a:solidFill>
              <a:latin typeface="Franklin Gothic Book"/>
            </a:endParaRPr>
          </a:p>
        </p:txBody>
      </p:sp>
      <p:sp>
        <p:nvSpPr>
          <p:cNvPr id="7" name="PlaceHolder 8"/>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solidFill>
                  <a:srgbClr val="4e3b30"/>
                </a:solidFill>
                <a:latin typeface="Franklin Gothic Book"/>
              </a:rPr>
              <a:t>Πατήστε για επεξεργασία της μορφής κειμένου διάρθρωσης</a:t>
            </a:r>
            <a:endParaRPr b="0" lang="el-GR" sz="3200" spc="-1" strike="noStrike">
              <a:solidFill>
                <a:srgbClr val="4e3b30"/>
              </a:solidFill>
              <a:latin typeface="Franklin Gothic Book"/>
            </a:endParaRPr>
          </a:p>
          <a:p>
            <a:pPr lvl="1" marL="864000" indent="-324000">
              <a:spcBef>
                <a:spcPts val="1134"/>
              </a:spcBef>
              <a:buClr>
                <a:srgbClr val="000000"/>
              </a:buClr>
              <a:buSzPct val="75000"/>
              <a:buFont typeface="Symbol" charset="2"/>
              <a:buChar char=""/>
            </a:pPr>
            <a:r>
              <a:rPr b="0" lang="el-GR" sz="2400" spc="-1" strike="noStrike">
                <a:solidFill>
                  <a:srgbClr val="4e3b30"/>
                </a:solidFill>
                <a:latin typeface="Franklin Gothic Book"/>
              </a:rPr>
              <a:t>Δεύτερο επίπεδο διάρθρωσης</a:t>
            </a:r>
            <a:endParaRPr b="0" lang="el-GR" sz="2400" spc="-1" strike="noStrike">
              <a:solidFill>
                <a:srgbClr val="4e3b30"/>
              </a:solidFill>
              <a:latin typeface="Franklin Gothic Book"/>
            </a:endParaRPr>
          </a:p>
          <a:p>
            <a:pPr lvl="2" marL="1296000" indent="-288000">
              <a:spcBef>
                <a:spcPts val="850"/>
              </a:spcBef>
              <a:buClr>
                <a:srgbClr val="000000"/>
              </a:buClr>
              <a:buSzPct val="45000"/>
              <a:buFont typeface="Wingdings" charset="2"/>
              <a:buChar char=""/>
            </a:pPr>
            <a:r>
              <a:rPr b="0" lang="el-GR" sz="2000" spc="-1" strike="noStrike">
                <a:solidFill>
                  <a:srgbClr val="4e3b30"/>
                </a:solidFill>
                <a:latin typeface="Franklin Gothic Book"/>
              </a:rPr>
              <a:t>Τρίτο επίπεδο διάρθρωσης</a:t>
            </a:r>
            <a:endParaRPr b="0" lang="el-GR" sz="2000" spc="-1" strike="noStrike">
              <a:solidFill>
                <a:srgbClr val="4e3b30"/>
              </a:solidFill>
              <a:latin typeface="Franklin Gothic Book"/>
            </a:endParaRPr>
          </a:p>
          <a:p>
            <a:pPr lvl="3" marL="1728000" indent="-216000">
              <a:spcBef>
                <a:spcPts val="567"/>
              </a:spcBef>
              <a:buClr>
                <a:srgbClr val="000000"/>
              </a:buClr>
              <a:buSzPct val="75000"/>
              <a:buFont typeface="Symbol" charset="2"/>
              <a:buChar char=""/>
            </a:pPr>
            <a:r>
              <a:rPr b="0" lang="el-GR" sz="1800" spc="-1" strike="noStrike">
                <a:solidFill>
                  <a:srgbClr val="4e3b30"/>
                </a:solidFill>
                <a:latin typeface="Franklin Gothic Book"/>
              </a:rPr>
              <a:t>Τέταρτο επίπεδο διάρθρωσης</a:t>
            </a:r>
            <a:endParaRPr b="0" lang="el-GR" sz="1800" spc="-1" strike="noStrike">
              <a:solidFill>
                <a:srgbClr val="4e3b30"/>
              </a:solidFill>
              <a:latin typeface="Franklin Gothic Book"/>
            </a:endParaRPr>
          </a:p>
          <a:p>
            <a:pPr lvl="4" marL="2160000" indent="-216000">
              <a:spcBef>
                <a:spcPts val="283"/>
              </a:spcBef>
              <a:buClr>
                <a:srgbClr val="000000"/>
              </a:buClr>
              <a:buSzPct val="45000"/>
              <a:buFont typeface="Wingdings" charset="2"/>
              <a:buChar char=""/>
            </a:pPr>
            <a:r>
              <a:rPr b="0" lang="el-GR" sz="2000" spc="-1" strike="noStrike">
                <a:solidFill>
                  <a:srgbClr val="4e3b30"/>
                </a:solidFill>
                <a:latin typeface="Franklin Gothic Book"/>
              </a:rPr>
              <a:t>Πέμπτο επίπεδο διάρθρωσης</a:t>
            </a:r>
            <a:endParaRPr b="0" lang="el-GR" sz="2000" spc="-1" strike="noStrike">
              <a:solidFill>
                <a:srgbClr val="4e3b30"/>
              </a:solidFill>
              <a:latin typeface="Franklin Gothic Book"/>
            </a:endParaRPr>
          </a:p>
          <a:p>
            <a:pPr lvl="5" marL="2592000" indent="-216000">
              <a:spcBef>
                <a:spcPts val="283"/>
              </a:spcBef>
              <a:buClr>
                <a:srgbClr val="000000"/>
              </a:buClr>
              <a:buSzPct val="45000"/>
              <a:buFont typeface="Wingdings" charset="2"/>
              <a:buChar char=""/>
            </a:pPr>
            <a:r>
              <a:rPr b="0" lang="el-GR" sz="2000" spc="-1" strike="noStrike">
                <a:solidFill>
                  <a:srgbClr val="4e3b30"/>
                </a:solidFill>
                <a:latin typeface="Franklin Gothic Book"/>
              </a:rPr>
              <a:t>Έκτο επίπεδο διάρθρωσης</a:t>
            </a:r>
            <a:endParaRPr b="0" lang="el-GR" sz="2000" spc="-1" strike="noStrike">
              <a:solidFill>
                <a:srgbClr val="4e3b30"/>
              </a:solidFill>
              <a:latin typeface="Franklin Gothic Book"/>
            </a:endParaRPr>
          </a:p>
          <a:p>
            <a:pPr lvl="6" marL="3024000" indent="-216000">
              <a:spcBef>
                <a:spcPts val="283"/>
              </a:spcBef>
              <a:buClr>
                <a:srgbClr val="000000"/>
              </a:buClr>
              <a:buSzPct val="45000"/>
              <a:buFont typeface="Wingdings" charset="2"/>
              <a:buChar char=""/>
            </a:pPr>
            <a:r>
              <a:rPr b="0" lang="el-GR" sz="2000" spc="-1" strike="noStrike">
                <a:solidFill>
                  <a:srgbClr val="4e3b30"/>
                </a:solidFill>
                <a:latin typeface="Franklin Gothic Book"/>
              </a:rPr>
              <a:t>Έβδομο επίπεδο διάρθρωσης</a:t>
            </a:r>
            <a:endParaRPr b="0" lang="el-GR" sz="2000" spc="-1" strike="noStrike">
              <a:solidFill>
                <a:srgbClr val="4e3b30"/>
              </a:solidFill>
              <a:latin typeface="Franklin Gothic Book"/>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hyperlink" Target="http://www.fhw.gr/chronos/01/gr/intro/pleistokaino.html" TargetMode="External"/><Relationship Id="rId2" Type="http://schemas.openxmlformats.org/officeDocument/2006/relationships/hyperlink" Target="http://www.fhw.gr/chronos/01/gr/nl/housing/nl_geomfr.html" TargetMode="External"/><Relationship Id="rId3" Type="http://schemas.openxmlformats.org/officeDocument/2006/relationships/hyperlink" Target="http://www.fhw.gr/chronos/01/gr/nl/housing/index.html" TargetMode="External"/><Relationship Id="rId4" Type="http://schemas.openxmlformats.org/officeDocument/2006/relationships/hyperlink" Target="http://www.fhw.gr/chronos/01/gr/nl/economy/index.html" TargetMode="External"/><Relationship Id="rId5"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gif"/><Relationship Id="rId2" Type="http://schemas.openxmlformats.org/officeDocument/2006/relationships/image" Target="../media/image6.jpe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hyperlink" Target="https://el.wikipedia.org/wiki/%CE%A0%CE%B1%CE%BB%CE%B1%CE%B9%CE%BF%CE%BB%CE%B9%CE%B8%CE%B9%CE%BA%CE%AE_%CF%80%CE%B5%CF%81%CE%AF%CE%BF%CE%B4%CE%BF%CF%82" TargetMode="External"/><Relationship Id="rId3" Type="http://schemas.openxmlformats.org/officeDocument/2006/relationships/hyperlink" Target="https://el.wikipedia.org/wiki/%CE%86%CE%BD%CE%B8%CF%81%CF%89%CF%80%CE%BF%CF%82" TargetMode="External"/><Relationship Id="rId4" Type="http://schemas.openxmlformats.org/officeDocument/2006/relationships/hyperlink" Target="https://el.wikipedia.org/wiki/%CE%86%CE%BD%CE%B8%CF%81%CF%89%CF%80%CE%BF%CF%82" TargetMode="External"/><Relationship Id="rId5" Type="http://schemas.openxmlformats.org/officeDocument/2006/relationships/hyperlink" Target="https://el.wikipedia.org/wiki/%CE%86%CE%BD%CE%B8%CF%81%CF%89%CF%80%CE%BF%CF%82" TargetMode="External"/><Relationship Id="rId6" Type="http://schemas.openxmlformats.org/officeDocument/2006/relationships/hyperlink" Target="https://el.wikipedia.org/wiki/%CE%A0%CE%B1%CE%BB%CE%B1%CE%B9%CE%BF%CE%BD%CF%84%CE%BF%CE%BB%CE%BF%CE%B3%CE%AF%CE%B1" TargetMode="External"/><Relationship Id="rId7"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2.gif"/><Relationship Id="rId2" Type="http://schemas.openxmlformats.org/officeDocument/2006/relationships/image" Target="../media/image13.jpe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CustomShape 1"/>
          <p:cNvSpPr/>
          <p:nvPr/>
        </p:nvSpPr>
        <p:spPr>
          <a:xfrm>
            <a:off x="539640" y="836640"/>
            <a:ext cx="7848360" cy="5028120"/>
          </a:xfrm>
          <a:prstGeom prst="rect">
            <a:avLst/>
          </a:prstGeom>
          <a:noFill/>
          <a:ln>
            <a:noFill/>
          </a:ln>
        </p:spPr>
        <p:style>
          <a:lnRef idx="0"/>
          <a:fillRef idx="0"/>
          <a:effectRef idx="0"/>
          <a:fontRef idx="minor"/>
        </p:style>
        <p:txBody>
          <a:bodyPr lIns="90000" rIns="90000" tIns="45000" bIns="45000"/>
          <a:p>
            <a:pPr algn="ctr">
              <a:lnSpc>
                <a:spcPct val="100000"/>
              </a:lnSpc>
            </a:pPr>
            <a:r>
              <a:rPr b="1" lang="el-GR" sz="1800" spc="-1" strike="noStrike" u="sng">
                <a:solidFill>
                  <a:srgbClr val="523227"/>
                </a:solidFill>
                <a:uFillTx/>
                <a:latin typeface="Franklin Gothic Book"/>
              </a:rPr>
              <a:t>Προϊστορία</a:t>
            </a:r>
            <a:endParaRPr b="0" lang="el-GR" sz="1800" spc="-1" strike="noStrike">
              <a:latin typeface="Arial"/>
            </a:endParaRPr>
          </a:p>
          <a:p>
            <a:pPr>
              <a:lnSpc>
                <a:spcPct val="100000"/>
              </a:lnSpc>
            </a:pPr>
            <a:r>
              <a:rPr b="1" lang="el-GR" sz="1800" spc="-1" strike="noStrike">
                <a:solidFill>
                  <a:srgbClr val="85540a"/>
                </a:solidFill>
                <a:latin typeface="Franklin Gothic Book"/>
              </a:rPr>
              <a:t>1) </a:t>
            </a:r>
            <a:r>
              <a:rPr b="0" lang="el-GR" sz="1800" spc="-1" strike="noStrike">
                <a:solidFill>
                  <a:srgbClr val="85540a"/>
                </a:solidFill>
                <a:latin typeface="Franklin Gothic Book"/>
              </a:rPr>
              <a:t>εποχή του</a:t>
            </a:r>
            <a:r>
              <a:rPr b="1" lang="el-GR" sz="1800" spc="-1" strike="noStrike">
                <a:solidFill>
                  <a:srgbClr val="85540a"/>
                </a:solidFill>
                <a:latin typeface="Franklin Gothic Book"/>
              </a:rPr>
              <a:t> </a:t>
            </a:r>
            <a:r>
              <a:rPr b="1" lang="el-GR" sz="1800" spc="-1" strike="noStrike">
                <a:solidFill>
                  <a:srgbClr val="523227"/>
                </a:solidFill>
                <a:latin typeface="Franklin Gothic Book"/>
              </a:rPr>
              <a:t>λίθου</a:t>
            </a:r>
            <a:r>
              <a:rPr b="1" lang="el-GR" sz="1800" spc="-1" strike="noStrike">
                <a:solidFill>
                  <a:srgbClr val="85540a"/>
                </a:solidFill>
                <a:latin typeface="Franklin Gothic Book"/>
              </a:rPr>
              <a:t> </a:t>
            </a:r>
            <a:r>
              <a:rPr b="0" lang="el-GR" sz="1600" spc="-1" strike="noStrike">
                <a:solidFill>
                  <a:srgbClr val="523227"/>
                </a:solidFill>
                <a:latin typeface="Franklin Gothic Book"/>
              </a:rPr>
              <a:t>2.500.000 – 3.000 π. Χ. </a:t>
            </a:r>
            <a:endParaRPr b="0" lang="el-GR" sz="1600" spc="-1" strike="noStrike">
              <a:latin typeface="Arial"/>
            </a:endParaRPr>
          </a:p>
          <a:p>
            <a:pPr>
              <a:lnSpc>
                <a:spcPct val="100000"/>
              </a:lnSpc>
            </a:pPr>
            <a:endParaRPr b="0" lang="el-GR" sz="1600" spc="-1" strike="noStrike">
              <a:latin typeface="Arial"/>
            </a:endParaRPr>
          </a:p>
          <a:p>
            <a:pPr>
              <a:lnSpc>
                <a:spcPct val="100000"/>
              </a:lnSpc>
            </a:pPr>
            <a:endParaRPr b="0" lang="el-GR" sz="1600" spc="-1" strike="noStrike">
              <a:latin typeface="Arial"/>
            </a:endParaRPr>
          </a:p>
          <a:p>
            <a:pPr>
              <a:lnSpc>
                <a:spcPct val="100000"/>
              </a:lnSpc>
            </a:pPr>
            <a:endParaRPr b="0" lang="el-GR" sz="1600" spc="-1" strike="noStrike">
              <a:latin typeface="Arial"/>
            </a:endParaRPr>
          </a:p>
          <a:p>
            <a:pPr>
              <a:lnSpc>
                <a:spcPct val="100000"/>
              </a:lnSpc>
            </a:pPr>
            <a:endParaRPr b="0" lang="el-GR" sz="1600" spc="-1" strike="noStrike">
              <a:latin typeface="Arial"/>
            </a:endParaRPr>
          </a:p>
          <a:p>
            <a:pPr>
              <a:lnSpc>
                <a:spcPct val="100000"/>
              </a:lnSpc>
            </a:pPr>
            <a:endParaRPr b="0" lang="el-GR" sz="1600" spc="-1" strike="noStrike">
              <a:latin typeface="Arial"/>
            </a:endParaRPr>
          </a:p>
          <a:p>
            <a:pPr>
              <a:lnSpc>
                <a:spcPct val="100000"/>
              </a:lnSpc>
            </a:pPr>
            <a:endParaRPr b="0" lang="el-GR" sz="1600" spc="-1" strike="noStrike">
              <a:latin typeface="Arial"/>
            </a:endParaRPr>
          </a:p>
          <a:p>
            <a:pPr>
              <a:lnSpc>
                <a:spcPct val="100000"/>
              </a:lnSpc>
            </a:pPr>
            <a:endParaRPr b="0" lang="el-GR" sz="1600" spc="-1" strike="noStrike">
              <a:latin typeface="Arial"/>
            </a:endParaRPr>
          </a:p>
          <a:p>
            <a:pPr>
              <a:lnSpc>
                <a:spcPct val="100000"/>
              </a:lnSpc>
            </a:pPr>
            <a:endParaRPr b="0" lang="el-GR" sz="1600" spc="-1" strike="noStrike">
              <a:latin typeface="Arial"/>
            </a:endParaRPr>
          </a:p>
          <a:p>
            <a:pPr>
              <a:lnSpc>
                <a:spcPct val="100000"/>
              </a:lnSpc>
            </a:pPr>
            <a:endParaRPr b="0" lang="el-GR" sz="1600" spc="-1" strike="noStrike">
              <a:latin typeface="Arial"/>
            </a:endParaRPr>
          </a:p>
          <a:p>
            <a:pPr>
              <a:lnSpc>
                <a:spcPct val="100000"/>
              </a:lnSpc>
            </a:pPr>
            <a:endParaRPr b="0" lang="el-GR" sz="1600" spc="-1" strike="noStrike">
              <a:latin typeface="Arial"/>
            </a:endParaRPr>
          </a:p>
          <a:p>
            <a:pPr>
              <a:lnSpc>
                <a:spcPct val="100000"/>
              </a:lnSpc>
            </a:pPr>
            <a:endParaRPr b="0" lang="el-GR" sz="1600" spc="-1" strike="noStrike">
              <a:latin typeface="Arial"/>
            </a:endParaRPr>
          </a:p>
          <a:p>
            <a:pPr>
              <a:lnSpc>
                <a:spcPct val="100000"/>
              </a:lnSpc>
            </a:pPr>
            <a:endParaRPr b="0" lang="el-GR" sz="1600" spc="-1" strike="noStrike">
              <a:latin typeface="Arial"/>
            </a:endParaRPr>
          </a:p>
          <a:p>
            <a:pPr>
              <a:lnSpc>
                <a:spcPct val="100000"/>
              </a:lnSpc>
            </a:pPr>
            <a:endParaRPr b="0" lang="el-GR" sz="1600" spc="-1" strike="noStrike">
              <a:latin typeface="Arial"/>
            </a:endParaRPr>
          </a:p>
          <a:p>
            <a:pPr>
              <a:lnSpc>
                <a:spcPct val="100000"/>
              </a:lnSpc>
            </a:pPr>
            <a:endParaRPr b="0" lang="el-GR" sz="1600" spc="-1" strike="noStrike">
              <a:latin typeface="Arial"/>
            </a:endParaRPr>
          </a:p>
          <a:p>
            <a:pPr>
              <a:lnSpc>
                <a:spcPct val="100000"/>
              </a:lnSpc>
            </a:pPr>
            <a:r>
              <a:rPr b="1" lang="el-GR" sz="1800" spc="-1" strike="noStrike">
                <a:solidFill>
                  <a:srgbClr val="85540a"/>
                </a:solidFill>
                <a:latin typeface="Franklin Gothic Book"/>
              </a:rPr>
              <a:t>2)</a:t>
            </a:r>
            <a:r>
              <a:rPr b="0" lang="el-GR" sz="1800" spc="-1" strike="noStrike">
                <a:solidFill>
                  <a:srgbClr val="85540a"/>
                </a:solidFill>
                <a:latin typeface="Franklin Gothic Book"/>
              </a:rPr>
              <a:t> εποχή του </a:t>
            </a:r>
            <a:r>
              <a:rPr b="1" lang="el-GR" sz="1800" spc="-1" strike="noStrike">
                <a:solidFill>
                  <a:srgbClr val="523227"/>
                </a:solidFill>
                <a:latin typeface="Franklin Gothic Book"/>
              </a:rPr>
              <a:t>χαλκού</a:t>
            </a:r>
            <a:r>
              <a:rPr b="0" lang="el-GR" sz="1800" spc="-1" strike="noStrike">
                <a:solidFill>
                  <a:srgbClr val="85540a"/>
                </a:solidFill>
                <a:latin typeface="Franklin Gothic Book"/>
              </a:rPr>
              <a:t>  </a:t>
            </a:r>
            <a:r>
              <a:rPr b="0" lang="el-GR" sz="1600" spc="-1" strike="noStrike">
                <a:solidFill>
                  <a:srgbClr val="523227"/>
                </a:solidFill>
                <a:latin typeface="Franklin Gothic Book"/>
              </a:rPr>
              <a:t>3.000 – 1100 π. Χ.</a:t>
            </a:r>
            <a:endParaRPr b="0" lang="el-GR" sz="1600" spc="-1" strike="noStrike">
              <a:latin typeface="Arial"/>
            </a:endParaRPr>
          </a:p>
          <a:p>
            <a:pPr>
              <a:lnSpc>
                <a:spcPct val="100000"/>
              </a:lnSpc>
            </a:pPr>
            <a:endParaRPr b="0" lang="el-GR" sz="1600" spc="-1" strike="noStrike">
              <a:latin typeface="Arial"/>
            </a:endParaRPr>
          </a:p>
        </p:txBody>
      </p:sp>
      <p:sp>
        <p:nvSpPr>
          <p:cNvPr id="45" name="CustomShape 2"/>
          <p:cNvSpPr/>
          <p:nvPr/>
        </p:nvSpPr>
        <p:spPr>
          <a:xfrm flipH="1">
            <a:off x="2122920" y="1484640"/>
            <a:ext cx="71640" cy="1151640"/>
          </a:xfrm>
          <a:custGeom>
            <a:avLst/>
            <a:gdLst/>
            <a:ahLst/>
            <a:rect l="l" t="t" r="r" b="b"/>
            <a:pathLst>
              <a:path w="21600" h="21600">
                <a:moveTo>
                  <a:pt x="0" y="0"/>
                </a:moveTo>
                <a:lnTo>
                  <a:pt x="21600" y="21600"/>
                </a:lnTo>
              </a:path>
            </a:pathLst>
          </a:custGeom>
          <a:noFill/>
          <a:ln>
            <a:round/>
            <a:tailEnd len="med" type="triangle" w="med"/>
          </a:ln>
        </p:spPr>
        <p:style>
          <a:lnRef idx="1">
            <a:schemeClr val="accent1"/>
          </a:lnRef>
          <a:fillRef idx="0">
            <a:schemeClr val="accent1"/>
          </a:fillRef>
          <a:effectRef idx="0">
            <a:schemeClr val="accent1"/>
          </a:effectRef>
          <a:fontRef idx="minor"/>
        </p:style>
      </p:sp>
      <p:sp>
        <p:nvSpPr>
          <p:cNvPr id="46" name="CustomShape 3"/>
          <p:cNvSpPr/>
          <p:nvPr/>
        </p:nvSpPr>
        <p:spPr>
          <a:xfrm>
            <a:off x="2195640" y="1484640"/>
            <a:ext cx="4320000" cy="1295640"/>
          </a:xfrm>
          <a:custGeom>
            <a:avLst/>
            <a:gdLst/>
            <a:ahLst/>
            <a:rect l="l" t="t" r="r" b="b"/>
            <a:pathLst>
              <a:path w="21600" h="21600">
                <a:moveTo>
                  <a:pt x="0" y="0"/>
                </a:moveTo>
                <a:lnTo>
                  <a:pt x="21600" y="21600"/>
                </a:lnTo>
              </a:path>
            </a:pathLst>
          </a:custGeom>
          <a:noFill/>
          <a:ln>
            <a:round/>
            <a:tailEnd len="med" type="triangle" w="med"/>
          </a:ln>
        </p:spPr>
        <p:style>
          <a:lnRef idx="1">
            <a:schemeClr val="accent1"/>
          </a:lnRef>
          <a:fillRef idx="0">
            <a:schemeClr val="accent1"/>
          </a:fillRef>
          <a:effectRef idx="0">
            <a:schemeClr val="accent1"/>
          </a:effectRef>
          <a:fontRef idx="minor"/>
        </p:style>
      </p:sp>
      <p:sp>
        <p:nvSpPr>
          <p:cNvPr id="47" name="CustomShape 4"/>
          <p:cNvSpPr/>
          <p:nvPr/>
        </p:nvSpPr>
        <p:spPr>
          <a:xfrm>
            <a:off x="467640" y="2781000"/>
            <a:ext cx="4320000" cy="1735560"/>
          </a:xfrm>
          <a:prstGeom prst="rect">
            <a:avLst/>
          </a:prstGeom>
          <a:noFill/>
          <a:ln w="12600">
            <a:solidFill>
              <a:schemeClr val="tx1"/>
            </a:solidFill>
            <a:round/>
          </a:ln>
        </p:spPr>
        <p:style>
          <a:lnRef idx="0"/>
          <a:fillRef idx="0"/>
          <a:effectRef idx="0"/>
          <a:fontRef idx="minor"/>
        </p:style>
        <p:txBody>
          <a:bodyPr lIns="90000" rIns="90000" tIns="45000" bIns="45000"/>
          <a:p>
            <a:pPr>
              <a:lnSpc>
                <a:spcPct val="100000"/>
              </a:lnSpc>
            </a:pPr>
            <a:r>
              <a:rPr b="0" lang="el-GR" sz="1800" spc="-1" strike="noStrike">
                <a:solidFill>
                  <a:srgbClr val="523227"/>
                </a:solidFill>
                <a:latin typeface="Franklin Gothic Book"/>
              </a:rPr>
              <a:t>Η </a:t>
            </a:r>
            <a:r>
              <a:rPr b="1" lang="el-GR" sz="1800" spc="-1" strike="noStrike">
                <a:solidFill>
                  <a:srgbClr val="523227"/>
                </a:solidFill>
                <a:latin typeface="Franklin Gothic Book"/>
              </a:rPr>
              <a:t>Παλαιολιθική εποχή </a:t>
            </a:r>
            <a:r>
              <a:rPr b="0" lang="el-GR" sz="1800" spc="-1" strike="noStrike">
                <a:solidFill>
                  <a:srgbClr val="523227"/>
                </a:solidFill>
                <a:latin typeface="Franklin Gothic Book"/>
              </a:rPr>
              <a:t>αντιστοιχεί χρονικά στο </a:t>
            </a:r>
            <a:r>
              <a:rPr b="0" lang="el-GR" sz="1800" spc="-1" strike="noStrike" u="sng">
                <a:solidFill>
                  <a:srgbClr val="570f0f"/>
                </a:solidFill>
                <a:uFillTx/>
                <a:latin typeface="Franklin Gothic Book"/>
                <a:hlinkClick r:id="rId1"/>
              </a:rPr>
              <a:t>Πλειστόκαινο</a:t>
            </a:r>
            <a:r>
              <a:rPr b="0" lang="el-GR" sz="1800" spc="-1" strike="noStrike">
                <a:solidFill>
                  <a:srgbClr val="523227"/>
                </a:solidFill>
                <a:latin typeface="Franklin Gothic Book"/>
              </a:rPr>
              <a:t> (2.600.000-10.000 πριν από σήμερα), που χαρακτηρίζεται από συνεχείς κλιματολογικές και εδαφολογικές αλλαγές, εποχή των παγετώνων</a:t>
            </a:r>
            <a:endParaRPr b="0" lang="el-GR" sz="1800" spc="-1" strike="noStrike">
              <a:latin typeface="Arial"/>
            </a:endParaRPr>
          </a:p>
        </p:txBody>
      </p:sp>
      <p:sp>
        <p:nvSpPr>
          <p:cNvPr id="48" name="CustomShape 5"/>
          <p:cNvSpPr/>
          <p:nvPr/>
        </p:nvSpPr>
        <p:spPr>
          <a:xfrm flipV="1" rot="10800000">
            <a:off x="8748360" y="5517360"/>
            <a:ext cx="3240000" cy="2559240"/>
          </a:xfrm>
          <a:prstGeom prst="rect">
            <a:avLst/>
          </a:prstGeom>
          <a:noFill/>
          <a:ln w="12600">
            <a:solidFill>
              <a:schemeClr val="tx1"/>
            </a:solidFill>
            <a:round/>
          </a:ln>
        </p:spPr>
        <p:style>
          <a:lnRef idx="0"/>
          <a:fillRef idx="0"/>
          <a:effectRef idx="0"/>
          <a:fontRef idx="minor"/>
        </p:style>
        <p:txBody>
          <a:bodyPr lIns="90000" rIns="90000" tIns="45000" bIns="45000"/>
          <a:p>
            <a:pPr>
              <a:lnSpc>
                <a:spcPct val="100000"/>
              </a:lnSpc>
            </a:pPr>
            <a:r>
              <a:rPr b="0" lang="el-GR" sz="1800" spc="-1" strike="noStrike">
                <a:solidFill>
                  <a:srgbClr val="000000"/>
                </a:solidFill>
                <a:latin typeface="Franklin Gothic Book"/>
              </a:rPr>
              <a:t>Η </a:t>
            </a:r>
            <a:r>
              <a:rPr b="1" lang="el-GR" sz="1800" spc="-1" strike="noStrike">
                <a:solidFill>
                  <a:srgbClr val="000000"/>
                </a:solidFill>
                <a:latin typeface="Franklin Gothic Book"/>
              </a:rPr>
              <a:t>Νεολιθική εποχή  </a:t>
            </a:r>
            <a:r>
              <a:rPr b="0" lang="el-GR" sz="1600" spc="-1" strike="noStrike">
                <a:solidFill>
                  <a:srgbClr val="523227"/>
                </a:solidFill>
                <a:latin typeface="Franklin Gothic Book"/>
              </a:rPr>
              <a:t>6.500 – 3000 π. Χ. </a:t>
            </a:r>
            <a:r>
              <a:rPr b="0" lang="el-GR" sz="1800" spc="-1" strike="noStrike">
                <a:solidFill>
                  <a:srgbClr val="000000"/>
                </a:solidFill>
                <a:latin typeface="Franklin Gothic Book"/>
              </a:rPr>
              <a:t>χαρακτηρίζεται από σταθεροποίηση των </a:t>
            </a:r>
            <a:r>
              <a:rPr b="0" lang="el-GR" sz="1800" spc="-1" strike="noStrike" u="sng">
                <a:solidFill>
                  <a:srgbClr val="ad1f1f"/>
                </a:solidFill>
                <a:uFillTx/>
                <a:latin typeface="Franklin Gothic Book"/>
                <a:hlinkClick r:id="rId2"/>
              </a:rPr>
              <a:t>κλιματολογικών</a:t>
            </a:r>
            <a:r>
              <a:rPr b="0" lang="el-GR" sz="1800" spc="-1" strike="noStrike">
                <a:solidFill>
                  <a:srgbClr val="000000"/>
                </a:solidFill>
                <a:latin typeface="Franklin Gothic Book"/>
              </a:rPr>
              <a:t> συνθηκών, οργάνωση </a:t>
            </a:r>
            <a:r>
              <a:rPr b="0" lang="el-GR" sz="1800" spc="-1" strike="noStrike" u="sng">
                <a:solidFill>
                  <a:srgbClr val="ad1f1f"/>
                </a:solidFill>
                <a:uFillTx/>
                <a:latin typeface="Franklin Gothic Book"/>
                <a:hlinkClick r:id="rId3"/>
              </a:rPr>
              <a:t>οικισμών</a:t>
            </a:r>
            <a:r>
              <a:rPr b="0" lang="el-GR" sz="1800" spc="-1" strike="noStrike">
                <a:solidFill>
                  <a:srgbClr val="000000"/>
                </a:solidFill>
                <a:latin typeface="Franklin Gothic Book"/>
              </a:rPr>
              <a:t> μόνιμου χαρακτήρα και </a:t>
            </a:r>
            <a:r>
              <a:rPr b="0" lang="el-GR" sz="1800" spc="-1" strike="noStrike" u="sng">
                <a:solidFill>
                  <a:srgbClr val="ad1f1f"/>
                </a:solidFill>
                <a:uFillTx/>
                <a:latin typeface="Franklin Gothic Book"/>
                <a:hlinkClick r:id="rId4"/>
              </a:rPr>
              <a:t>οικονομία</a:t>
            </a:r>
            <a:r>
              <a:rPr b="0" lang="el-GR" sz="1800" spc="-1" strike="noStrike">
                <a:solidFill>
                  <a:srgbClr val="000000"/>
                </a:solidFill>
                <a:latin typeface="Franklin Gothic Book"/>
              </a:rPr>
              <a:t> βασισμένη στη συστηματική άσκηση γεωργίας, στην κτηνοτροφία</a:t>
            </a:r>
            <a:endParaRPr b="0" lang="el-GR" sz="18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 name="Picture 4" descr=""/>
          <p:cNvPicPr/>
          <p:nvPr/>
        </p:nvPicPr>
        <p:blipFill>
          <a:blip r:embed="rId1"/>
          <a:stretch/>
        </p:blipFill>
        <p:spPr>
          <a:xfrm>
            <a:off x="0" y="-140040"/>
            <a:ext cx="9143640" cy="6997680"/>
          </a:xfrm>
          <a:prstGeom prst="rect">
            <a:avLst/>
          </a:prstGeom>
          <a:ln>
            <a:noFill/>
          </a:ln>
        </p:spPr>
      </p:pic>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Picture 2" descr=""/>
          <p:cNvPicPr/>
          <p:nvPr/>
        </p:nvPicPr>
        <p:blipFill>
          <a:blip r:embed="rId1"/>
          <a:stretch/>
        </p:blipFill>
        <p:spPr>
          <a:xfrm>
            <a:off x="0" y="0"/>
            <a:ext cx="9277560" cy="6857640"/>
          </a:xfrm>
          <a:prstGeom prst="rect">
            <a:avLst/>
          </a:prstGeom>
          <a:ln>
            <a:noFill/>
          </a:ln>
        </p:spPr>
      </p:pic>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 name="Picture 2" descr=""/>
          <p:cNvPicPr/>
          <p:nvPr/>
        </p:nvPicPr>
        <p:blipFill>
          <a:blip r:embed="rId1"/>
          <a:stretch/>
        </p:blipFill>
        <p:spPr>
          <a:xfrm>
            <a:off x="251640" y="390600"/>
            <a:ext cx="4005000" cy="2389680"/>
          </a:xfrm>
          <a:prstGeom prst="rect">
            <a:avLst/>
          </a:prstGeom>
          <a:ln>
            <a:noFill/>
          </a:ln>
        </p:spPr>
      </p:pic>
      <p:pic>
        <p:nvPicPr>
          <p:cNvPr id="72" name="Picture 4" descr=""/>
          <p:cNvPicPr/>
          <p:nvPr/>
        </p:nvPicPr>
        <p:blipFill>
          <a:blip r:embed="rId2"/>
          <a:stretch/>
        </p:blipFill>
        <p:spPr>
          <a:xfrm>
            <a:off x="4212000" y="260640"/>
            <a:ext cx="4320000" cy="2789280"/>
          </a:xfrm>
          <a:prstGeom prst="rect">
            <a:avLst/>
          </a:prstGeom>
          <a:ln>
            <a:noFill/>
          </a:ln>
        </p:spPr>
      </p:pic>
      <p:pic>
        <p:nvPicPr>
          <p:cNvPr id="73" name="Picture 6" descr=""/>
          <p:cNvPicPr/>
          <p:nvPr/>
        </p:nvPicPr>
        <p:blipFill>
          <a:blip r:embed="rId3"/>
          <a:stretch/>
        </p:blipFill>
        <p:spPr>
          <a:xfrm>
            <a:off x="395640" y="2997000"/>
            <a:ext cx="3528000" cy="3619080"/>
          </a:xfrm>
          <a:prstGeom prst="rect">
            <a:avLst/>
          </a:prstGeom>
          <a:ln>
            <a:noFill/>
          </a:ln>
        </p:spPr>
      </p:pic>
      <p:pic>
        <p:nvPicPr>
          <p:cNvPr id="74" name="Picture 8" descr=""/>
          <p:cNvPicPr/>
          <p:nvPr/>
        </p:nvPicPr>
        <p:blipFill>
          <a:blip r:embed="rId4"/>
          <a:stretch/>
        </p:blipFill>
        <p:spPr>
          <a:xfrm>
            <a:off x="4356000" y="3069000"/>
            <a:ext cx="4248000" cy="3349800"/>
          </a:xfrm>
          <a:prstGeom prst="rect">
            <a:avLst/>
          </a:prstGeom>
          <a:ln>
            <a:noFill/>
          </a:ln>
        </p:spPr>
      </p:pic>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5" name="Picture 4" descr=""/>
          <p:cNvPicPr/>
          <p:nvPr/>
        </p:nvPicPr>
        <p:blipFill>
          <a:blip r:embed="rId1"/>
          <a:srcRect l="0" t="7894" r="0" b="6877"/>
          <a:stretch/>
        </p:blipFill>
        <p:spPr>
          <a:xfrm>
            <a:off x="0" y="0"/>
            <a:ext cx="9143640" cy="6857640"/>
          </a:xfrm>
          <a:prstGeom prst="rect">
            <a:avLst/>
          </a:prstGeom>
          <a:ln>
            <a:noFill/>
          </a:ln>
        </p:spPr>
      </p:pic>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 name="Picture 2" descr=""/>
          <p:cNvPicPr/>
          <p:nvPr/>
        </p:nvPicPr>
        <p:blipFill>
          <a:blip r:embed="rId1"/>
          <a:stretch/>
        </p:blipFill>
        <p:spPr>
          <a:xfrm>
            <a:off x="-45000" y="0"/>
            <a:ext cx="9188640" cy="5445000"/>
          </a:xfrm>
          <a:prstGeom prst="rect">
            <a:avLst/>
          </a:prstGeom>
          <a:ln>
            <a:noFill/>
          </a:ln>
        </p:spPr>
      </p:pic>
      <p:sp>
        <p:nvSpPr>
          <p:cNvPr id="77" name="CustomShape 1"/>
          <p:cNvSpPr/>
          <p:nvPr/>
        </p:nvSpPr>
        <p:spPr>
          <a:xfrm>
            <a:off x="251640" y="5733360"/>
            <a:ext cx="8496720" cy="639000"/>
          </a:xfrm>
          <a:prstGeom prst="rect">
            <a:avLst/>
          </a:prstGeom>
          <a:noFill/>
          <a:ln>
            <a:noFill/>
          </a:ln>
        </p:spPr>
        <p:style>
          <a:lnRef idx="0"/>
          <a:fillRef idx="0"/>
          <a:effectRef idx="0"/>
          <a:fontRef idx="minor"/>
        </p:style>
        <p:txBody>
          <a:bodyPr lIns="90000" rIns="90000" tIns="45000" bIns="45000"/>
          <a:p>
            <a:pPr>
              <a:lnSpc>
                <a:spcPct val="100000"/>
              </a:lnSpc>
            </a:pPr>
            <a:r>
              <a:rPr b="0" lang="el-GR" sz="1800" spc="-1" strike="noStrike">
                <a:solidFill>
                  <a:srgbClr val="85540a"/>
                </a:solidFill>
                <a:latin typeface="Franklin Gothic Book"/>
              </a:rPr>
              <a:t>Η γεωργία γεννιέται σε μία «</a:t>
            </a:r>
            <a:r>
              <a:rPr b="1" lang="el-GR" sz="1800" spc="-1" strike="noStrike">
                <a:solidFill>
                  <a:srgbClr val="85540a"/>
                </a:solidFill>
                <a:latin typeface="Franklin Gothic Book"/>
              </a:rPr>
              <a:t>εύφορη ημισέληνο</a:t>
            </a:r>
            <a:r>
              <a:rPr b="0" lang="el-GR" sz="1800" spc="-1" strike="noStrike">
                <a:solidFill>
                  <a:srgbClr val="85540a"/>
                </a:solidFill>
                <a:latin typeface="Franklin Gothic Book"/>
              </a:rPr>
              <a:t>» που περιλαμβάνει τη Μεσοποταμία, την Παλαιστίνη (Χαναάν, Φοινίκη) και την Αίγυπτο. </a:t>
            </a:r>
            <a:endParaRPr b="0" lang="el-GR" sz="1800" spc="-1" strike="noStrike">
              <a:latin typeface="Arial"/>
            </a:endParaRPr>
          </a:p>
        </p:txBody>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8" name="1 - Εικόνα" descr=""/>
          <p:cNvPicPr/>
          <p:nvPr/>
        </p:nvPicPr>
        <p:blipFill>
          <a:blip r:embed="rId1"/>
          <a:srcRect l="0" t="0" r="12379" b="0"/>
          <a:stretch/>
        </p:blipFill>
        <p:spPr>
          <a:xfrm>
            <a:off x="0" y="0"/>
            <a:ext cx="9143640" cy="6857640"/>
          </a:xfrm>
          <a:prstGeom prst="rect">
            <a:avLst/>
          </a:prstGeom>
          <a:ln w="9360">
            <a:noFill/>
          </a:ln>
        </p:spPr>
      </p:pic>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9" name="1 - Εικόνα" descr=""/>
          <p:cNvPicPr/>
          <p:nvPr/>
        </p:nvPicPr>
        <p:blipFill>
          <a:blip r:embed="rId1"/>
          <a:srcRect l="0" t="0" r="7007" b="0"/>
          <a:stretch/>
        </p:blipFill>
        <p:spPr>
          <a:xfrm>
            <a:off x="0" y="0"/>
            <a:ext cx="9143640" cy="6857640"/>
          </a:xfrm>
          <a:prstGeom prst="rect">
            <a:avLst/>
          </a:prstGeom>
          <a:ln w="9360">
            <a:noFill/>
          </a:ln>
        </p:spPr>
      </p:pic>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0" name="1 - Εικόνα" descr=""/>
          <p:cNvPicPr/>
          <p:nvPr/>
        </p:nvPicPr>
        <p:blipFill>
          <a:blip r:embed="rId1"/>
          <a:srcRect l="69515" t="0" r="0" b="28827"/>
          <a:stretch/>
        </p:blipFill>
        <p:spPr>
          <a:xfrm>
            <a:off x="0" y="0"/>
            <a:ext cx="9143640" cy="6857640"/>
          </a:xfrm>
          <a:prstGeom prst="rect">
            <a:avLst/>
          </a:prstGeom>
          <a:ln w="9360">
            <a:noFill/>
          </a:ln>
        </p:spPr>
      </p:pic>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1" name="1 - Εικόνα" descr=""/>
          <p:cNvPicPr/>
          <p:nvPr/>
        </p:nvPicPr>
        <p:blipFill>
          <a:blip r:embed="rId1"/>
          <a:srcRect l="0" t="0" r="31371" b="0"/>
          <a:stretch/>
        </p:blipFill>
        <p:spPr>
          <a:xfrm>
            <a:off x="0" y="0"/>
            <a:ext cx="9143640" cy="6857640"/>
          </a:xfrm>
          <a:prstGeom prst="rect">
            <a:avLst/>
          </a:prstGeom>
          <a:ln w="9360">
            <a:noFill/>
          </a:ln>
        </p:spPr>
      </p:pic>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1 - Εικόνα" descr=""/>
          <p:cNvPicPr/>
          <p:nvPr/>
        </p:nvPicPr>
        <p:blipFill>
          <a:blip r:embed="rId1"/>
          <a:srcRect l="0" t="0" r="31517" b="0"/>
          <a:stretch/>
        </p:blipFill>
        <p:spPr>
          <a:xfrm>
            <a:off x="0" y="0"/>
            <a:ext cx="9143640" cy="6857640"/>
          </a:xfrm>
          <a:prstGeom prst="rect">
            <a:avLst/>
          </a:prstGeom>
          <a:ln w="9360">
            <a:noFill/>
          </a:ln>
        </p:spPr>
      </p:pic>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Picture 2" descr=""/>
          <p:cNvPicPr/>
          <p:nvPr/>
        </p:nvPicPr>
        <p:blipFill>
          <a:blip r:embed="rId1"/>
          <a:stretch/>
        </p:blipFill>
        <p:spPr>
          <a:xfrm>
            <a:off x="0" y="-55440"/>
            <a:ext cx="9208080" cy="6913080"/>
          </a:xfrm>
          <a:prstGeom prst="rect">
            <a:avLst/>
          </a:prstGeom>
          <a:ln>
            <a:solidFill>
              <a:srgbClr val="ffff00"/>
            </a:solid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3" name="1 - Εικόνα" descr=""/>
          <p:cNvPicPr/>
          <p:nvPr/>
        </p:nvPicPr>
        <p:blipFill>
          <a:blip r:embed="rId1"/>
          <a:srcRect l="0" t="0" r="30942" b="0"/>
          <a:stretch/>
        </p:blipFill>
        <p:spPr>
          <a:xfrm>
            <a:off x="0" y="0"/>
            <a:ext cx="9143640" cy="6857640"/>
          </a:xfrm>
          <a:prstGeom prst="rect">
            <a:avLst/>
          </a:prstGeom>
          <a:ln w="9360">
            <a:noFill/>
          </a:ln>
        </p:spPr>
      </p:pic>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Picture 2" descr=""/>
          <p:cNvPicPr/>
          <p:nvPr/>
        </p:nvPicPr>
        <p:blipFill>
          <a:blip r:embed="rId1"/>
          <a:stretch/>
        </p:blipFill>
        <p:spPr>
          <a:xfrm>
            <a:off x="-221760" y="0"/>
            <a:ext cx="9365400" cy="6857640"/>
          </a:xfrm>
          <a:prstGeom prst="rect">
            <a:avLst/>
          </a:prstGeom>
          <a:ln>
            <a:noFill/>
          </a:ln>
        </p:spPr>
      </p:pic>
      <p:sp>
        <p:nvSpPr>
          <p:cNvPr id="85" name="CustomShape 1"/>
          <p:cNvSpPr/>
          <p:nvPr/>
        </p:nvSpPr>
        <p:spPr>
          <a:xfrm>
            <a:off x="251640" y="620640"/>
            <a:ext cx="4476240" cy="913320"/>
          </a:xfrm>
          <a:prstGeom prst="rect">
            <a:avLst/>
          </a:prstGeom>
          <a:noFill/>
          <a:ln>
            <a:noFill/>
          </a:ln>
        </p:spPr>
        <p:style>
          <a:lnRef idx="0"/>
          <a:fillRef idx="0"/>
          <a:effectRef idx="0"/>
          <a:fontRef idx="minor"/>
        </p:style>
        <p:txBody>
          <a:bodyPr lIns="90000" rIns="90000" tIns="45000" bIns="45000"/>
          <a:p>
            <a:pPr>
              <a:lnSpc>
                <a:spcPct val="100000"/>
              </a:lnSpc>
            </a:pPr>
            <a:r>
              <a:rPr b="0" lang="el-GR" sz="1800" spc="-1" strike="noStrike">
                <a:solidFill>
                  <a:srgbClr val="624139"/>
                </a:solidFill>
                <a:latin typeface="Franklin Gothic Book"/>
              </a:rPr>
              <a:t>Το Δισπηλιό, όπως εμφανίζεται σήμερα, </a:t>
            </a:r>
            <a:br/>
            <a:r>
              <a:rPr b="0" lang="el-GR" sz="1800" spc="-1" strike="noStrike">
                <a:solidFill>
                  <a:srgbClr val="624139"/>
                </a:solidFill>
                <a:latin typeface="Franklin Gothic Book"/>
              </a:rPr>
              <a:t>με αναπαράσταση μιας λιμναίας καλύβας </a:t>
            </a:r>
            <a:br/>
            <a:r>
              <a:rPr b="0" lang="el-GR" sz="1800" spc="-1" strike="noStrike">
                <a:solidFill>
                  <a:srgbClr val="624139"/>
                </a:solidFill>
                <a:latin typeface="Franklin Gothic Book"/>
              </a:rPr>
              <a:t>(5.200 π.Χ.)</a:t>
            </a:r>
            <a:endParaRPr b="0" lang="el-GR" sz="1800" spc="-1" strike="noStrike">
              <a:latin typeface="Arial"/>
            </a:endParaRPr>
          </a:p>
        </p:txBody>
      </p:sp>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6" name="Picture 2" descr=""/>
          <p:cNvPicPr/>
          <p:nvPr/>
        </p:nvPicPr>
        <p:blipFill>
          <a:blip r:embed="rId1"/>
          <a:stretch/>
        </p:blipFill>
        <p:spPr>
          <a:xfrm>
            <a:off x="0" y="32400"/>
            <a:ext cx="9143640" cy="6825240"/>
          </a:xfrm>
          <a:prstGeom prst="rect">
            <a:avLst/>
          </a:prstGeom>
          <a:ln>
            <a:noFill/>
          </a:ln>
        </p:spPr>
      </p:pic>
    </p:spTree>
  </p:cSld>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Picture 2" descr=""/>
          <p:cNvPicPr/>
          <p:nvPr/>
        </p:nvPicPr>
        <p:blipFill>
          <a:blip r:embed="rId1"/>
          <a:stretch/>
        </p:blipFill>
        <p:spPr>
          <a:xfrm>
            <a:off x="0" y="0"/>
            <a:ext cx="9143640" cy="6857640"/>
          </a:xfrm>
          <a:prstGeom prst="rect">
            <a:avLst/>
          </a:prstGeom>
          <a:ln>
            <a:noFill/>
          </a:ln>
        </p:spPr>
      </p:pic>
    </p:spTree>
  </p:cSld>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8" name="Picture 2" descr=""/>
          <p:cNvPicPr/>
          <p:nvPr/>
        </p:nvPicPr>
        <p:blipFill>
          <a:blip r:embed="rId1"/>
          <a:stretch/>
        </p:blipFill>
        <p:spPr>
          <a:xfrm>
            <a:off x="0" y="0"/>
            <a:ext cx="9143640" cy="6857640"/>
          </a:xfrm>
          <a:prstGeom prst="rect">
            <a:avLst/>
          </a:prstGeom>
          <a:ln>
            <a:noFill/>
          </a:ln>
        </p:spPr>
      </p:pic>
    </p:spTree>
  </p:cSld>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Picture 2" descr=""/>
          <p:cNvPicPr/>
          <p:nvPr/>
        </p:nvPicPr>
        <p:blipFill>
          <a:blip r:embed="rId1"/>
          <a:stretch/>
        </p:blipFill>
        <p:spPr>
          <a:xfrm>
            <a:off x="0" y="-1080"/>
            <a:ext cx="9143640" cy="6864840"/>
          </a:xfrm>
          <a:prstGeom prst="rect">
            <a:avLst/>
          </a:prstGeom>
          <a:ln>
            <a:noFill/>
          </a:ln>
        </p:spPr>
      </p:pic>
    </p:spTree>
  </p:cSld>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Picture 2" descr=""/>
          <p:cNvPicPr/>
          <p:nvPr/>
        </p:nvPicPr>
        <p:blipFill>
          <a:blip r:embed="rId1"/>
          <a:srcRect l="46333" t="0" r="0" b="0"/>
          <a:stretch/>
        </p:blipFill>
        <p:spPr>
          <a:xfrm>
            <a:off x="0" y="0"/>
            <a:ext cx="5014800" cy="6857640"/>
          </a:xfrm>
          <a:prstGeom prst="rect">
            <a:avLst/>
          </a:prstGeom>
          <a:ln>
            <a:noFill/>
          </a:ln>
        </p:spPr>
      </p:pic>
      <p:sp>
        <p:nvSpPr>
          <p:cNvPr id="51" name="CustomShape 1"/>
          <p:cNvSpPr/>
          <p:nvPr/>
        </p:nvSpPr>
        <p:spPr>
          <a:xfrm>
            <a:off x="5286240" y="857160"/>
            <a:ext cx="3240000" cy="4969080"/>
          </a:xfrm>
          <a:prstGeom prst="rect">
            <a:avLst/>
          </a:prstGeom>
          <a:ln>
            <a:round/>
          </a:ln>
          <a:effectLst>
            <a:outerShdw blurRad="76200" dir="5400000" dist="50800" rotWithShape="0">
              <a:srgbClr val="4e3b30">
                <a:alpha val="60000"/>
              </a:srgbClr>
            </a:outerShdw>
          </a:effectLst>
        </p:spPr>
        <p:style>
          <a:lnRef idx="1">
            <a:schemeClr val="accent1"/>
          </a:lnRef>
          <a:fillRef idx="2">
            <a:schemeClr val="accent1"/>
          </a:fillRef>
          <a:effectRef idx="1">
            <a:schemeClr val="accent1"/>
          </a:effectRef>
          <a:fontRef idx="minor"/>
        </p:style>
        <p:txBody>
          <a:bodyPr lIns="90000" rIns="90000" tIns="45000" bIns="45000"/>
          <a:p>
            <a:pPr>
              <a:lnSpc>
                <a:spcPct val="100000"/>
              </a:lnSpc>
            </a:pPr>
            <a:r>
              <a:rPr b="1" lang="el-GR" sz="1800" spc="97" strike="noStrike">
                <a:solidFill>
                  <a:srgbClr val="000000"/>
                </a:solidFill>
                <a:latin typeface="Franklin Gothic Book"/>
              </a:rPr>
              <a:t>«</a:t>
            </a:r>
            <a:r>
              <a:rPr b="1" lang="el-GR" sz="2000" spc="97" strike="noStrike">
                <a:solidFill>
                  <a:srgbClr val="000000"/>
                </a:solidFill>
                <a:latin typeface="Franklin Gothic Book"/>
              </a:rPr>
              <a:t>Λούσι»:  </a:t>
            </a:r>
            <a:r>
              <a:rPr b="0" lang="el-GR" sz="2000" spc="97" strike="noStrike">
                <a:solidFill>
                  <a:srgbClr val="000000"/>
                </a:solidFill>
                <a:latin typeface="Franklin Gothic Book"/>
              </a:rPr>
              <a:t>Φημισμένο θηλυκό απολίθωμα του είδους Australopithecus afarensis, του </a:t>
            </a:r>
            <a:r>
              <a:rPr b="0" lang="el-GR" sz="2000" spc="97" strike="noStrike" u="sng">
                <a:solidFill>
                  <a:srgbClr val="000000"/>
                </a:solidFill>
                <a:uFillTx/>
                <a:latin typeface="Franklin Gothic Book"/>
              </a:rPr>
              <a:t>πιθηκάνθρωπου που έζησε πριν από 3.000.000 χρόνια στην Ανατολική Αφρική και θεωρείται βασικός κρίκος στην εξέλιξη του ανθρώπου.</a:t>
            </a:r>
            <a:endParaRPr b="0" lang="el-GR" sz="2000" spc="-1" strike="noStrike">
              <a:latin typeface="Arial"/>
            </a:endParaRPr>
          </a:p>
          <a:p>
            <a:pPr>
              <a:lnSpc>
                <a:spcPct val="100000"/>
              </a:lnSpc>
            </a:pPr>
            <a:r>
              <a:rPr b="0" lang="el-GR" sz="2000" spc="97" strike="noStrike">
                <a:solidFill>
                  <a:srgbClr val="000000"/>
                </a:solidFill>
                <a:latin typeface="Franklin Gothic Book"/>
              </a:rPr>
              <a:t>40 οστά ενός σκελετού θηλυκού ατόμου, που ανακαλύφθηκε στο Χαντάρ της Αιθιοπίας το 1974</a:t>
            </a:r>
            <a:r>
              <a:rPr b="0" lang="el-GR" sz="2000" spc="-1" strike="noStrike">
                <a:solidFill>
                  <a:srgbClr val="000000"/>
                </a:solidFill>
                <a:latin typeface="Franklin Gothic Book"/>
              </a:rPr>
              <a:t>.</a:t>
            </a:r>
            <a:endParaRPr b="0" lang="el-GR" sz="20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Picture 2" descr=""/>
          <p:cNvPicPr/>
          <p:nvPr/>
        </p:nvPicPr>
        <p:blipFill>
          <a:blip r:embed="rId1"/>
          <a:stretch/>
        </p:blipFill>
        <p:spPr>
          <a:xfrm>
            <a:off x="0" y="-243360"/>
            <a:ext cx="9143640" cy="7101000"/>
          </a:xfrm>
          <a:prstGeom prst="rect">
            <a:avLst/>
          </a:prstGeom>
          <a:ln>
            <a:noFill/>
          </a:ln>
        </p:spPr>
      </p:pic>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 name="Picture 4" descr=""/>
          <p:cNvPicPr/>
          <p:nvPr/>
        </p:nvPicPr>
        <p:blipFill>
          <a:blip r:embed="rId1"/>
          <a:stretch/>
        </p:blipFill>
        <p:spPr>
          <a:xfrm>
            <a:off x="251640" y="548640"/>
            <a:ext cx="3384000" cy="2977920"/>
          </a:xfrm>
          <a:prstGeom prst="rect">
            <a:avLst/>
          </a:prstGeom>
          <a:ln>
            <a:noFill/>
          </a:ln>
        </p:spPr>
      </p:pic>
      <p:sp>
        <p:nvSpPr>
          <p:cNvPr id="54" name="CustomShape 1"/>
          <p:cNvSpPr/>
          <p:nvPr/>
        </p:nvSpPr>
        <p:spPr>
          <a:xfrm>
            <a:off x="3857760" y="404640"/>
            <a:ext cx="4890600" cy="3413160"/>
          </a:xfrm>
          <a:prstGeom prst="rect">
            <a:avLst/>
          </a:prstGeom>
          <a:ln>
            <a:round/>
          </a:ln>
          <a:effectLst>
            <a:outerShdw blurRad="76200" dir="5400000" dist="50800" rotWithShape="0">
              <a:srgbClr val="4e3b30">
                <a:alpha val="60000"/>
              </a:srgbClr>
            </a:outerShdw>
          </a:effectLst>
        </p:spPr>
        <p:style>
          <a:lnRef idx="1">
            <a:schemeClr val="accent6"/>
          </a:lnRef>
          <a:fillRef idx="2">
            <a:schemeClr val="accent6"/>
          </a:fillRef>
          <a:effectRef idx="1">
            <a:schemeClr val="accent6"/>
          </a:effectRef>
          <a:fontRef idx="minor"/>
        </p:style>
        <p:txBody>
          <a:bodyPr lIns="90000" rIns="90000" tIns="45000" bIns="45000"/>
          <a:p>
            <a:pPr algn="just">
              <a:lnSpc>
                <a:spcPct val="100000"/>
              </a:lnSpc>
            </a:pPr>
            <a:r>
              <a:rPr b="0" lang="el-GR" sz="2000" spc="-1" strike="noStrike">
                <a:solidFill>
                  <a:srgbClr val="000000"/>
                </a:solidFill>
                <a:latin typeface="Franklin Gothic Book"/>
              </a:rPr>
              <a:t>Στο εσωτερικό του σπηλαίου ανακαλύφθηκε, μέσα σε σταλαγμιτική ύλη, απολιθωμένο ανθρώπινο κρανίο, που πιθανότατα ανήκει σε γυναίκα ηλικίας 25 ετών, που έζησε περίπου 200.000 χρόνια πριν από σήμερα. Ανήκει σε τύπο αρχανθρώπου (δηλαδή όρθιου ανθρώπου) μεταβατικής μορφής από τον Homo erectus προς τον Homo sapiens neandertalensis.</a:t>
            </a:r>
            <a:endParaRPr b="0" lang="el-GR" sz="2000" spc="-1" strike="noStrike">
              <a:latin typeface="Arial"/>
            </a:endParaRPr>
          </a:p>
          <a:p>
            <a:pPr>
              <a:lnSpc>
                <a:spcPct val="100000"/>
              </a:lnSpc>
            </a:pPr>
            <a:endParaRPr b="0" lang="el-GR" sz="2000" spc="-1" strike="noStrike">
              <a:latin typeface="Arial"/>
            </a:endParaRPr>
          </a:p>
        </p:txBody>
      </p:sp>
      <p:sp>
        <p:nvSpPr>
          <p:cNvPr id="55" name="CustomShape 2"/>
          <p:cNvSpPr/>
          <p:nvPr/>
        </p:nvSpPr>
        <p:spPr>
          <a:xfrm>
            <a:off x="463680" y="3501000"/>
            <a:ext cx="1910880" cy="516600"/>
          </a:xfrm>
          <a:prstGeom prst="rect">
            <a:avLst/>
          </a:prstGeom>
          <a:noFill/>
          <a:ln>
            <a:noFill/>
          </a:ln>
        </p:spPr>
        <p:style>
          <a:lnRef idx="0"/>
          <a:fillRef idx="0"/>
          <a:effectRef idx="0"/>
          <a:fontRef idx="minor"/>
        </p:style>
        <p:txBody>
          <a:bodyPr wrap="none" lIns="90000" rIns="90000" tIns="45000" bIns="45000"/>
          <a:p>
            <a:pPr>
              <a:lnSpc>
                <a:spcPct val="100000"/>
              </a:lnSpc>
            </a:pPr>
            <a:r>
              <a:rPr b="0" lang="el-GR" sz="1400" spc="-1" strike="noStrike">
                <a:solidFill>
                  <a:srgbClr val="000000"/>
                </a:solidFill>
                <a:latin typeface="Franklin Gothic Book"/>
              </a:rPr>
              <a:t>Σπήλαιο Πετραλώνων</a:t>
            </a:r>
            <a:endParaRPr b="0" lang="el-GR" sz="1400" spc="-1" strike="noStrike">
              <a:latin typeface="Arial"/>
            </a:endParaRPr>
          </a:p>
          <a:p>
            <a:pPr>
              <a:lnSpc>
                <a:spcPct val="100000"/>
              </a:lnSpc>
            </a:pPr>
            <a:r>
              <a:rPr b="0" lang="el-GR" sz="1400" spc="-1" strike="noStrike">
                <a:solidFill>
                  <a:srgbClr val="000000"/>
                </a:solidFill>
                <a:latin typeface="Franklin Gothic Book"/>
              </a:rPr>
              <a:t>Χαλκιδική</a:t>
            </a:r>
            <a:endParaRPr b="0" lang="el-GR" sz="1400" spc="-1" strike="noStrike">
              <a:latin typeface="Arial"/>
            </a:endParaRPr>
          </a:p>
        </p:txBody>
      </p:sp>
      <p:pic>
        <p:nvPicPr>
          <p:cNvPr id="56" name="Picture 2" descr=""/>
          <p:cNvPicPr/>
          <p:nvPr/>
        </p:nvPicPr>
        <p:blipFill>
          <a:blip r:embed="rId2"/>
          <a:stretch/>
        </p:blipFill>
        <p:spPr>
          <a:xfrm>
            <a:off x="3686040" y="2925000"/>
            <a:ext cx="5457600" cy="3932640"/>
          </a:xfrm>
          <a:prstGeom prst="rect">
            <a:avLst/>
          </a:prstGeom>
          <a:ln>
            <a:noFill/>
          </a:ln>
        </p:spPr>
      </p:pic>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Picture 2" descr=""/>
          <p:cNvPicPr/>
          <p:nvPr/>
        </p:nvPicPr>
        <p:blipFill>
          <a:blip r:embed="rId1"/>
          <a:stretch/>
        </p:blipFill>
        <p:spPr>
          <a:xfrm>
            <a:off x="0" y="0"/>
            <a:ext cx="4968720" cy="6857640"/>
          </a:xfrm>
          <a:prstGeom prst="rect">
            <a:avLst/>
          </a:prstGeom>
          <a:ln>
            <a:noFill/>
          </a:ln>
        </p:spPr>
      </p:pic>
      <p:sp>
        <p:nvSpPr>
          <p:cNvPr id="58" name="CustomShape 1"/>
          <p:cNvSpPr/>
          <p:nvPr/>
        </p:nvSpPr>
        <p:spPr>
          <a:xfrm>
            <a:off x="683640" y="5445360"/>
            <a:ext cx="3456000" cy="1306440"/>
          </a:xfrm>
          <a:prstGeom prst="rect">
            <a:avLst/>
          </a:prstGeom>
          <a:noFill/>
          <a:ln>
            <a:noFill/>
          </a:ln>
        </p:spPr>
        <p:style>
          <a:lnRef idx="0"/>
          <a:fillRef idx="0"/>
          <a:effectRef idx="0"/>
          <a:fontRef idx="minor"/>
        </p:style>
        <p:txBody>
          <a:bodyPr lIns="90000" rIns="90000" tIns="45000" bIns="45000"/>
          <a:p>
            <a:pPr>
              <a:lnSpc>
                <a:spcPct val="100000"/>
              </a:lnSpc>
            </a:pPr>
            <a:r>
              <a:rPr b="0" lang="el-GR" sz="1600" spc="-1" strike="noStrike">
                <a:solidFill>
                  <a:srgbClr val="ffff00"/>
                </a:solidFill>
                <a:latin typeface="Franklin Gothic Book"/>
              </a:rPr>
              <a:t>Αναπαράσταση του ανθρώπου του Νεάντερταλ σύμφωνα με τα δεδομένα της σύγχρονης επιστήμης. (Μουσείο του Νεάντερταλ)</a:t>
            </a:r>
            <a:endParaRPr b="0" lang="el-GR" sz="1600" spc="-1" strike="noStrike">
              <a:latin typeface="Arial"/>
            </a:endParaRPr>
          </a:p>
        </p:txBody>
      </p:sp>
      <p:sp>
        <p:nvSpPr>
          <p:cNvPr id="59" name="CustomShape 2"/>
          <p:cNvSpPr/>
          <p:nvPr/>
        </p:nvSpPr>
        <p:spPr>
          <a:xfrm>
            <a:off x="5000760" y="620640"/>
            <a:ext cx="3928680" cy="4663440"/>
          </a:xfrm>
          <a:prstGeom prst="rect">
            <a:avLst/>
          </a:prstGeom>
          <a:ln>
            <a:round/>
          </a:ln>
          <a:effectLst>
            <a:outerShdw blurRad="76200" dir="5400000" dist="50800" rotWithShape="0">
              <a:srgbClr val="4e3b30">
                <a:alpha val="60000"/>
              </a:srgbClr>
            </a:outerShdw>
          </a:effectLst>
        </p:spPr>
        <p:style>
          <a:lnRef idx="1">
            <a:schemeClr val="accent3"/>
          </a:lnRef>
          <a:fillRef idx="2">
            <a:schemeClr val="accent3"/>
          </a:fillRef>
          <a:effectRef idx="1">
            <a:schemeClr val="accent3"/>
          </a:effectRef>
          <a:fontRef idx="minor"/>
        </p:style>
        <p:txBody>
          <a:bodyPr lIns="90000" rIns="90000" tIns="45000" bIns="45000"/>
          <a:p>
            <a:pPr algn="just">
              <a:lnSpc>
                <a:spcPct val="100000"/>
              </a:lnSpc>
            </a:pPr>
            <a:r>
              <a:rPr b="0" lang="el-GR" sz="2000" spc="-1" strike="noStrike">
                <a:solidFill>
                  <a:srgbClr val="603a14"/>
                </a:solidFill>
                <a:latin typeface="Franklin Gothic Book"/>
              </a:rPr>
              <a:t>Οι νεαντερτάλιοι άνθρωποι έζησαν στη μέση </a:t>
            </a:r>
            <a:r>
              <a:rPr b="0" lang="el-GR" sz="2000" spc="-1" strike="noStrike" u="sng">
                <a:solidFill>
                  <a:srgbClr val="570f0f"/>
                </a:solidFill>
                <a:uFillTx/>
                <a:latin typeface="Franklin Gothic Book"/>
                <a:hlinkClick r:id="rId2"/>
              </a:rPr>
              <a:t>Παλαιολιθική εποχή</a:t>
            </a:r>
            <a:r>
              <a:rPr b="0" lang="el-GR" sz="2000" spc="-1" strike="noStrike">
                <a:solidFill>
                  <a:srgbClr val="603a14"/>
                </a:solidFill>
                <a:latin typeface="Franklin Gothic Book"/>
              </a:rPr>
              <a:t>. Εξαφανίσθηκαν στις αρχές της τελευταίας παγετώδους περιόδου, η οποία τοποθετείται πριν από σαράντα μέχρι εβδομήντα χιλιάδες χρόνια, οπότε άρχισε να εξαπλώνεται ο </a:t>
            </a:r>
            <a:r>
              <a:rPr b="0" lang="el-GR" sz="2000" spc="-1" strike="noStrike" u="sng">
                <a:solidFill>
                  <a:srgbClr val="570f0f"/>
                </a:solidFill>
                <a:uFillTx/>
                <a:latin typeface="Franklin Gothic Book"/>
                <a:hlinkClick r:id="rId3"/>
              </a:rPr>
              <a:t>Χόμο</a:t>
            </a:r>
            <a:r>
              <a:rPr b="0" lang="el-GR" sz="2000" spc="-1" strike="noStrike" u="sng">
                <a:solidFill>
                  <a:srgbClr val="570f0f"/>
                </a:solidFill>
                <a:uFillTx/>
                <a:latin typeface="Franklin Gothic Book"/>
                <a:hlinkClick r:id="rId4"/>
              </a:rPr>
              <a:t> </a:t>
            </a:r>
            <a:r>
              <a:rPr b="0" lang="el-GR" sz="2000" spc="-1" strike="noStrike" u="sng">
                <a:solidFill>
                  <a:srgbClr val="570f0f"/>
                </a:solidFill>
                <a:uFillTx/>
                <a:latin typeface="Franklin Gothic Book"/>
                <a:hlinkClick r:id="rId5"/>
              </a:rPr>
              <a:t>Σάπιενς</a:t>
            </a:r>
            <a:r>
              <a:rPr b="0" lang="el-GR" sz="2000" spc="-1" strike="noStrike">
                <a:solidFill>
                  <a:srgbClr val="603a14"/>
                </a:solidFill>
                <a:latin typeface="Franklin Gothic Book"/>
              </a:rPr>
              <a:t>, ο οποίος, σύμφωνα με τη γνώμη των περισσότερων </a:t>
            </a:r>
            <a:r>
              <a:rPr b="0" lang="el-GR" sz="2000" spc="-1" strike="noStrike" u="sng">
                <a:solidFill>
                  <a:srgbClr val="570f0f"/>
                </a:solidFill>
                <a:uFillTx/>
                <a:latin typeface="Franklin Gothic Book"/>
                <a:hlinkClick r:id="rId6"/>
              </a:rPr>
              <a:t>παλαιοντολόγων</a:t>
            </a:r>
            <a:r>
              <a:rPr b="0" lang="el-GR" sz="2000" spc="-1" strike="noStrike">
                <a:solidFill>
                  <a:srgbClr val="603a14"/>
                </a:solidFill>
                <a:latin typeface="Franklin Gothic Book"/>
              </a:rPr>
              <a:t> δεν κατάγεται από τον Νεάντερταλ, παρόλο που συνδέεται συγγενικά με αυτόν.</a:t>
            </a:r>
            <a:endParaRPr b="0" lang="el-GR" sz="20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Picture 2" descr=""/>
          <p:cNvPicPr/>
          <p:nvPr/>
        </p:nvPicPr>
        <p:blipFill>
          <a:blip r:embed="rId1"/>
          <a:stretch/>
        </p:blipFill>
        <p:spPr>
          <a:xfrm>
            <a:off x="4212000" y="428760"/>
            <a:ext cx="4931640" cy="4802040"/>
          </a:xfrm>
          <a:prstGeom prst="rect">
            <a:avLst/>
          </a:prstGeom>
          <a:ln>
            <a:noFill/>
          </a:ln>
        </p:spPr>
      </p:pic>
      <p:pic>
        <p:nvPicPr>
          <p:cNvPr id="61" name="Picture 4" descr=""/>
          <p:cNvPicPr/>
          <p:nvPr/>
        </p:nvPicPr>
        <p:blipFill>
          <a:blip r:embed="rId2"/>
          <a:stretch/>
        </p:blipFill>
        <p:spPr>
          <a:xfrm>
            <a:off x="0" y="-38880"/>
            <a:ext cx="4341960" cy="6922080"/>
          </a:xfrm>
          <a:prstGeom prst="rect">
            <a:avLst/>
          </a:prstGeom>
          <a:ln>
            <a:noFill/>
          </a:ln>
        </p:spPr>
      </p:pic>
      <p:sp>
        <p:nvSpPr>
          <p:cNvPr id="62" name="CustomShape 1"/>
          <p:cNvSpPr/>
          <p:nvPr/>
        </p:nvSpPr>
        <p:spPr>
          <a:xfrm>
            <a:off x="144720" y="5013000"/>
            <a:ext cx="6211800" cy="639000"/>
          </a:xfrm>
          <a:prstGeom prst="rect">
            <a:avLst/>
          </a:prstGeom>
          <a:noFill/>
          <a:ln>
            <a:noFill/>
          </a:ln>
        </p:spPr>
        <p:style>
          <a:lnRef idx="0"/>
          <a:fillRef idx="0"/>
          <a:effectRef idx="0"/>
          <a:fontRef idx="minor"/>
        </p:style>
        <p:txBody>
          <a:bodyPr wrap="none" lIns="90000" rIns="90000" tIns="45000" bIns="45000"/>
          <a:p>
            <a:pPr>
              <a:lnSpc>
                <a:spcPct val="100000"/>
              </a:lnSpc>
            </a:pPr>
            <a:br/>
            <a:r>
              <a:rPr b="1" lang="el-GR" sz="1800" spc="-1" strike="noStrike">
                <a:solidFill>
                  <a:srgbClr val="ffff00"/>
                </a:solidFill>
                <a:latin typeface="Franklin Gothic Book"/>
              </a:rPr>
              <a:t>Χειροπέλεκυς, το πρώτο εργαλείο του ανθρώπου.</a:t>
            </a:r>
            <a:endParaRPr b="0" lang="el-GR" sz="18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 name="Picture 2" descr=""/>
          <p:cNvPicPr/>
          <p:nvPr/>
        </p:nvPicPr>
        <p:blipFill>
          <a:blip r:embed="rId1"/>
          <a:stretch/>
        </p:blipFill>
        <p:spPr>
          <a:xfrm>
            <a:off x="0" y="0"/>
            <a:ext cx="4355640" cy="6857640"/>
          </a:xfrm>
          <a:prstGeom prst="rect">
            <a:avLst/>
          </a:prstGeom>
          <a:ln>
            <a:noFill/>
          </a:ln>
        </p:spPr>
      </p:pic>
      <p:pic>
        <p:nvPicPr>
          <p:cNvPr id="64" name="Picture 4" descr=""/>
          <p:cNvPicPr/>
          <p:nvPr/>
        </p:nvPicPr>
        <p:blipFill>
          <a:blip r:embed="rId2"/>
          <a:stretch/>
        </p:blipFill>
        <p:spPr>
          <a:xfrm>
            <a:off x="4356000" y="0"/>
            <a:ext cx="4787640" cy="6857640"/>
          </a:xfrm>
          <a:prstGeom prst="rect">
            <a:avLst/>
          </a:prstGeom>
          <a:ln>
            <a:noFill/>
          </a:ln>
        </p:spPr>
      </p:pic>
      <p:sp>
        <p:nvSpPr>
          <p:cNvPr id="65" name="CustomShape 1"/>
          <p:cNvSpPr/>
          <p:nvPr/>
        </p:nvSpPr>
        <p:spPr>
          <a:xfrm>
            <a:off x="472320" y="4221000"/>
            <a:ext cx="2764440" cy="913320"/>
          </a:xfrm>
          <a:prstGeom prst="rect">
            <a:avLst/>
          </a:prstGeom>
          <a:noFill/>
          <a:ln>
            <a:noFill/>
          </a:ln>
        </p:spPr>
        <p:style>
          <a:lnRef idx="0"/>
          <a:fillRef idx="0"/>
          <a:effectRef idx="0"/>
          <a:fontRef idx="minor"/>
        </p:style>
        <p:txBody>
          <a:bodyPr wrap="none" lIns="90000" rIns="90000" tIns="45000" bIns="45000"/>
          <a:p>
            <a:pPr>
              <a:lnSpc>
                <a:spcPct val="100000"/>
              </a:lnSpc>
            </a:pPr>
            <a:r>
              <a:rPr b="1" lang="el-GR" sz="1800" spc="-1" strike="noStrike">
                <a:solidFill>
                  <a:srgbClr val="ffff00"/>
                </a:solidFill>
                <a:latin typeface="Franklin Gothic Book"/>
              </a:rPr>
              <a:t>Βελόνες από κόκαλο.</a:t>
            </a:r>
            <a:endParaRPr b="0" lang="el-GR" sz="1800" spc="-1" strike="noStrike">
              <a:latin typeface="Arial"/>
            </a:endParaRPr>
          </a:p>
          <a:p>
            <a:pPr>
              <a:lnSpc>
                <a:spcPct val="100000"/>
              </a:lnSpc>
            </a:pPr>
            <a:r>
              <a:rPr b="1" lang="el-GR" sz="1800" spc="-1" strike="noStrike">
                <a:solidFill>
                  <a:srgbClr val="ffff00"/>
                </a:solidFill>
                <a:latin typeface="Franklin Gothic Book"/>
              </a:rPr>
              <a:t>Βέλος, λεπίδες,</a:t>
            </a:r>
            <a:br/>
            <a:r>
              <a:rPr b="1" lang="el-GR" sz="1800" spc="-1" strike="noStrike">
                <a:solidFill>
                  <a:srgbClr val="ffff00"/>
                </a:solidFill>
                <a:latin typeface="Franklin Gothic Book"/>
              </a:rPr>
              <a:t>δρεπάνι.</a:t>
            </a:r>
            <a:endParaRPr b="0" lang="el-GR" sz="1800" spc="-1" strike="noStrike">
              <a:latin typeface="Arial"/>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 name="Picture 2" descr=""/>
          <p:cNvPicPr/>
          <p:nvPr/>
        </p:nvPicPr>
        <p:blipFill>
          <a:blip r:embed="rId1"/>
          <a:stretch/>
        </p:blipFill>
        <p:spPr>
          <a:xfrm>
            <a:off x="0" y="0"/>
            <a:ext cx="3851640" cy="2888640"/>
          </a:xfrm>
          <a:prstGeom prst="rect">
            <a:avLst/>
          </a:prstGeom>
          <a:ln>
            <a:noFill/>
          </a:ln>
        </p:spPr>
      </p:pic>
      <p:pic>
        <p:nvPicPr>
          <p:cNvPr id="67" name="Picture 6" descr=""/>
          <p:cNvPicPr/>
          <p:nvPr/>
        </p:nvPicPr>
        <p:blipFill>
          <a:blip r:embed="rId2"/>
          <a:stretch/>
        </p:blipFill>
        <p:spPr>
          <a:xfrm>
            <a:off x="3060000" y="2949120"/>
            <a:ext cx="6083640" cy="3908520"/>
          </a:xfrm>
          <a:prstGeom prst="rect">
            <a:avLst/>
          </a:prstGeom>
          <a:ln>
            <a:noFill/>
          </a:ln>
        </p:spPr>
      </p:pic>
      <p:sp>
        <p:nvSpPr>
          <p:cNvPr id="68" name="CustomShape 1"/>
          <p:cNvSpPr/>
          <p:nvPr/>
        </p:nvSpPr>
        <p:spPr>
          <a:xfrm>
            <a:off x="4795560" y="908640"/>
            <a:ext cx="3034080" cy="639000"/>
          </a:xfrm>
          <a:prstGeom prst="rect">
            <a:avLst/>
          </a:prstGeom>
          <a:noFill/>
          <a:ln>
            <a:noFill/>
          </a:ln>
        </p:spPr>
        <p:style>
          <a:lnRef idx="0"/>
          <a:fillRef idx="0"/>
          <a:effectRef idx="0"/>
          <a:fontRef idx="minor"/>
        </p:style>
        <p:txBody>
          <a:bodyPr wrap="none" lIns="90000" rIns="90000" tIns="45000" bIns="45000"/>
          <a:p>
            <a:pPr>
              <a:lnSpc>
                <a:spcPct val="100000"/>
              </a:lnSpc>
            </a:pPr>
            <a:r>
              <a:rPr b="1" lang="el-GR" sz="1800" spc="-1" strike="noStrike">
                <a:solidFill>
                  <a:srgbClr val="c87d0e"/>
                </a:solidFill>
                <a:latin typeface="Franklin Gothic Book"/>
              </a:rPr>
              <a:t>σπήλαιο Λασκώ Γαλλία</a:t>
            </a:r>
            <a:endParaRPr b="0" lang="el-GR" sz="1800" spc="-1" strike="noStrike">
              <a:latin typeface="Arial"/>
            </a:endParaRPr>
          </a:p>
          <a:p>
            <a:pPr>
              <a:lnSpc>
                <a:spcPct val="100000"/>
              </a:lnSpc>
            </a:pPr>
            <a:endParaRPr b="0" lang="el-GR" sz="1800" spc="-1" strike="noStrike">
              <a:latin typeface="Arial"/>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Trek</Template>
  <TotalTime>159</TotalTime>
  <Application>LibreOffice/6.0.4.2$Windows_x86 LibreOffice_project/9b0d9b32d5dcda91d2f1a96dc04c645c450872bf</Application>
  <Words>198</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2017-09-22T11:37:36Z</dcterms:created>
  <dc:creator>Γιάννα</dc:creator>
  <dc:description/>
  <dc:language>el-GR</dc:language>
  <cp:lastModifiedBy/>
  <dcterms:modified xsi:type="dcterms:W3CDTF">2024-09-11T17:37:15Z</dcterms:modified>
  <cp:revision>19</cp:revision>
  <dc:subject/>
  <dc:title>Διαφάνεια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Προβολή στην οθόνη (4:3)</vt:lpwstr>
  </property>
  <property fmtid="{D5CDD505-2E9C-101B-9397-08002B2CF9AE}" pid="9" name="ScaleCrop">
    <vt:bool>0</vt:bool>
  </property>
  <property fmtid="{D5CDD505-2E9C-101B-9397-08002B2CF9AE}" pid="10" name="ShareDoc">
    <vt:bool>0</vt:bool>
  </property>
  <property fmtid="{D5CDD505-2E9C-101B-9397-08002B2CF9AE}" pid="11" name="Slides">
    <vt:i4>27</vt:i4>
  </property>
</Properties>
</file>