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8A63B3-3B1A-ECD4-5E2B-C16A87E5E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FB42BCA-C440-E944-949B-117E171E5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783A8F-F364-80B0-15C1-05D42D08C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6560C47-E726-D8C7-6E63-113D040E9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157E7A4-52E0-E1F6-5ECC-8BC7DB96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680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7460B5-92EF-D266-CA11-B601AAAA3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8A7556-A7B5-3C7B-DB40-D195FE2D2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2A5F4A-496C-6677-83E0-AC908191A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62B1C46-5577-6F1E-A06D-F33436DD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BDDF23C-C832-A48F-6781-8848D6ACF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482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A5A261C-CB70-D1FD-F720-8FFE23695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BAE106A-1ECF-C976-5A7E-A9241C98A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F349291-0593-17A4-3C72-72F6FE47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89321B-D4A6-98F8-25A7-B82964909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49099C9-70DE-0595-4E9F-631070AA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658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0CE173-3457-80E3-83C0-535A2B14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30BBDD-2EA8-635A-8E41-1BAF56F94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7E6BEC-693F-68BA-73C3-46F35EAC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0DF5C97-C084-4B89-5AFD-8B9503D3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1A62A8D-C089-02BC-ED3A-186BD69F8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117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EA9850-40D8-D4F6-D868-62BBAB36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195CC74-415F-E26E-996C-B67BD2CF4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F874FF-B545-1CE1-DC9F-46F51061A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243E836-DCAC-A11B-02CF-ADFE6F2FD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454C2A-7408-D43B-8BB8-8836A524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04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DF89C27-25C4-0380-DEF3-7D7CCE9BE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112C58-065E-C326-DD2F-CC3719661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6836514-9302-440B-8615-6730AA282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66870D0-0915-9C4B-7786-15E9C92F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6C8FF82-DCB7-9AF9-9C9B-A7EEED83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5FC66F3-E187-DA6C-D91B-A736C00F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07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23D504-CDEA-9A2F-9AC3-7BFFD93D7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E9CF880-979E-56C7-F169-8A4CE02FE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8465E1A-D514-0DC1-CBCC-018895DA8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98A3E7A-F862-BD69-F8D0-9E3380C16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EC19809-870D-B489-1D4F-3EE965BBC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82A1055-D0C5-056F-EED1-33B98F23A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7B76C45-62C3-6885-06D2-58ABDCF2E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FC7970F-CFEB-5C1A-72B4-F774510D7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750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B1DEE2-A8CD-6501-DF96-6BD5F864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94C54793-3454-59C8-64B5-B6B92673D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E97A0CC-6FB6-7C87-20A7-1F02323F9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110F967-083B-9375-5F89-C94FB984D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494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C31F89E-D10D-0BF2-66A4-1CC79B0E3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1B09029-BD3B-1EE9-6198-C36C18A0A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AACBDC6-6040-7742-A1D6-5EC01E042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034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2BCEC7-7A83-74C3-2E61-09A36D26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29565F-F731-13D9-E96A-F0CB49A75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B72A17E-AFEF-33B2-721E-633CFAB0B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5695A27-FB43-595B-50EF-625E460A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D9818B8-35B4-AA0E-F00F-DC1C6DEA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F6F2AD0-447F-2612-AB0B-BDBEE049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57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034FF8-8D7E-02A1-A3A8-07E3BFD9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7A0A779-ED02-361D-EC32-4AB31EED85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74B6B1D-6EC7-0FAC-A462-C1C5F8BBD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2CC9A39-13B1-EBC3-ACC9-923A6C9AC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780F113-A18D-3EF1-C4C6-65998312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C995F9-334C-203B-8F0E-1D42AEBFC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56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3AC8A0C-889B-CE03-0F09-674B69545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10021D4-91F5-1821-5D16-EED787912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83477B3-9ABF-F655-0229-AB72AA99E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5455C2-E937-46A4-BFA7-9F1D42FF7A19}" type="datetimeFigureOut">
              <a:rPr lang="el-GR" smtClean="0"/>
              <a:t>6/11/2025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0EDF4F-FEE8-402A-A0F3-AEE506ED9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5FFE953-BEA3-DB38-C782-E5B169BD16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F38FA-CD5F-4547-8FA9-1DA845F0B8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333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EB698D-6818-2015-B7BE-0B779EEC0A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ENA </a:t>
            </a:r>
            <a:r>
              <a:rPr lang="el-GR" dirty="0">
                <a:solidFill>
                  <a:schemeClr val="accent1"/>
                </a:solidFill>
              </a:rPr>
              <a:t>ΠΑΛΙΟ ΜΗΝΥΜΑ ΓΙΑ ΤΟ ΣΥΓΧΡΟΝΟ ΚΟΣΜΟ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0C2EF5C-E519-79E2-4973-D425086756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Εικόνα 4" descr="Εικόνα που περιέχει σκίτσο/σχέδιο, τέχνη, εικονογράφηση, ασπρόμαυρο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DFB42986-8C7D-32E7-C599-2BC4871D55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702" y="3602038"/>
            <a:ext cx="2466975" cy="185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88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9FB507-B82C-7F5B-1CF6-E5D6933D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ΣΤΑΣΗ ΙΝΔΙΑΝΩΝ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827196-187A-48BB-63B8-88542F4F8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στάση των Ινδιάνων απέναντι στη φύση</a:t>
            </a:r>
            <a:endParaRPr lang="el-GR" dirty="0"/>
          </a:p>
          <a:p>
            <a:r>
              <a:rPr lang="el-GR" dirty="0"/>
              <a:t>– η γη δεν είναι ιδιοκτησία κανενός ,είναι κάτι το ιερό &amp; συνδέεται άμεσα με το Θεό</a:t>
            </a:r>
          </a:p>
          <a:p>
            <a:r>
              <a:rPr lang="el-GR" dirty="0"/>
              <a:t>– αντιμετωπίζουν τη γη σαν αδερφό, με τον οποίο πρέπει να συμβιώσουν αρμονικά</a:t>
            </a:r>
          </a:p>
          <a:p>
            <a:r>
              <a:rPr lang="el-GR" dirty="0"/>
              <a:t>– η φύση είναι η μάνα τους και το σπίτι τους &amp; την αντιμετωπίζουν με στοργή &amp; τρυφερότητα</a:t>
            </a:r>
          </a:p>
          <a:p>
            <a:r>
              <a:rPr lang="el-GR" dirty="0"/>
              <a:t>– δίνουν αξία ακόμα και στα πιο ασήμαντα πράγματα της φύσης</a:t>
            </a:r>
          </a:p>
          <a:p>
            <a:r>
              <a:rPr lang="el-GR" dirty="0"/>
              <a:t>– εκτιμούν τα δώρα που τους προσφέρει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174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DF3368-82E7-35B9-916C-CCF896424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ΣΤΑΣΗ ΛΕΥΚΩΝ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667D47-EB51-2D40-D68C-2C2AE2407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Η στάση των λευκών απέναντι στη φύση</a:t>
            </a:r>
            <a:endParaRPr lang="el-GR" dirty="0"/>
          </a:p>
          <a:p>
            <a:r>
              <a:rPr lang="el-GR" dirty="0"/>
              <a:t>– την εκμεταλλεύονται για να αποκτήσουν περισσότερα υλικά αγαθά</a:t>
            </a:r>
          </a:p>
          <a:p>
            <a:r>
              <a:rPr lang="el-GR" dirty="0"/>
              <a:t>– βλέπουν τη φύση σαν εχθρό, είναι άπληστοι,  δεν την αγαπούν</a:t>
            </a:r>
          </a:p>
          <a:p>
            <a:r>
              <a:rPr lang="el-GR" dirty="0"/>
              <a:t>– θέλουν να επιβληθούν στο φυσικό περιβάλλον</a:t>
            </a:r>
          </a:p>
          <a:p>
            <a:r>
              <a:rPr lang="el-GR" dirty="0"/>
              <a:t>– ζουν σε πόλεις, μακριά από τη φύση, όπου βρίσκεται η πραγματική ζωή</a:t>
            </a:r>
          </a:p>
          <a:p>
            <a:r>
              <a:rPr lang="el-GR" dirty="0"/>
              <a:t>– δε συνειδητοποιούν ούτε την αξία του αέρα που αναπνέουν</a:t>
            </a:r>
          </a:p>
          <a:p>
            <a:r>
              <a:rPr lang="el-GR" dirty="0"/>
              <a:t>– μοιάζουν με μελλοθάνατους, καθώς είναι αποξενωμένοι από τη φύση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2522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924868-14AA-176D-8A16-248A89EE7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7B5984E-6BBB-E472-A40B-BA31786D2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/>
              <a:t>Χαρακτηρισμοί προσώπων</a:t>
            </a:r>
            <a:endParaRPr lang="el-GR" dirty="0"/>
          </a:p>
          <a:p>
            <a:r>
              <a:rPr lang="el-GR" dirty="0"/>
              <a:t>Ινδιάνος </a:t>
            </a:r>
            <a:r>
              <a:rPr lang="el-GR" dirty="0" err="1"/>
              <a:t>Σιάτλ</a:t>
            </a:r>
            <a:endParaRPr lang="el-GR" dirty="0"/>
          </a:p>
          <a:p>
            <a:r>
              <a:rPr lang="el-GR" dirty="0"/>
              <a:t>– σέβεται τη φύση,  τις παραδόσεις της φυλής του</a:t>
            </a:r>
          </a:p>
          <a:p>
            <a:r>
              <a:rPr lang="el-GR" dirty="0"/>
              <a:t>– διορατικός , προφητικός,  συνετός,  αξιοπρεπής</a:t>
            </a:r>
          </a:p>
          <a:p>
            <a:r>
              <a:rPr lang="el-GR" dirty="0"/>
              <a:t>– ευγενικός</a:t>
            </a:r>
          </a:p>
          <a:p>
            <a:r>
              <a:rPr lang="el-GR" dirty="0"/>
              <a:t>– φιλήσυχος</a:t>
            </a:r>
          </a:p>
          <a:p>
            <a:r>
              <a:rPr lang="el-GR" dirty="0"/>
              <a:t>– περήφανος</a:t>
            </a:r>
          </a:p>
          <a:p>
            <a:r>
              <a:rPr lang="el-GR" dirty="0"/>
              <a:t>Λευκοί</a:t>
            </a:r>
          </a:p>
          <a:p>
            <a:r>
              <a:rPr lang="el-GR" dirty="0"/>
              <a:t>– υλιστές (δίνουν προτεραιότητα στα υλικά αγαθά)</a:t>
            </a:r>
          </a:p>
          <a:p>
            <a:r>
              <a:rPr lang="el-GR" dirty="0"/>
              <a:t>– ασεβείς απέναντι στη φύση</a:t>
            </a:r>
          </a:p>
          <a:p>
            <a:r>
              <a:rPr lang="el-GR" dirty="0"/>
              <a:t>– εκμεταλλευτές, βίαιοι,  άπληστοι,  πλεονέκτες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4092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CADB82-F464-5772-0AAE-9089AEFC8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E7DA7B-CEC0-5E51-0C98-933313CF8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/>
              <a:t>Σχήματα λόγου</a:t>
            </a:r>
            <a:endParaRPr lang="el-GR" dirty="0"/>
          </a:p>
          <a:p>
            <a:r>
              <a:rPr lang="el-GR" dirty="0"/>
              <a:t>Μεταφορές: § 6 «Του ερυθρόδερμου του είναι ακριβός ο αγέρας», § 7 «κρατήστε ζωντανή στο λογισμό σας τη μνήμη της γης…».</a:t>
            </a:r>
          </a:p>
          <a:p>
            <a:r>
              <a:rPr lang="el-GR" dirty="0"/>
              <a:t>Προσωποποιήσεις: § 7 «οι ακρογιαλιές θα φυλάγουν τα πνεύματα»</a:t>
            </a:r>
          </a:p>
          <a:p>
            <a:r>
              <a:rPr lang="el-GR" dirty="0"/>
              <a:t>Παρομοιώσεις: § 4 «σαν αδέρφια του», § 7 «όπως το βρέφος αγαπάει το χτύπο της μητρικής καρδιάς».</a:t>
            </a:r>
          </a:p>
          <a:p>
            <a:r>
              <a:rPr lang="el-GR" dirty="0"/>
              <a:t>Ασύνδετο σχήμα: § 2 «Κάθε αστραφτερή πευκοβελόνα, … κάθε ξέφωτο»</a:t>
            </a:r>
          </a:p>
          <a:p>
            <a:r>
              <a:rPr lang="el-GR" dirty="0"/>
              <a:t>Επαναλήψεις: § 1 «Ο μεγάλος αρχηγός μηνάει… Ο μεγάλος αρχηγός μηνάει», § 2 «Κάθε μέρος … Κάθε αστραφτερή … κάθε αμμούδα … κάθε θολούρα …κάθε ξέφωτο και κάθε ζουζούνι», § 6 «Πουθενά δε βρίσκεται … πουθενά δε βρίσκεται», § 7 «Αν ξέραμε … αν ξέραμε»,</a:t>
            </a:r>
          </a:p>
          <a:p>
            <a:r>
              <a:rPr lang="el-GR" dirty="0"/>
              <a:t>Εικόνες: § 2 «αστραφτερή πευκοβελόνα» (οπτική), «ζουζούνι που ζουζουνίζει (ηχητική)»</a:t>
            </a:r>
          </a:p>
          <a:p>
            <a:r>
              <a:rPr lang="el-GR" dirty="0"/>
              <a:t>Αντιθέσεις: §3 «Η γη δεν είναι αδελφός του, αλλά εχθρός»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5289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F83A3-3C8B-D34B-EC52-CD09BC95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4F824C-AEF9-6204-8437-D1C98525A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Αφηγητής:</a:t>
            </a:r>
            <a:endParaRPr lang="el-GR" dirty="0"/>
          </a:p>
          <a:p>
            <a:r>
              <a:rPr lang="el-GR" dirty="0"/>
              <a:t>σε α’ πληθυντικό πρόσωπο :ως εκπρόσωπος φυλής</a:t>
            </a:r>
          </a:p>
          <a:p>
            <a:r>
              <a:rPr lang="el-GR" dirty="0"/>
              <a:t>σε β’ πληθυντικό: προς τους λευκούς</a:t>
            </a:r>
          </a:p>
          <a:p>
            <a:r>
              <a:rPr lang="el-GR" dirty="0"/>
              <a:t>σε γ’ ενικό: προς τον πρόεδρο , ως ένδειξη σεβασμού</a:t>
            </a:r>
          </a:p>
          <a:p>
            <a:r>
              <a:rPr lang="el-GR" b="1" dirty="0"/>
              <a:t>γλώσσα:</a:t>
            </a:r>
            <a:r>
              <a:rPr lang="el-GR" dirty="0"/>
              <a:t> απλή</a:t>
            </a:r>
          </a:p>
          <a:p>
            <a:r>
              <a:rPr lang="el-GR" b="1"/>
              <a:t>ύφος</a:t>
            </a:r>
            <a:r>
              <a:rPr lang="el-GR"/>
              <a:t>: παραστατικό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997779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Ευρεία οθόνη</PresentationFormat>
  <Paragraphs>41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Θέμα του Office</vt:lpstr>
      <vt:lpstr>ENA ΠΑΛΙΟ ΜΗΝΥΜΑ ΓΙΑ ΤΟ ΣΥΓΧΡΟΝΟ ΚΟΣΜΟ</vt:lpstr>
      <vt:lpstr>ΣΤΑΣΗ ΙΝΔΙΑΝΩΝ</vt:lpstr>
      <vt:lpstr>ΣΤΑΣΗ ΛΕΥΚΩΝ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ΑΘΑΝΑΣΙΑ ΖΟΥΡΟΥ</dc:creator>
  <cp:lastModifiedBy>ΑΘΑΝΑΣΙΑ ΖΟΥΡΟΥ</cp:lastModifiedBy>
  <cp:revision>1</cp:revision>
  <dcterms:created xsi:type="dcterms:W3CDTF">2025-11-06T21:15:25Z</dcterms:created>
  <dcterms:modified xsi:type="dcterms:W3CDTF">2025-11-06T21:15:28Z</dcterms:modified>
</cp:coreProperties>
</file>