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65C97-5DB2-4528-B953-CE86FEE64E4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BB816-0518-4F80-B827-F651B3CBDD9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24" y="714356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ΤΟ ΔΙΑΓΡΑΜΜΑ ΤΗΣ ΕΡΕΥΝΑΣ</a:t>
            </a:r>
            <a:r>
              <a:rPr lang="el-GR" sz="4000" b="1" dirty="0"/>
              <a:t/>
            </a:r>
            <a:br>
              <a:rPr lang="el-GR" sz="4000" b="1" dirty="0"/>
            </a:br>
            <a:r>
              <a:rPr lang="el-GR" sz="4000" b="1" dirty="0"/>
              <a:t>ΚΑΙ </a:t>
            </a:r>
            <a:r>
              <a:rPr lang="el-GR" sz="4000" b="1" dirty="0" smtClean="0"/>
              <a:t>ΤΟΥ ΠΕΙΡΑΜΑΤΙΣΜΟΥ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3000372"/>
            <a:ext cx="6400800" cy="1857388"/>
          </a:xfrm>
        </p:spPr>
        <p:txBody>
          <a:bodyPr>
            <a:normAutofit fontScale="70000" lnSpcReduction="20000"/>
          </a:bodyPr>
          <a:lstStyle/>
          <a:p>
            <a:r>
              <a:rPr lang="el-GR" sz="3600" b="1" dirty="0"/>
              <a:t>ΕΡΕΥΝΑ ΚΑΙ ΠΕΙΡΑΜΑΤΙΣΜΟΣ: </a:t>
            </a:r>
          </a:p>
          <a:p>
            <a:pPr algn="just"/>
            <a:r>
              <a:rPr lang="el-GR" sz="3600" dirty="0" smtClean="0"/>
              <a:t>Η </a:t>
            </a:r>
            <a:r>
              <a:rPr lang="el-GR" sz="3600" dirty="0"/>
              <a:t>διαδικασία κατά την οποία οι περισσότεροι από εμάς βρίσκουμε λύσεις σε προβλήματα με ένα </a:t>
            </a:r>
            <a:r>
              <a:rPr lang="el-GR" sz="3600" dirty="0" smtClean="0"/>
              <a:t>συνδυασμό </a:t>
            </a:r>
            <a:r>
              <a:rPr lang="el-GR" sz="3600" dirty="0"/>
              <a:t>σκέψης και πράξης.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0232" y="357166"/>
            <a:ext cx="5043494" cy="614354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l-GR" sz="2400" dirty="0"/>
              <a:t>Γνωρίστε το πρόβλημα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643306" y="857232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14546" y="1571612"/>
            <a:ext cx="3000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057400" algn="l"/>
              </a:tabLst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Βρείτε ιδέες 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76438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3"/>
            </a:pPr>
            <a:r>
              <a:rPr lang="el-GR" sz="2400" dirty="0"/>
              <a:t>Σχεδιάστε το </a:t>
            </a:r>
            <a:r>
              <a:rPr lang="el-GR" sz="2400" dirty="0" smtClean="0"/>
              <a:t>αντικείμενο. </a:t>
            </a:r>
          </a:p>
          <a:p>
            <a:pPr lvl="0"/>
            <a:r>
              <a:rPr lang="el-GR" sz="2400" dirty="0" smtClean="0"/>
              <a:t>Φτιάξτε </a:t>
            </a:r>
            <a:r>
              <a:rPr lang="el-GR" sz="2400" dirty="0"/>
              <a:t>το έργο σας </a:t>
            </a:r>
            <a:r>
              <a:rPr lang="el-GR" sz="2400" dirty="0" smtClean="0"/>
              <a:t>χρησιμοποιώντας υλικά  και εργαλεία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3643306" y="2285992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Βέλος προς τα κάτω"/>
          <p:cNvSpPr/>
          <p:nvPr/>
        </p:nvSpPr>
        <p:spPr>
          <a:xfrm>
            <a:off x="3643306" y="3857628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1285852" y="4643446"/>
            <a:ext cx="6000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el-GR" sz="2400" dirty="0"/>
              <a:t>Πειραματιστείτε πάνω στο </a:t>
            </a:r>
            <a:r>
              <a:rPr lang="el-GR" sz="2400" dirty="0" smtClean="0"/>
              <a:t>έργο </a:t>
            </a:r>
            <a:r>
              <a:rPr lang="el-GR" sz="2400" dirty="0"/>
              <a:t>σας.</a:t>
            </a:r>
          </a:p>
          <a:p>
            <a:endParaRPr lang="el-GR" dirty="0"/>
          </a:p>
        </p:txBody>
      </p:sp>
      <p:sp>
        <p:nvSpPr>
          <p:cNvPr id="13" name="12 - Βέλος προς τα κάτω"/>
          <p:cNvSpPr/>
          <p:nvPr/>
        </p:nvSpPr>
        <p:spPr>
          <a:xfrm>
            <a:off x="3571868" y="5143512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857356" y="5786454"/>
            <a:ext cx="464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>
                <a:tab pos="2057400" algn="l"/>
              </a:tabLst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Παρουσιάστε τη λύση σας.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9" name="18 - Ελλειψοειδής επεξήγηση"/>
          <p:cNvSpPr/>
          <p:nvPr/>
        </p:nvSpPr>
        <p:spPr>
          <a:xfrm>
            <a:off x="6072198" y="714356"/>
            <a:ext cx="2571768" cy="1428760"/>
          </a:xfrm>
          <a:prstGeom prst="wedgeEllipseCallout">
            <a:avLst>
              <a:gd name="adj1" fmla="val -91127"/>
              <a:gd name="adj2" fmla="val -311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TextBox"/>
          <p:cNvSpPr txBox="1"/>
          <p:nvPr/>
        </p:nvSpPr>
        <p:spPr>
          <a:xfrm>
            <a:off x="6215074" y="928670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Συλλέξτε πληροφορίες</a:t>
            </a:r>
          </a:p>
          <a:p>
            <a:r>
              <a:rPr lang="el-GR" dirty="0" smtClean="0"/>
              <a:t>Περιγράψτε τα υλικά</a:t>
            </a:r>
          </a:p>
          <a:p>
            <a:r>
              <a:rPr lang="el-GR" dirty="0"/>
              <a:t>κ</a:t>
            </a:r>
            <a:r>
              <a:rPr lang="el-GR" dirty="0" smtClean="0"/>
              <a:t>αι τους περιορισμούς</a:t>
            </a:r>
            <a:endParaRPr lang="el-GR" dirty="0"/>
          </a:p>
        </p:txBody>
      </p:sp>
      <p:sp>
        <p:nvSpPr>
          <p:cNvPr id="22" name="21 - Ελλειψοειδής επεξήγηση"/>
          <p:cNvSpPr/>
          <p:nvPr/>
        </p:nvSpPr>
        <p:spPr>
          <a:xfrm>
            <a:off x="428596" y="1928802"/>
            <a:ext cx="1714512" cy="857256"/>
          </a:xfrm>
          <a:prstGeom prst="wedgeEllipseCallout">
            <a:avLst>
              <a:gd name="adj1" fmla="val 105227"/>
              <a:gd name="adj2" fmla="val -441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642910" y="2071678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Επιλέξτε την καλύτερη</a:t>
            </a:r>
            <a:endParaRPr lang="el-GR" dirty="0"/>
          </a:p>
        </p:txBody>
      </p:sp>
      <p:sp>
        <p:nvSpPr>
          <p:cNvPr id="25" name="24 - Ελλειψοειδής επεξήγηση"/>
          <p:cNvSpPr/>
          <p:nvPr/>
        </p:nvSpPr>
        <p:spPr>
          <a:xfrm>
            <a:off x="6072198" y="5357826"/>
            <a:ext cx="2571768" cy="1000132"/>
          </a:xfrm>
          <a:prstGeom prst="wedgeEllipseCallout">
            <a:avLst>
              <a:gd name="adj1" fmla="val -69192"/>
              <a:gd name="adj2" fmla="val 38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25 - TextBox"/>
          <p:cNvSpPr txBox="1"/>
          <p:nvPr/>
        </p:nvSpPr>
        <p:spPr>
          <a:xfrm>
            <a:off x="6286512" y="550070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Βρήκατε την καλύτερη λύση;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74</Words>
  <Application>Microsoft Office PowerPoint</Application>
  <PresentationFormat>Προβολή στην οθόνη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ΤΟ ΔΙΑΓΡΑΜΜΑ ΤΗΣ ΕΡΕΥΝΑΣ ΚΑΙ ΤΟΥ ΠΕΙΡΑΜΑΤΙΣΜΟΥ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ΔΙΑΓΡΑΜΜΑ ΤΗΣ ΕΡΕΥΝΑΣ ΚΑΙ ΤΟΥ ΠΕΙΡΑΜΑΤΙΣΜΟΥ</dc:title>
  <dc:creator>Thanos</dc:creator>
  <cp:lastModifiedBy>Thanos</cp:lastModifiedBy>
  <cp:revision>9</cp:revision>
  <dcterms:created xsi:type="dcterms:W3CDTF">2020-11-13T16:44:59Z</dcterms:created>
  <dcterms:modified xsi:type="dcterms:W3CDTF">2020-11-13T17:02:37Z</dcterms:modified>
</cp:coreProperties>
</file>