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782863-52AF-4C53-9713-CD5F0826CA4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F952979-55CC-4A0C-98F0-5EFFB5EA2F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C398560-DC76-4D5F-8AC5-4719E41BE848}"/>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F743BC29-5A20-47FA-890B-C1E3455701A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0E6CC8B-F511-431C-BCE9-780E420C5447}"/>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589980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1C7F0E-592D-4F0B-A210-D30B01FFAA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F02A9A6-B358-4D7C-B8D8-EC78865C398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58729ED-2DFE-459F-928B-1B39AE228518}"/>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B39B4590-F59F-40EE-A6FD-6C3C5B0A87C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0AB8BD-5935-4010-8A11-26BB70980C9C}"/>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1641637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AD38FDF-2615-4EBB-BBDA-B1899BD9FE9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FE93E76-C2A1-44EE-8B11-68CD23F11D0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A7A4504-5DC8-4783-9D6A-3E6F5C32E102}"/>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854AC351-4EF4-43D3-9ACD-9BAF4B39345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396322-2CCF-4F47-A5D8-C8D40510D6CA}"/>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304698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90CCE5-8C91-4B66-8143-0419D9D8230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10D1342-407F-472A-9BB0-F6C1816068A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0F408B5-2093-4797-8242-E15080360627}"/>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E63F2C64-1978-45C3-AFA5-B33FD5BAA8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F24DB35-CBA8-4BBC-BFBF-F1F5DB86597E}"/>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1536820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50939F-EBAC-4611-A5B6-424D0852A75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1ED5C20-F097-4965-B6BD-A214CAD5F0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5BAF9B4-5490-4022-B5E7-60F61B66D144}"/>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571B2C72-1CE9-47CF-BF49-9F357A8FA1F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DD31851-88D5-4D8E-A2E6-0D47967BE8A6}"/>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403921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E51DDC-88FB-4882-AC6C-46D1E0B01A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56DCAC4-86BD-47B7-BB68-63386A445FF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EF73838-8F4D-429D-82F9-7B0BF9BFACA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070F48B-DC5D-48B4-A545-5B2FC5337F47}"/>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6" name="Θέση υποσέλιδου 5">
            <a:extLst>
              <a:ext uri="{FF2B5EF4-FFF2-40B4-BE49-F238E27FC236}">
                <a16:creationId xmlns:a16="http://schemas.microsoft.com/office/drawing/2014/main" id="{47AAC557-F920-44AA-8508-BA9B391FC2F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C93D9E8-6085-47F7-AAE5-1D4FE4CBB6FC}"/>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267389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DE78C3-1D84-42D4-93C5-6EB8CD72F11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A58C5C-8021-453F-A802-F16F62F129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D189F12-6DF1-4701-B131-D8422B2BE73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1AE483A-3FDA-4C44-9521-93A0134033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71F0859-1727-4A92-8626-AF543BB136F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BC223C9-FE2E-4DAB-AE02-E88506E131F9}"/>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8" name="Θέση υποσέλιδου 7">
            <a:extLst>
              <a:ext uri="{FF2B5EF4-FFF2-40B4-BE49-F238E27FC236}">
                <a16:creationId xmlns:a16="http://schemas.microsoft.com/office/drawing/2014/main" id="{7FDB7167-B328-492A-AAB4-C4F57085DD4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4E02F73-A9CF-4886-BFE1-E05A98445085}"/>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261269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B8CC2C-7D80-4DED-9D3F-EFD1E572ECF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876E612-61CC-43DF-846B-DC08A63E8F47}"/>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4" name="Θέση υποσέλιδου 3">
            <a:extLst>
              <a:ext uri="{FF2B5EF4-FFF2-40B4-BE49-F238E27FC236}">
                <a16:creationId xmlns:a16="http://schemas.microsoft.com/office/drawing/2014/main" id="{FBBF7768-46BD-4A6C-82BF-56B738CA3A6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4CF3605-FCFD-4498-A37A-75B460FA77C9}"/>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367318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DCB6D9C-76EA-4E1D-830A-2060B70CD998}"/>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3" name="Θέση υποσέλιδου 2">
            <a:extLst>
              <a:ext uri="{FF2B5EF4-FFF2-40B4-BE49-F238E27FC236}">
                <a16:creationId xmlns:a16="http://schemas.microsoft.com/office/drawing/2014/main" id="{704EFD68-9B08-47E8-AC06-E67CC14D540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D626DC9-3392-4E04-9F72-C48D52C1C249}"/>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28376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90BBCD-A054-4CFE-B988-09ECD2DFF10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50CF33E-BE20-4895-8712-C96A306BD9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4ABE3B1-ED7A-4390-A3DF-E64CBD888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7AD3CA1-135B-4689-A77D-953E3491F7FD}"/>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6" name="Θέση υποσέλιδου 5">
            <a:extLst>
              <a:ext uri="{FF2B5EF4-FFF2-40B4-BE49-F238E27FC236}">
                <a16:creationId xmlns:a16="http://schemas.microsoft.com/office/drawing/2014/main" id="{E6622D55-AB58-4971-9349-8D4583F0B20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A4BB618-69E5-4134-917A-1F60BEA2FBF3}"/>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258652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A98165-7E25-4959-9D32-5340A606BE7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64CF1BB-6E0B-46DF-9B74-E32A68368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FF6101A-71FB-473D-AAD2-6CA4DE572B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5F94BCA-BC56-4F24-B96C-3A3C53B516E9}"/>
              </a:ext>
            </a:extLst>
          </p:cNvPr>
          <p:cNvSpPr>
            <a:spLocks noGrp="1"/>
          </p:cNvSpPr>
          <p:nvPr>
            <p:ph type="dt" sz="half" idx="10"/>
          </p:nvPr>
        </p:nvSpPr>
        <p:spPr/>
        <p:txBody>
          <a:bodyPr/>
          <a:lstStyle/>
          <a:p>
            <a:fld id="{9E4BE22A-2679-469B-89CF-0E9E9AD6B4B5}" type="datetimeFigureOut">
              <a:rPr lang="el-GR" smtClean="0"/>
              <a:t>29/9/2022</a:t>
            </a:fld>
            <a:endParaRPr lang="el-GR"/>
          </a:p>
        </p:txBody>
      </p:sp>
      <p:sp>
        <p:nvSpPr>
          <p:cNvPr id="6" name="Θέση υποσέλιδου 5">
            <a:extLst>
              <a:ext uri="{FF2B5EF4-FFF2-40B4-BE49-F238E27FC236}">
                <a16:creationId xmlns:a16="http://schemas.microsoft.com/office/drawing/2014/main" id="{9D315EAB-245F-4C44-9FBF-B45E1163E63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F1F3237-87B5-4EF4-A942-86A2005BAD28}"/>
              </a:ext>
            </a:extLst>
          </p:cNvPr>
          <p:cNvSpPr>
            <a:spLocks noGrp="1"/>
          </p:cNvSpPr>
          <p:nvPr>
            <p:ph type="sldNum" sz="quarter" idx="12"/>
          </p:nvPr>
        </p:nvSpPr>
        <p:spPr/>
        <p:txBody>
          <a:bodyPr/>
          <a:lstStyle/>
          <a:p>
            <a:fld id="{130ABD09-EC93-4779-9D37-86516E10E30E}" type="slidenum">
              <a:rPr lang="el-GR" smtClean="0"/>
              <a:t>‹#›</a:t>
            </a:fld>
            <a:endParaRPr lang="el-GR"/>
          </a:p>
        </p:txBody>
      </p:sp>
    </p:spTree>
    <p:extLst>
      <p:ext uri="{BB962C8B-B14F-4D97-AF65-F5344CB8AC3E}">
        <p14:creationId xmlns:p14="http://schemas.microsoft.com/office/powerpoint/2010/main" val="2840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7D4FAE8-D247-422B-A48D-C5F9266699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37739A0-E363-40B5-AFAB-1749A93B87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2D1CF58-72EE-407D-BC02-ED718D1CD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4BE22A-2679-469B-89CF-0E9E9AD6B4B5}" type="datetimeFigureOut">
              <a:rPr lang="el-GR" smtClean="0"/>
              <a:t>29/9/2022</a:t>
            </a:fld>
            <a:endParaRPr lang="el-GR"/>
          </a:p>
        </p:txBody>
      </p:sp>
      <p:sp>
        <p:nvSpPr>
          <p:cNvPr id="5" name="Θέση υποσέλιδου 4">
            <a:extLst>
              <a:ext uri="{FF2B5EF4-FFF2-40B4-BE49-F238E27FC236}">
                <a16:creationId xmlns:a16="http://schemas.microsoft.com/office/drawing/2014/main" id="{D1140354-E944-4B14-AFA1-812D8FB089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056A373-AFEF-42A2-9D8A-7F35976027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ABD09-EC93-4779-9D37-86516E10E30E}" type="slidenum">
              <a:rPr lang="el-GR" smtClean="0"/>
              <a:t>‹#›</a:t>
            </a:fld>
            <a:endParaRPr lang="el-GR"/>
          </a:p>
        </p:txBody>
      </p:sp>
    </p:spTree>
    <p:extLst>
      <p:ext uri="{BB962C8B-B14F-4D97-AF65-F5344CB8AC3E}">
        <p14:creationId xmlns:p14="http://schemas.microsoft.com/office/powerpoint/2010/main" val="2148190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rchaiologia.gr/blog/2013/04/15/%CF%80%CF%81%CE%BF%CF%8A%CF%83%CF%84%CE%BF%CF%81%CE%B9%CE%BA%CE%AD%CF%82-%CF%84%CE%B5%CF%87%CE%BD%CE%B9%CE%BA%CE%AD%CF%82-%CE%BA%CE%B1%CE%B9-%CE%BC%CE%AD%CE%B8%CE%BF%CE%B4%CE%BF%CE%B9-%CE%BA%CE%B1/" TargetMode="External"/><Relationship Id="rId2" Type="http://schemas.openxmlformats.org/officeDocument/2006/relationships/hyperlink" Target="https://en.wikipedia.org/wiki/Stone_Ag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D00959-2279-4407-A7B2-089394E4D12A}"/>
              </a:ext>
            </a:extLst>
          </p:cNvPr>
          <p:cNvSpPr>
            <a:spLocks noGrp="1"/>
          </p:cNvSpPr>
          <p:nvPr>
            <p:ph type="ctrTitle"/>
          </p:nvPr>
        </p:nvSpPr>
        <p:spPr/>
        <p:txBody>
          <a:bodyPr/>
          <a:lstStyle/>
          <a:p>
            <a:r>
              <a:rPr lang="en-US" dirty="0"/>
              <a:t>ENOTHTA :</a:t>
            </a:r>
            <a:br>
              <a:rPr lang="en-US" dirty="0"/>
            </a:br>
            <a:r>
              <a:rPr lang="el-GR" dirty="0"/>
              <a:t>ΙΣΤΟΡΙΚΗ ΑΝΑΔΡΟΜΗ</a:t>
            </a:r>
          </a:p>
        </p:txBody>
      </p:sp>
      <p:sp>
        <p:nvSpPr>
          <p:cNvPr id="3" name="Υπότιτλος 2">
            <a:extLst>
              <a:ext uri="{FF2B5EF4-FFF2-40B4-BE49-F238E27FC236}">
                <a16:creationId xmlns:a16="http://schemas.microsoft.com/office/drawing/2014/main" id="{B2FD4BFA-F379-40FF-9CE5-A1B760E36272}"/>
              </a:ext>
            </a:extLst>
          </p:cNvPr>
          <p:cNvSpPr>
            <a:spLocks noGrp="1"/>
          </p:cNvSpPr>
          <p:nvPr>
            <p:ph type="subTitle" idx="1"/>
          </p:nvPr>
        </p:nvSpPr>
        <p:spPr/>
        <p:txBody>
          <a:bodyPr>
            <a:normAutofit fontScale="70000" lnSpcReduction="20000"/>
          </a:bodyPr>
          <a:lstStyle/>
          <a:p>
            <a:r>
              <a:rPr lang="el-GR" sz="5700" dirty="0"/>
              <a:t>ΕΠΟΧΗ ΤΟΥ </a:t>
            </a:r>
          </a:p>
          <a:p>
            <a:r>
              <a:rPr lang="el-GR" sz="5700" dirty="0"/>
              <a:t>ΛΙΘΟΥ</a:t>
            </a:r>
          </a:p>
          <a:p>
            <a:r>
              <a:rPr lang="el-GR" sz="5700" dirty="0"/>
              <a:t>(</a:t>
            </a:r>
            <a:r>
              <a:rPr lang="en-US" sz="5700" dirty="0"/>
              <a:t>STONE AGE)</a:t>
            </a:r>
          </a:p>
          <a:p>
            <a:endParaRPr lang="el-GR" dirty="0"/>
          </a:p>
        </p:txBody>
      </p:sp>
    </p:spTree>
    <p:extLst>
      <p:ext uri="{BB962C8B-B14F-4D97-AF65-F5344CB8AC3E}">
        <p14:creationId xmlns:p14="http://schemas.microsoft.com/office/powerpoint/2010/main" val="1456497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A573FC-C55C-4FD5-B2AD-352464A02652}"/>
              </a:ext>
            </a:extLst>
          </p:cNvPr>
          <p:cNvSpPr>
            <a:spLocks noGrp="1"/>
          </p:cNvSpPr>
          <p:nvPr>
            <p:ph type="title"/>
          </p:nvPr>
        </p:nvSpPr>
        <p:spPr/>
        <p:txBody>
          <a:bodyPr/>
          <a:lstStyle/>
          <a:p>
            <a:r>
              <a:rPr lang="el-GR" dirty="0"/>
              <a:t>ΣΥΝΕΠΕΙΕΣ</a:t>
            </a:r>
          </a:p>
        </p:txBody>
      </p:sp>
      <p:sp>
        <p:nvSpPr>
          <p:cNvPr id="3" name="Θέση περιεχομένου 2">
            <a:extLst>
              <a:ext uri="{FF2B5EF4-FFF2-40B4-BE49-F238E27FC236}">
                <a16:creationId xmlns:a16="http://schemas.microsoft.com/office/drawing/2014/main" id="{8DB44D02-5FE3-4F4A-9278-60E836FE702D}"/>
              </a:ext>
            </a:extLst>
          </p:cNvPr>
          <p:cNvSpPr>
            <a:spLocks noGrp="1"/>
          </p:cNvSpPr>
          <p:nvPr>
            <p:ph idx="1"/>
          </p:nvPr>
        </p:nvSpPr>
        <p:spPr/>
        <p:txBody>
          <a:bodyPr/>
          <a:lstStyle/>
          <a:p>
            <a:r>
              <a:rPr lang="el-GR" dirty="0"/>
              <a:t>Ο άνθρωπος έγινε παμφάγο ον</a:t>
            </a:r>
          </a:p>
          <a:p>
            <a:r>
              <a:rPr lang="el-GR" dirty="0"/>
              <a:t>Αυξήθηκε ο πληθυσμός του και επιβίωσε</a:t>
            </a:r>
          </a:p>
          <a:p>
            <a:r>
              <a:rPr lang="el-GR" dirty="0"/>
              <a:t>Αυξήθηκε ο όγκος του εγκεφάλου και η ευφυΐα</a:t>
            </a:r>
          </a:p>
          <a:p>
            <a:r>
              <a:rPr lang="el-GR" dirty="0"/>
              <a:t>Οι άνθρωποι άρχισαν να ζουν σε κοινωνικές ομάδες , περίπου 30 ατόμων και να κυνηγούν </a:t>
            </a:r>
            <a:r>
              <a:rPr lang="el-GR"/>
              <a:t>σε ομάδες.</a:t>
            </a:r>
            <a:endParaRPr lang="el-GR" dirty="0"/>
          </a:p>
          <a:p>
            <a:endParaRPr lang="el-GR" dirty="0"/>
          </a:p>
          <a:p>
            <a:endParaRPr lang="el-GR" dirty="0"/>
          </a:p>
        </p:txBody>
      </p:sp>
    </p:spTree>
    <p:extLst>
      <p:ext uri="{BB962C8B-B14F-4D97-AF65-F5344CB8AC3E}">
        <p14:creationId xmlns:p14="http://schemas.microsoft.com/office/powerpoint/2010/main" val="283685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260E44-DEC9-499E-992E-3C8D1C320C30}"/>
              </a:ext>
            </a:extLst>
          </p:cNvPr>
          <p:cNvSpPr>
            <a:spLocks noGrp="1"/>
          </p:cNvSpPr>
          <p:nvPr>
            <p:ph type="title"/>
          </p:nvPr>
        </p:nvSpPr>
        <p:spPr/>
        <p:txBody>
          <a:bodyPr/>
          <a:lstStyle/>
          <a:p>
            <a:r>
              <a:rPr lang="el-GR" dirty="0"/>
              <a:t>πηγές</a:t>
            </a:r>
          </a:p>
        </p:txBody>
      </p:sp>
      <p:sp>
        <p:nvSpPr>
          <p:cNvPr id="3" name="Θέση περιεχομένου 2">
            <a:extLst>
              <a:ext uri="{FF2B5EF4-FFF2-40B4-BE49-F238E27FC236}">
                <a16:creationId xmlns:a16="http://schemas.microsoft.com/office/drawing/2014/main" id="{28DA4C07-14B7-460D-B72B-37EC723359FB}"/>
              </a:ext>
            </a:extLst>
          </p:cNvPr>
          <p:cNvSpPr>
            <a:spLocks noGrp="1"/>
          </p:cNvSpPr>
          <p:nvPr>
            <p:ph idx="1"/>
          </p:nvPr>
        </p:nvSpPr>
        <p:spPr/>
        <p:txBody>
          <a:bodyPr/>
          <a:lstStyle/>
          <a:p>
            <a:r>
              <a:rPr lang="en-US" dirty="0">
                <a:hlinkClick r:id="rId2"/>
              </a:rPr>
              <a:t>Stone Age – Wikipedia</a:t>
            </a:r>
            <a:endParaRPr lang="en-US" dirty="0"/>
          </a:p>
          <a:p>
            <a:r>
              <a:rPr lang="el-GR" dirty="0">
                <a:hlinkClick r:id="rId3"/>
              </a:rPr>
              <a:t>Προϊστορικές τεχνικές και μέθοδοι κατεργασίας του λίθου (Μέρος A´) - Αρχαιολογία </a:t>
            </a:r>
            <a:r>
              <a:rPr lang="el-GR" dirty="0" err="1">
                <a:hlinkClick r:id="rId3"/>
              </a:rPr>
              <a:t>Online</a:t>
            </a:r>
            <a:r>
              <a:rPr lang="el-GR">
                <a:hlinkClick r:id="rId3"/>
              </a:rPr>
              <a:t> (archaiologia.gr)</a:t>
            </a:r>
            <a:endParaRPr lang="el-GR"/>
          </a:p>
          <a:p>
            <a:endParaRPr lang="el-GR" dirty="0"/>
          </a:p>
        </p:txBody>
      </p:sp>
    </p:spTree>
    <p:extLst>
      <p:ext uri="{BB962C8B-B14F-4D97-AF65-F5344CB8AC3E}">
        <p14:creationId xmlns:p14="http://schemas.microsoft.com/office/powerpoint/2010/main" val="236048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A33BDE-3551-4C6F-8DA8-C77F13170261}"/>
              </a:ext>
            </a:extLst>
          </p:cNvPr>
          <p:cNvSpPr>
            <a:spLocks noGrp="1"/>
          </p:cNvSpPr>
          <p:nvPr>
            <p:ph type="title"/>
          </p:nvPr>
        </p:nvSpPr>
        <p:spPr/>
        <p:txBody>
          <a:bodyPr/>
          <a:lstStyle/>
          <a:p>
            <a:r>
              <a:rPr lang="el-GR" dirty="0"/>
              <a:t>ΠΡΩΤΑ ΛΙΘΙΝΑ ΕΡΓΑΛΕΙΑ (3,5 ΕΚ ΧΡΟΝΙΑ)</a:t>
            </a:r>
          </a:p>
        </p:txBody>
      </p:sp>
      <p:pic>
        <p:nvPicPr>
          <p:cNvPr id="7" name="Εικόνα 6">
            <a:extLst>
              <a:ext uri="{FF2B5EF4-FFF2-40B4-BE49-F238E27FC236}">
                <a16:creationId xmlns:a16="http://schemas.microsoft.com/office/drawing/2014/main" id="{869E0379-16CE-410D-BB29-D58E77E577A7}"/>
              </a:ext>
            </a:extLst>
          </p:cNvPr>
          <p:cNvPicPr>
            <a:picLocks noChangeAspect="1"/>
          </p:cNvPicPr>
          <p:nvPr/>
        </p:nvPicPr>
        <p:blipFill>
          <a:blip r:embed="rId2"/>
          <a:stretch>
            <a:fillRect/>
          </a:stretch>
        </p:blipFill>
        <p:spPr>
          <a:xfrm>
            <a:off x="1266603" y="2174469"/>
            <a:ext cx="3619500" cy="3019425"/>
          </a:xfrm>
          <a:prstGeom prst="rect">
            <a:avLst/>
          </a:prstGeom>
        </p:spPr>
      </p:pic>
      <p:sp>
        <p:nvSpPr>
          <p:cNvPr id="9" name="Θέση περιεχομένου 8">
            <a:extLst>
              <a:ext uri="{FF2B5EF4-FFF2-40B4-BE49-F238E27FC236}">
                <a16:creationId xmlns:a16="http://schemas.microsoft.com/office/drawing/2014/main" id="{06E974D4-75C0-468C-8E7F-E6FD28B1B0CA}"/>
              </a:ext>
            </a:extLst>
          </p:cNvPr>
          <p:cNvSpPr>
            <a:spLocks noGrp="1"/>
          </p:cNvSpPr>
          <p:nvPr>
            <p:ph idx="1"/>
          </p:nvPr>
        </p:nvSpPr>
        <p:spPr/>
        <p:txBody>
          <a:bodyPr/>
          <a:lstStyle/>
          <a:p>
            <a:pPr marL="0" indent="0">
              <a:buNone/>
            </a:pPr>
            <a:endParaRPr lang="el-GR" dirty="0"/>
          </a:p>
        </p:txBody>
      </p:sp>
    </p:spTree>
    <p:extLst>
      <p:ext uri="{BB962C8B-B14F-4D97-AF65-F5344CB8AC3E}">
        <p14:creationId xmlns:p14="http://schemas.microsoft.com/office/powerpoint/2010/main" val="100260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B41807-B16E-4C2D-BAD7-DC28B7A1A676}"/>
              </a:ext>
            </a:extLst>
          </p:cNvPr>
          <p:cNvSpPr>
            <a:spLocks noGrp="1"/>
          </p:cNvSpPr>
          <p:nvPr>
            <p:ph type="title"/>
          </p:nvPr>
        </p:nvSpPr>
        <p:spPr/>
        <p:txBody>
          <a:bodyPr/>
          <a:lstStyle/>
          <a:p>
            <a:endParaRPr lang="el-GR"/>
          </a:p>
        </p:txBody>
      </p:sp>
      <p:pic>
        <p:nvPicPr>
          <p:cNvPr id="5" name="Θέση περιεχομένου 4">
            <a:extLst>
              <a:ext uri="{FF2B5EF4-FFF2-40B4-BE49-F238E27FC236}">
                <a16:creationId xmlns:a16="http://schemas.microsoft.com/office/drawing/2014/main" id="{C30E581D-64CE-4DBF-AE2C-D250D3700E29}"/>
              </a:ext>
            </a:extLst>
          </p:cNvPr>
          <p:cNvPicPr>
            <a:picLocks noGrp="1" noChangeAspect="1"/>
          </p:cNvPicPr>
          <p:nvPr>
            <p:ph idx="1"/>
          </p:nvPr>
        </p:nvPicPr>
        <p:blipFill>
          <a:blip r:embed="rId2"/>
          <a:stretch>
            <a:fillRect/>
          </a:stretch>
        </p:blipFill>
        <p:spPr>
          <a:xfrm>
            <a:off x="1616149" y="829340"/>
            <a:ext cx="8466063" cy="4781679"/>
          </a:xfrm>
        </p:spPr>
      </p:pic>
    </p:spTree>
    <p:extLst>
      <p:ext uri="{BB962C8B-B14F-4D97-AF65-F5344CB8AC3E}">
        <p14:creationId xmlns:p14="http://schemas.microsoft.com/office/powerpoint/2010/main" val="3399835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705F67-F4A0-4216-A259-2E5F818BE124}"/>
              </a:ext>
            </a:extLst>
          </p:cNvPr>
          <p:cNvSpPr>
            <a:spLocks noGrp="1"/>
          </p:cNvSpPr>
          <p:nvPr>
            <p:ph type="title"/>
          </p:nvPr>
        </p:nvSpPr>
        <p:spPr/>
        <p:txBody>
          <a:bodyPr/>
          <a:lstStyle/>
          <a:p>
            <a:r>
              <a:rPr lang="el-GR" dirty="0"/>
              <a:t>Αυστραλοπίθηκος</a:t>
            </a:r>
          </a:p>
        </p:txBody>
      </p:sp>
      <p:pic>
        <p:nvPicPr>
          <p:cNvPr id="5" name="Θέση περιεχομένου 4">
            <a:extLst>
              <a:ext uri="{FF2B5EF4-FFF2-40B4-BE49-F238E27FC236}">
                <a16:creationId xmlns:a16="http://schemas.microsoft.com/office/drawing/2014/main" id="{35322ED8-D806-47DE-95AA-597EFD7F74D8}"/>
              </a:ext>
            </a:extLst>
          </p:cNvPr>
          <p:cNvPicPr>
            <a:picLocks noGrp="1" noChangeAspect="1"/>
          </p:cNvPicPr>
          <p:nvPr>
            <p:ph idx="1"/>
          </p:nvPr>
        </p:nvPicPr>
        <p:blipFill>
          <a:blip r:embed="rId2"/>
          <a:stretch>
            <a:fillRect/>
          </a:stretch>
        </p:blipFill>
        <p:spPr>
          <a:xfrm>
            <a:off x="1979948" y="1762522"/>
            <a:ext cx="8232104" cy="4280694"/>
          </a:xfrm>
        </p:spPr>
      </p:pic>
    </p:spTree>
    <p:extLst>
      <p:ext uri="{BB962C8B-B14F-4D97-AF65-F5344CB8AC3E}">
        <p14:creationId xmlns:p14="http://schemas.microsoft.com/office/powerpoint/2010/main" val="65699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DE2AA1-92AA-4192-BB66-581A8F041099}"/>
              </a:ext>
            </a:extLst>
          </p:cNvPr>
          <p:cNvSpPr>
            <a:spLocks noGrp="1"/>
          </p:cNvSpPr>
          <p:nvPr>
            <p:ph type="title"/>
          </p:nvPr>
        </p:nvSpPr>
        <p:spPr/>
        <p:txBody>
          <a:bodyPr/>
          <a:lstStyle/>
          <a:p>
            <a:r>
              <a:rPr lang="el-GR" dirty="0"/>
              <a:t>Εργαλεία</a:t>
            </a:r>
          </a:p>
        </p:txBody>
      </p:sp>
      <p:pic>
        <p:nvPicPr>
          <p:cNvPr id="1026" name="Picture 2">
            <a:extLst>
              <a:ext uri="{FF2B5EF4-FFF2-40B4-BE49-F238E27FC236}">
                <a16:creationId xmlns:a16="http://schemas.microsoft.com/office/drawing/2014/main" id="{8F3C4EC5-8C90-4CA4-86C6-542845CB31F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6893" y="1427051"/>
            <a:ext cx="7598735" cy="5065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0737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E8FFFC-1147-435B-8DA5-51F23DB5E922}"/>
              </a:ext>
            </a:extLst>
          </p:cNvPr>
          <p:cNvSpPr>
            <a:spLocks noGrp="1"/>
          </p:cNvSpPr>
          <p:nvPr>
            <p:ph type="title"/>
          </p:nvPr>
        </p:nvSpPr>
        <p:spPr/>
        <p:txBody>
          <a:bodyPr/>
          <a:lstStyle/>
          <a:p>
            <a:endParaRPr lang="el-GR"/>
          </a:p>
        </p:txBody>
      </p:sp>
      <p:pic>
        <p:nvPicPr>
          <p:cNvPr id="2050" name="Picture 2">
            <a:extLst>
              <a:ext uri="{FF2B5EF4-FFF2-40B4-BE49-F238E27FC236}">
                <a16:creationId xmlns:a16="http://schemas.microsoft.com/office/drawing/2014/main" id="{F9B4192E-E85C-40DA-86E9-1877DC7DEE1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15569" y="1063256"/>
            <a:ext cx="9360861" cy="51137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3331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5CEBE3-011E-4111-8993-56322F103A05}"/>
              </a:ext>
            </a:extLst>
          </p:cNvPr>
          <p:cNvSpPr>
            <a:spLocks noGrp="1"/>
          </p:cNvSpPr>
          <p:nvPr>
            <p:ph type="title"/>
          </p:nvPr>
        </p:nvSpPr>
        <p:spPr/>
        <p:txBody>
          <a:bodyPr/>
          <a:lstStyle/>
          <a:p>
            <a:endParaRPr lang="el-GR"/>
          </a:p>
        </p:txBody>
      </p:sp>
      <p:pic>
        <p:nvPicPr>
          <p:cNvPr id="3074" name="Picture 2" descr="Εικ. 2. Λίθινες λειασμένες αξίνες και πελέκεις (Πολεμικό Μουσείο, Συλλογή Σαρόγλου, φωτ. Νεκτ. Καρανάσιος).">
            <a:extLst>
              <a:ext uri="{FF2B5EF4-FFF2-40B4-BE49-F238E27FC236}">
                <a16:creationId xmlns:a16="http://schemas.microsoft.com/office/drawing/2014/main" id="{2DC6B2EB-FC1D-4727-B969-BCF7DDD91AB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61593" y="1324101"/>
            <a:ext cx="7466928" cy="5168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0199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156797-90B4-488E-868A-F3BBC5C90176}"/>
              </a:ext>
            </a:extLst>
          </p:cNvPr>
          <p:cNvSpPr>
            <a:spLocks noGrp="1"/>
          </p:cNvSpPr>
          <p:nvPr>
            <p:ph type="title"/>
          </p:nvPr>
        </p:nvSpPr>
        <p:spPr/>
        <p:txBody>
          <a:bodyPr/>
          <a:lstStyle/>
          <a:p>
            <a:endParaRPr lang="el-GR"/>
          </a:p>
        </p:txBody>
      </p:sp>
      <p:pic>
        <p:nvPicPr>
          <p:cNvPr id="4098" name="Picture 2" descr="Εικ. 5. Άνω όψη μεγάλης λεπίδας πυριτολίθου Ν. Αρτάκης αποσπασμένης με κρουστήρα από ελαφοκέρατο (άμεση ελαστική κρούση).">
            <a:extLst>
              <a:ext uri="{FF2B5EF4-FFF2-40B4-BE49-F238E27FC236}">
                <a16:creationId xmlns:a16="http://schemas.microsoft.com/office/drawing/2014/main" id="{12889184-2626-4A94-9873-B2BF75197B6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74087" y="870249"/>
            <a:ext cx="8224555" cy="5117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381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BC1E26-65B2-4C87-A838-45A2C0C40EB4}"/>
              </a:ext>
            </a:extLst>
          </p:cNvPr>
          <p:cNvSpPr>
            <a:spLocks noGrp="1"/>
          </p:cNvSpPr>
          <p:nvPr>
            <p:ph type="title"/>
          </p:nvPr>
        </p:nvSpPr>
        <p:spPr/>
        <p:txBody>
          <a:bodyPr/>
          <a:lstStyle/>
          <a:p>
            <a:r>
              <a:rPr lang="el-GR" dirty="0"/>
              <a:t>Εργαλεία από οστό βοοειδούς</a:t>
            </a:r>
          </a:p>
        </p:txBody>
      </p:sp>
      <p:pic>
        <p:nvPicPr>
          <p:cNvPr id="5122" name="Picture 2" descr="Εικ. 1. Αντικείμενα από μηρό και κνήμη βοοειδούς που αντιπροσωπεύουν τα διάφορα στάδια κατασκευής οστέινης περόνης, αρχικά με απόκρουση (απόσπαση μικρών σχιδών) και στη συνέχεια με τριβή πάνω σε μεγάλο λίθινο τριβείο (Πειραματική Αρχαιολογία).">
            <a:extLst>
              <a:ext uri="{FF2B5EF4-FFF2-40B4-BE49-F238E27FC236}">
                <a16:creationId xmlns:a16="http://schemas.microsoft.com/office/drawing/2014/main" id="{E1EF76FB-B1F5-4EB4-BC9E-A63C864C803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8733" y="1825624"/>
            <a:ext cx="7082076" cy="47449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28259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88</Words>
  <Application>Microsoft Office PowerPoint</Application>
  <PresentationFormat>Ευρεία οθόνη</PresentationFormat>
  <Paragraphs>16</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Arial</vt:lpstr>
      <vt:lpstr>Calibri</vt:lpstr>
      <vt:lpstr>Calibri Light</vt:lpstr>
      <vt:lpstr>Θέμα του Office</vt:lpstr>
      <vt:lpstr>ENOTHTA : ΙΣΤΟΡΙΚΗ ΑΝΑΔΡΟΜΗ</vt:lpstr>
      <vt:lpstr>ΠΡΩΤΑ ΛΙΘΙΝΑ ΕΡΓΑΛΕΙΑ (3,5 ΕΚ ΧΡΟΝΙΑ)</vt:lpstr>
      <vt:lpstr>Παρουσίαση του PowerPoint</vt:lpstr>
      <vt:lpstr>Αυστραλοπίθηκος</vt:lpstr>
      <vt:lpstr>Εργαλεία</vt:lpstr>
      <vt:lpstr>Παρουσίαση του PowerPoint</vt:lpstr>
      <vt:lpstr>Παρουσίαση του PowerPoint</vt:lpstr>
      <vt:lpstr>Παρουσίαση του PowerPoint</vt:lpstr>
      <vt:lpstr>Εργαλεία από οστό βοοειδούς</vt:lpstr>
      <vt:lpstr>ΣΥΝΕΠΕΙΕΣ</vt:lpstr>
      <vt:lpstr>πηγές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ENOTHTA : ΙΣΤΟΡΙΚΗ ΑΝΑΔΡΟΜΗ</dc:title>
  <dc:creator>user</dc:creator>
  <cp:lastModifiedBy>user</cp:lastModifiedBy>
  <cp:revision>4</cp:revision>
  <dcterms:created xsi:type="dcterms:W3CDTF">2022-09-25T18:00:51Z</dcterms:created>
  <dcterms:modified xsi:type="dcterms:W3CDTF">2022-09-29T13:30:08Z</dcterms:modified>
</cp:coreProperties>
</file>