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\OneDrive\Υπολογιστής\φρουτα\34525efe832394302ccea0598f669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\OneDrive\Υπολογιστής\φρουτα\Χωρίς τίτλ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\OneDrive\Υπολογιστής\φρουτα\ρόδι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ris\OneDrive\Υπολογιστής\φρουτα\αμυγδαλ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ΧΡΥΣΟΥΛΑ ΚΑΛΚΑΒΟΥΡΑ</dc:creator>
  <cp:lastModifiedBy>ΧΡΥΣΟΥΛΑ ΚΑΛΚΑΒΟΥΡΑ</cp:lastModifiedBy>
  <cp:revision>1</cp:revision>
  <dcterms:created xsi:type="dcterms:W3CDTF">2024-11-17T17:14:48Z</dcterms:created>
  <dcterms:modified xsi:type="dcterms:W3CDTF">2024-11-17T17:16:20Z</dcterms:modified>
</cp:coreProperties>
</file>