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257" r:id="rId3"/>
    <p:sldId id="258" r:id="rId4"/>
    <p:sldId id="263" r:id="rId5"/>
    <p:sldId id="259" r:id="rId6"/>
    <p:sldId id="262" r:id="rId7"/>
    <p:sldId id="260" r:id="rId8"/>
    <p:sldId id="261" r:id="rId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ED3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717" autoAdjust="0"/>
  </p:normalViewPr>
  <p:slideViewPr>
    <p:cSldViewPr snapToGrid="0">
      <p:cViewPr varScale="1">
        <p:scale>
          <a:sx n="78" d="100"/>
          <a:sy n="78" d="100"/>
        </p:scale>
        <p:origin x="82" y="58"/>
      </p:cViewPr>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DB697DE-1DDB-4CC7-BEC7-A031D421CD88}" type="doc">
      <dgm:prSet loTypeId="urn:microsoft.com/office/officeart/2005/8/layout/hierarchy1" loCatId="hierarchy" qsTypeId="urn:microsoft.com/office/officeart/2005/8/quickstyle/simple1" qsCatId="simple" csTypeId="urn:microsoft.com/office/officeart/2005/8/colors/accent1_2" csCatId="accent1" phldr="1"/>
      <dgm:spPr/>
      <dgm:t>
        <a:bodyPr/>
        <a:lstStyle/>
        <a:p>
          <a:endParaRPr lang="en-US"/>
        </a:p>
      </dgm:t>
    </dgm:pt>
    <dgm:pt modelId="{246505E3-27B9-46D1-B05F-9F20873B7E63}">
      <dgm:prSet custT="1"/>
      <dgm:spPr/>
      <dgm:t>
        <a:bodyPr/>
        <a:lstStyle/>
        <a:p>
          <a:r>
            <a:rPr lang="el-GR" sz="1600" dirty="0"/>
            <a:t>Μέχρι τον 11ο περίπου αιώνα η μουσική, θρησκευτική και κοσμική, είναι </a:t>
          </a:r>
          <a:r>
            <a:rPr lang="el-GR" sz="1600" b="1" dirty="0">
              <a:solidFill>
                <a:srgbClr val="92D050"/>
              </a:solidFill>
            </a:rPr>
            <a:t>μονοφωνική</a:t>
          </a:r>
          <a:r>
            <a:rPr lang="el-GR" sz="1600" b="1" dirty="0"/>
            <a:t>, </a:t>
          </a:r>
          <a:r>
            <a:rPr lang="el-GR" sz="1600" dirty="0"/>
            <a:t>αποτελείται δηλαδή από μία μόνο μελωδία</a:t>
          </a:r>
          <a:r>
            <a:rPr lang="el-GR" sz="1300" dirty="0"/>
            <a:t>.</a:t>
          </a:r>
          <a:endParaRPr lang="en-US" sz="1300" dirty="0"/>
        </a:p>
      </dgm:t>
    </dgm:pt>
    <dgm:pt modelId="{AFF2853C-A8F6-4B07-B843-5EDD0423AE3A}" type="parTrans" cxnId="{F5422955-660E-42A9-840E-5850A66006D3}">
      <dgm:prSet/>
      <dgm:spPr/>
      <dgm:t>
        <a:bodyPr/>
        <a:lstStyle/>
        <a:p>
          <a:endParaRPr lang="en-US"/>
        </a:p>
      </dgm:t>
    </dgm:pt>
    <dgm:pt modelId="{7688E6EE-4D6D-4C77-A02F-0FED3D66D81A}" type="sibTrans" cxnId="{F5422955-660E-42A9-840E-5850A66006D3}">
      <dgm:prSet/>
      <dgm:spPr/>
      <dgm:t>
        <a:bodyPr/>
        <a:lstStyle/>
        <a:p>
          <a:endParaRPr lang="en-US"/>
        </a:p>
      </dgm:t>
    </dgm:pt>
    <dgm:pt modelId="{FB365D1D-3DBC-4DD3-9C35-9C2296B0EBA8}">
      <dgm:prSet custT="1"/>
      <dgm:spPr/>
      <dgm:t>
        <a:bodyPr/>
        <a:lstStyle/>
        <a:p>
          <a:r>
            <a:rPr lang="el-GR" sz="1600" dirty="0"/>
            <a:t>Θέλοντας να προσδώσουν μεγαλοπρέπεια στις θρησκευτικές Ακολουθίες, οι μουσικοί προσθέτουν μια δεύτερη ή και τρίτη μελωδία πάνω από το </a:t>
          </a:r>
          <a:r>
            <a:rPr lang="el-GR" sz="1600" dirty="0" err="1"/>
            <a:t>προϋπάρχον</a:t>
          </a:r>
          <a:r>
            <a:rPr lang="el-GR" sz="1600" dirty="0"/>
            <a:t> Γρηγοριανό μέλος, επινοώντας έτσι την</a:t>
          </a:r>
          <a:r>
            <a:rPr lang="el-GR" sz="1600" dirty="0">
              <a:solidFill>
                <a:srgbClr val="92D050"/>
              </a:solidFill>
            </a:rPr>
            <a:t> </a:t>
          </a:r>
          <a:r>
            <a:rPr lang="el-GR" sz="1600" b="1" dirty="0">
              <a:solidFill>
                <a:srgbClr val="92D050"/>
              </a:solidFill>
            </a:rPr>
            <a:t>πολυφωνία </a:t>
          </a:r>
          <a:r>
            <a:rPr lang="el-GR" sz="1600" dirty="0"/>
            <a:t>(</a:t>
          </a:r>
          <a:r>
            <a:rPr lang="el-GR" sz="1600" i="1" dirty="0"/>
            <a:t>συνδυασμός δυο ή περισσοτέρων ανεξάρτητων μελωδικών γραμμών ίσης σημασίας), </a:t>
          </a:r>
          <a:r>
            <a:rPr lang="el-GR" sz="1600" dirty="0"/>
            <a:t>πάνω στην οποία στηρίχτηκε όλη η δυτικοευρωπαϊκή μουσική. Η τεχνική αυτή ονομάστηκε </a:t>
          </a:r>
          <a:r>
            <a:rPr lang="el-GR" sz="1600" dirty="0">
              <a:solidFill>
                <a:srgbClr val="00B050"/>
              </a:solidFill>
            </a:rPr>
            <a:t>αντίστιξη.</a:t>
          </a:r>
          <a:endParaRPr lang="en-US" sz="1600" dirty="0">
            <a:solidFill>
              <a:srgbClr val="00B050"/>
            </a:solidFill>
          </a:endParaRPr>
        </a:p>
      </dgm:t>
    </dgm:pt>
    <dgm:pt modelId="{BF7AE03C-5EE6-4686-A0A7-D0938492F31F}" type="parTrans" cxnId="{0AFE744D-3733-4610-A9C4-A928D5E1A809}">
      <dgm:prSet/>
      <dgm:spPr/>
      <dgm:t>
        <a:bodyPr/>
        <a:lstStyle/>
        <a:p>
          <a:endParaRPr lang="en-US"/>
        </a:p>
      </dgm:t>
    </dgm:pt>
    <dgm:pt modelId="{B547BEBA-1BDE-413E-B13A-BCD9DFB335F3}" type="sibTrans" cxnId="{0AFE744D-3733-4610-A9C4-A928D5E1A809}">
      <dgm:prSet/>
      <dgm:spPr/>
      <dgm:t>
        <a:bodyPr/>
        <a:lstStyle/>
        <a:p>
          <a:endParaRPr lang="en-US"/>
        </a:p>
      </dgm:t>
    </dgm:pt>
    <dgm:pt modelId="{5BC3E29F-5AF6-452B-8A83-B5751DE25DEB}" type="pres">
      <dgm:prSet presAssocID="{DDB697DE-1DDB-4CC7-BEC7-A031D421CD88}" presName="hierChild1" presStyleCnt="0">
        <dgm:presLayoutVars>
          <dgm:chPref val="1"/>
          <dgm:dir/>
          <dgm:animOne val="branch"/>
          <dgm:animLvl val="lvl"/>
          <dgm:resizeHandles/>
        </dgm:presLayoutVars>
      </dgm:prSet>
      <dgm:spPr/>
    </dgm:pt>
    <dgm:pt modelId="{ECB6C9EF-3AA2-4E24-B826-7E22293A5E45}" type="pres">
      <dgm:prSet presAssocID="{246505E3-27B9-46D1-B05F-9F20873B7E63}" presName="hierRoot1" presStyleCnt="0"/>
      <dgm:spPr/>
    </dgm:pt>
    <dgm:pt modelId="{D20AD81E-9C29-4C63-A4BB-56D054459DA8}" type="pres">
      <dgm:prSet presAssocID="{246505E3-27B9-46D1-B05F-9F20873B7E63}" presName="composite" presStyleCnt="0"/>
      <dgm:spPr/>
    </dgm:pt>
    <dgm:pt modelId="{882DB9EE-D077-4C1D-ACE2-636C4B7446EF}" type="pres">
      <dgm:prSet presAssocID="{246505E3-27B9-46D1-B05F-9F20873B7E63}" presName="background" presStyleLbl="node0" presStyleIdx="0" presStyleCnt="2"/>
      <dgm:spPr/>
    </dgm:pt>
    <dgm:pt modelId="{FA702846-4AF6-4C67-A898-C16FFEC10A96}" type="pres">
      <dgm:prSet presAssocID="{246505E3-27B9-46D1-B05F-9F20873B7E63}" presName="text" presStyleLbl="fgAcc0" presStyleIdx="0" presStyleCnt="2">
        <dgm:presLayoutVars>
          <dgm:chPref val="3"/>
        </dgm:presLayoutVars>
      </dgm:prSet>
      <dgm:spPr/>
    </dgm:pt>
    <dgm:pt modelId="{582043AF-7FC2-472F-B160-756887CB68AE}" type="pres">
      <dgm:prSet presAssocID="{246505E3-27B9-46D1-B05F-9F20873B7E63}" presName="hierChild2" presStyleCnt="0"/>
      <dgm:spPr/>
    </dgm:pt>
    <dgm:pt modelId="{4A6C381C-42CB-4B89-BA4C-A7B7B28E7DD7}" type="pres">
      <dgm:prSet presAssocID="{FB365D1D-3DBC-4DD3-9C35-9C2296B0EBA8}" presName="hierRoot1" presStyleCnt="0"/>
      <dgm:spPr/>
    </dgm:pt>
    <dgm:pt modelId="{3E384C3D-121F-41F9-8022-22ECCCDEEB6B}" type="pres">
      <dgm:prSet presAssocID="{FB365D1D-3DBC-4DD3-9C35-9C2296B0EBA8}" presName="composite" presStyleCnt="0"/>
      <dgm:spPr/>
    </dgm:pt>
    <dgm:pt modelId="{30662B61-714E-44E7-B9FE-39FD94B7C7E8}" type="pres">
      <dgm:prSet presAssocID="{FB365D1D-3DBC-4DD3-9C35-9C2296B0EBA8}" presName="background" presStyleLbl="node0" presStyleIdx="1" presStyleCnt="2"/>
      <dgm:spPr/>
    </dgm:pt>
    <dgm:pt modelId="{B778FFA2-3288-4F63-A1B4-ABB141D9E728}" type="pres">
      <dgm:prSet presAssocID="{FB365D1D-3DBC-4DD3-9C35-9C2296B0EBA8}" presName="text" presStyleLbl="fgAcc0" presStyleIdx="1" presStyleCnt="2" custScaleX="131518" custScaleY="130786" custLinFactNeighborX="29" custLinFactNeighborY="-3245">
        <dgm:presLayoutVars>
          <dgm:chPref val="3"/>
        </dgm:presLayoutVars>
      </dgm:prSet>
      <dgm:spPr/>
    </dgm:pt>
    <dgm:pt modelId="{30556CBB-A7A8-43CC-B084-1A1C50214E40}" type="pres">
      <dgm:prSet presAssocID="{FB365D1D-3DBC-4DD3-9C35-9C2296B0EBA8}" presName="hierChild2" presStyleCnt="0"/>
      <dgm:spPr/>
    </dgm:pt>
  </dgm:ptLst>
  <dgm:cxnLst>
    <dgm:cxn modelId="{8391FE20-4624-4BB4-97AC-612FB9496AC8}" type="presOf" srcId="{DDB697DE-1DDB-4CC7-BEC7-A031D421CD88}" destId="{5BC3E29F-5AF6-452B-8A83-B5751DE25DEB}" srcOrd="0" destOrd="0" presId="urn:microsoft.com/office/officeart/2005/8/layout/hierarchy1"/>
    <dgm:cxn modelId="{02FDF439-82F4-4EC2-A4AB-5EB77BB4681D}" type="presOf" srcId="{246505E3-27B9-46D1-B05F-9F20873B7E63}" destId="{FA702846-4AF6-4C67-A898-C16FFEC10A96}" srcOrd="0" destOrd="0" presId="urn:microsoft.com/office/officeart/2005/8/layout/hierarchy1"/>
    <dgm:cxn modelId="{0AFE744D-3733-4610-A9C4-A928D5E1A809}" srcId="{DDB697DE-1DDB-4CC7-BEC7-A031D421CD88}" destId="{FB365D1D-3DBC-4DD3-9C35-9C2296B0EBA8}" srcOrd="1" destOrd="0" parTransId="{BF7AE03C-5EE6-4686-A0A7-D0938492F31F}" sibTransId="{B547BEBA-1BDE-413E-B13A-BCD9DFB335F3}"/>
    <dgm:cxn modelId="{F5422955-660E-42A9-840E-5850A66006D3}" srcId="{DDB697DE-1DDB-4CC7-BEC7-A031D421CD88}" destId="{246505E3-27B9-46D1-B05F-9F20873B7E63}" srcOrd="0" destOrd="0" parTransId="{AFF2853C-A8F6-4B07-B843-5EDD0423AE3A}" sibTransId="{7688E6EE-4D6D-4C77-A02F-0FED3D66D81A}"/>
    <dgm:cxn modelId="{6EF065FC-D168-4591-A8F8-92DD39D70F7B}" type="presOf" srcId="{FB365D1D-3DBC-4DD3-9C35-9C2296B0EBA8}" destId="{B778FFA2-3288-4F63-A1B4-ABB141D9E728}" srcOrd="0" destOrd="0" presId="urn:microsoft.com/office/officeart/2005/8/layout/hierarchy1"/>
    <dgm:cxn modelId="{C3396DB2-01BF-4D89-905D-B05241F97825}" type="presParOf" srcId="{5BC3E29F-5AF6-452B-8A83-B5751DE25DEB}" destId="{ECB6C9EF-3AA2-4E24-B826-7E22293A5E45}" srcOrd="0" destOrd="0" presId="urn:microsoft.com/office/officeart/2005/8/layout/hierarchy1"/>
    <dgm:cxn modelId="{1AA2B260-EA79-4F12-B415-B209BF6AE311}" type="presParOf" srcId="{ECB6C9EF-3AA2-4E24-B826-7E22293A5E45}" destId="{D20AD81E-9C29-4C63-A4BB-56D054459DA8}" srcOrd="0" destOrd="0" presId="urn:microsoft.com/office/officeart/2005/8/layout/hierarchy1"/>
    <dgm:cxn modelId="{B44435A1-B53B-49A9-97A3-39AA15D3CD01}" type="presParOf" srcId="{D20AD81E-9C29-4C63-A4BB-56D054459DA8}" destId="{882DB9EE-D077-4C1D-ACE2-636C4B7446EF}" srcOrd="0" destOrd="0" presId="urn:microsoft.com/office/officeart/2005/8/layout/hierarchy1"/>
    <dgm:cxn modelId="{7344007B-DDEC-4FB1-BAA5-984479F639B5}" type="presParOf" srcId="{D20AD81E-9C29-4C63-A4BB-56D054459DA8}" destId="{FA702846-4AF6-4C67-A898-C16FFEC10A96}" srcOrd="1" destOrd="0" presId="urn:microsoft.com/office/officeart/2005/8/layout/hierarchy1"/>
    <dgm:cxn modelId="{B9829824-C96F-418B-872D-B1B30F601695}" type="presParOf" srcId="{ECB6C9EF-3AA2-4E24-B826-7E22293A5E45}" destId="{582043AF-7FC2-472F-B160-756887CB68AE}" srcOrd="1" destOrd="0" presId="urn:microsoft.com/office/officeart/2005/8/layout/hierarchy1"/>
    <dgm:cxn modelId="{D0666199-50E9-4440-AA5E-663968007637}" type="presParOf" srcId="{5BC3E29F-5AF6-452B-8A83-B5751DE25DEB}" destId="{4A6C381C-42CB-4B89-BA4C-A7B7B28E7DD7}" srcOrd="1" destOrd="0" presId="urn:microsoft.com/office/officeart/2005/8/layout/hierarchy1"/>
    <dgm:cxn modelId="{9633CE59-9463-4190-B279-D5DA9EF48F74}" type="presParOf" srcId="{4A6C381C-42CB-4B89-BA4C-A7B7B28E7DD7}" destId="{3E384C3D-121F-41F9-8022-22ECCCDEEB6B}" srcOrd="0" destOrd="0" presId="urn:microsoft.com/office/officeart/2005/8/layout/hierarchy1"/>
    <dgm:cxn modelId="{9F76AC6B-320B-4484-8614-6CDCE56DEC73}" type="presParOf" srcId="{3E384C3D-121F-41F9-8022-22ECCCDEEB6B}" destId="{30662B61-714E-44E7-B9FE-39FD94B7C7E8}" srcOrd="0" destOrd="0" presId="urn:microsoft.com/office/officeart/2005/8/layout/hierarchy1"/>
    <dgm:cxn modelId="{DE0C8381-A08A-411A-9168-650896A5F94C}" type="presParOf" srcId="{3E384C3D-121F-41F9-8022-22ECCCDEEB6B}" destId="{B778FFA2-3288-4F63-A1B4-ABB141D9E728}" srcOrd="1" destOrd="0" presId="urn:microsoft.com/office/officeart/2005/8/layout/hierarchy1"/>
    <dgm:cxn modelId="{8C4AC737-0683-43CF-9275-658AC4148E2B}" type="presParOf" srcId="{4A6C381C-42CB-4B89-BA4C-A7B7B28E7DD7}" destId="{30556CBB-A7A8-43CC-B084-1A1C50214E40}"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82DB9EE-D077-4C1D-ACE2-636C4B7446EF}">
      <dsp:nvSpPr>
        <dsp:cNvPr id="0" name=""/>
        <dsp:cNvSpPr/>
      </dsp:nvSpPr>
      <dsp:spPr>
        <a:xfrm>
          <a:off x="921" y="649579"/>
          <a:ext cx="3279523" cy="2082497"/>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A702846-4AF6-4C67-A898-C16FFEC10A96}">
      <dsp:nvSpPr>
        <dsp:cNvPr id="0" name=""/>
        <dsp:cNvSpPr/>
      </dsp:nvSpPr>
      <dsp:spPr>
        <a:xfrm>
          <a:off x="365312" y="995751"/>
          <a:ext cx="3279523" cy="2082497"/>
        </a:xfrm>
        <a:prstGeom prst="roundRect">
          <a:avLst>
            <a:gd name="adj" fmla="val 10000"/>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l-GR" sz="1600" kern="1200" dirty="0"/>
            <a:t>Μέχρι τον 11ο περίπου αιώνα η μουσική, θρησκευτική και κοσμική, είναι </a:t>
          </a:r>
          <a:r>
            <a:rPr lang="el-GR" sz="1600" b="1" kern="1200" dirty="0">
              <a:solidFill>
                <a:srgbClr val="92D050"/>
              </a:solidFill>
            </a:rPr>
            <a:t>μονοφωνική</a:t>
          </a:r>
          <a:r>
            <a:rPr lang="el-GR" sz="1600" b="1" kern="1200" dirty="0"/>
            <a:t>, </a:t>
          </a:r>
          <a:r>
            <a:rPr lang="el-GR" sz="1600" kern="1200" dirty="0"/>
            <a:t>αποτελείται δηλαδή από μία μόνο μελωδία</a:t>
          </a:r>
          <a:r>
            <a:rPr lang="el-GR" sz="1300" kern="1200" dirty="0"/>
            <a:t>.</a:t>
          </a:r>
          <a:endParaRPr lang="en-US" sz="1300" kern="1200" dirty="0"/>
        </a:p>
      </dsp:txBody>
      <dsp:txXfrm>
        <a:off x="426306" y="1056745"/>
        <a:ext cx="3157535" cy="1960509"/>
      </dsp:txXfrm>
    </dsp:sp>
    <dsp:sp modelId="{30662B61-714E-44E7-B9FE-39FD94B7C7E8}">
      <dsp:nvSpPr>
        <dsp:cNvPr id="0" name=""/>
        <dsp:cNvSpPr/>
      </dsp:nvSpPr>
      <dsp:spPr>
        <a:xfrm>
          <a:off x="4010148" y="582002"/>
          <a:ext cx="4313163" cy="2723614"/>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778FFA2-3288-4F63-A1B4-ABB141D9E728}">
      <dsp:nvSpPr>
        <dsp:cNvPr id="0" name=""/>
        <dsp:cNvSpPr/>
      </dsp:nvSpPr>
      <dsp:spPr>
        <a:xfrm>
          <a:off x="4374539" y="928174"/>
          <a:ext cx="4313163" cy="2723614"/>
        </a:xfrm>
        <a:prstGeom prst="roundRect">
          <a:avLst>
            <a:gd name="adj" fmla="val 10000"/>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l-GR" sz="1600" kern="1200" dirty="0"/>
            <a:t>Θέλοντας να προσδώσουν μεγαλοπρέπεια στις θρησκευτικές Ακολουθίες, οι μουσικοί προσθέτουν μια δεύτερη ή και τρίτη μελωδία πάνω από το </a:t>
          </a:r>
          <a:r>
            <a:rPr lang="el-GR" sz="1600" kern="1200" dirty="0" err="1"/>
            <a:t>προϋπάρχον</a:t>
          </a:r>
          <a:r>
            <a:rPr lang="el-GR" sz="1600" kern="1200" dirty="0"/>
            <a:t> Γρηγοριανό μέλος, επινοώντας έτσι την</a:t>
          </a:r>
          <a:r>
            <a:rPr lang="el-GR" sz="1600" kern="1200" dirty="0">
              <a:solidFill>
                <a:srgbClr val="92D050"/>
              </a:solidFill>
            </a:rPr>
            <a:t> </a:t>
          </a:r>
          <a:r>
            <a:rPr lang="el-GR" sz="1600" b="1" kern="1200" dirty="0">
              <a:solidFill>
                <a:srgbClr val="92D050"/>
              </a:solidFill>
            </a:rPr>
            <a:t>πολυφωνία </a:t>
          </a:r>
          <a:r>
            <a:rPr lang="el-GR" sz="1600" kern="1200" dirty="0"/>
            <a:t>(</a:t>
          </a:r>
          <a:r>
            <a:rPr lang="el-GR" sz="1600" i="1" kern="1200" dirty="0"/>
            <a:t>συνδυασμός δυο ή περισσοτέρων ανεξάρτητων μελωδικών γραμμών ίσης σημασίας), </a:t>
          </a:r>
          <a:r>
            <a:rPr lang="el-GR" sz="1600" kern="1200" dirty="0"/>
            <a:t>πάνω στην οποία στηρίχτηκε όλη η δυτικοευρωπαϊκή μουσική. Η τεχνική αυτή ονομάστηκε </a:t>
          </a:r>
          <a:r>
            <a:rPr lang="el-GR" sz="1600" kern="1200" dirty="0">
              <a:solidFill>
                <a:srgbClr val="00B050"/>
              </a:solidFill>
            </a:rPr>
            <a:t>αντίστιξη.</a:t>
          </a:r>
          <a:endParaRPr lang="en-US" sz="1600" kern="1200" dirty="0">
            <a:solidFill>
              <a:srgbClr val="00B050"/>
            </a:solidFill>
          </a:endParaRPr>
        </a:p>
      </dsp:txBody>
      <dsp:txXfrm>
        <a:off x="4454311" y="1007946"/>
        <a:ext cx="4153619" cy="2564070"/>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p:nvSpPr>
        <p:spPr>
          <a:xfrm>
            <a:off x="1007533" y="0"/>
            <a:ext cx="7934348"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8941881"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2611808" y="3428998"/>
            <a:ext cx="5518066" cy="2268559"/>
          </a:xfrm>
        </p:spPr>
        <p:txBody>
          <a:bodyPr anchor="t">
            <a:normAutofit/>
          </a:bodyPr>
          <a:lstStyle>
            <a:lvl1pPr algn="r">
              <a:defRPr sz="6000"/>
            </a:lvl1pPr>
          </a:lstStyle>
          <a:p>
            <a:r>
              <a:rPr lang="en-US"/>
              <a:t>Click to edit Master title style</a:t>
            </a:r>
            <a:endParaRPr lang="en-US" dirty="0"/>
          </a:p>
        </p:txBody>
      </p:sp>
      <p:sp>
        <p:nvSpPr>
          <p:cNvPr id="3" name="Subtitle 2"/>
          <p:cNvSpPr>
            <a:spLocks noGrp="1"/>
          </p:cNvSpPr>
          <p:nvPr>
            <p:ph type="subTitle" idx="1"/>
          </p:nvPr>
        </p:nvSpPr>
        <p:spPr>
          <a:xfrm>
            <a:off x="2772274" y="2268786"/>
            <a:ext cx="5357600" cy="1160213"/>
          </a:xfrm>
        </p:spPr>
        <p:txBody>
          <a:bodyPr tIns="0" anchor="b">
            <a:normAutofit/>
          </a:bodyPr>
          <a:lstStyle>
            <a:lvl1pPr marL="0" indent="0" algn="r">
              <a:buNone/>
              <a:defRPr sz="1800" b="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9AB3A824-1A51-4B26-AD58-A6D8E14F6C04}" type="datetimeFigureOut">
              <a:rPr lang="en-US" dirty="0"/>
              <a:t>1/17/2021</a:t>
            </a:fld>
            <a:endParaRPr lang="en-US" dirty="0"/>
          </a:p>
        </p:txBody>
      </p:sp>
      <p:sp>
        <p:nvSpPr>
          <p:cNvPr id="5" name="Footer Placeholder 4"/>
          <p:cNvSpPr>
            <a:spLocks noGrp="1"/>
          </p:cNvSpPr>
          <p:nvPr>
            <p:ph type="ftr" sz="quarter" idx="11"/>
          </p:nvPr>
        </p:nvSpPr>
        <p:spPr/>
        <p:txBody>
          <a:bodyPr/>
          <a:lstStyle/>
          <a:p>
            <a:r>
              <a:rPr lang="en-US" dirty="0"/>
              <a:t>
              </a:t>
            </a:r>
          </a:p>
        </p:txBody>
      </p:sp>
      <p:sp>
        <p:nvSpPr>
          <p:cNvPr id="6" name="Slide Number Placeholder 5"/>
          <p:cNvSpPr>
            <a:spLocks noGrp="1"/>
          </p:cNvSpPr>
          <p:nvPr>
            <p:ph type="sldNum" sz="quarter" idx="12"/>
          </p:nvPr>
        </p:nvSpPr>
        <p:spPr/>
        <p:txBody>
          <a:bodyPr rIns="45720"/>
          <a:lstStyle/>
          <a:p>
            <a:fld id="{6D22F896-40B5-4ADD-8801-0D06FADFA095}" type="slidenum">
              <a:rPr lang="en-US" dirty="0"/>
              <a:t>‹#›</a:t>
            </a:fld>
            <a:endParaRPr lang="en-US" dirty="0"/>
          </a:p>
        </p:txBody>
      </p:sp>
      <p:sp>
        <p:nvSpPr>
          <p:cNvPr id="13" name="TextBox 12"/>
          <p:cNvSpPr txBox="1"/>
          <p:nvPr/>
        </p:nvSpPr>
        <p:spPr>
          <a:xfrm>
            <a:off x="2191282" y="3262852"/>
            <a:ext cx="415636" cy="461665"/>
          </a:xfrm>
          <a:prstGeom prst="rect">
            <a:avLst/>
          </a:prstGeom>
          <a:noFill/>
        </p:spPr>
        <p:txBody>
          <a:bodyPr wrap="square" rtlCol="0">
            <a:spAutoFit/>
          </a:bodyPr>
          <a:lstStyle/>
          <a:p>
            <a:pPr algn="r"/>
            <a:r>
              <a:rPr lang="en-US" sz="2400" dirty="0">
                <a:solidFill>
                  <a:schemeClr val="accent6"/>
                </a:solidFill>
                <a:latin typeface="Wingdings 3" panose="05040102010807070707" pitchFamily="18" charset="2"/>
              </a:rPr>
              <a:t>z</a:t>
            </a:r>
            <a:endParaRPr lang="en-US" sz="2400" dirty="0">
              <a:solidFill>
                <a:schemeClr val="accent6"/>
              </a:solidFill>
              <a:latin typeface="MS Shell Dlg 2" panose="020B0604030504040204" pitchFamily="34" charset="0"/>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14" name="Rectangle 13"/>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TextBox 8"/>
          <p:cNvSpPr txBox="1"/>
          <p:nvPr/>
        </p:nvSpPr>
        <p:spPr>
          <a:xfrm>
            <a:off x="2194236" y="641225"/>
            <a:ext cx="415636" cy="369332"/>
          </a:xfrm>
          <a:prstGeom prst="rect">
            <a:avLst/>
          </a:prstGeom>
          <a:noFill/>
        </p:spPr>
        <p:txBody>
          <a:bodyPr wrap="square" rtlCol="0">
            <a:spAutoFit/>
          </a:bodyPr>
          <a:lstStyle/>
          <a:p>
            <a:pPr algn="r"/>
            <a:r>
              <a:rPr lang="en-US" sz="1800" dirty="0">
                <a:solidFill>
                  <a:schemeClr val="accent6"/>
                </a:solidFill>
                <a:latin typeface="Wingdings 3" panose="05040102010807070707" pitchFamily="18" charset="2"/>
              </a:rPr>
              <a:t>z</a:t>
            </a:r>
            <a:endParaRPr lang="en-US" sz="1000" dirty="0">
              <a:solidFill>
                <a:schemeClr val="accent6"/>
              </a:solidFill>
              <a:latin typeface="MS Shell Dlg 2" panose="020B0604030504040204" pitchFamily="34" charset="0"/>
            </a:endParaRPr>
          </a:p>
        </p:txBody>
      </p:sp>
      <p:sp>
        <p:nvSpPr>
          <p:cNvPr id="2" name="Title 1"/>
          <p:cNvSpPr>
            <a:spLocks noGrp="1"/>
          </p:cNvSpPr>
          <p:nvPr>
            <p:ph type="title"/>
          </p:nvPr>
        </p:nvSpPr>
        <p:spPr>
          <a:xfrm>
            <a:off x="2611808" y="808056"/>
            <a:ext cx="7954091" cy="1077229"/>
          </a:xfr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857E33E-8B18-4087-B112-809917729534}" type="datetimeFigureOut">
              <a:rPr lang="en-US" dirty="0"/>
              <a:t>1/17/2021</a:t>
            </a:fld>
            <a:endParaRPr lang="en-US" dirty="0"/>
          </a:p>
        </p:txBody>
      </p:sp>
      <p:sp>
        <p:nvSpPr>
          <p:cNvPr id="5" name="Footer Placeholder 4"/>
          <p:cNvSpPr>
            <a:spLocks noGrp="1"/>
          </p:cNvSpPr>
          <p:nvPr>
            <p:ph type="ftr" sz="quarter" idx="11"/>
          </p:nvPr>
        </p:nvSpPr>
        <p:spPr/>
        <p:txBody>
          <a:bodyPr/>
          <a:lstStyle/>
          <a:p>
            <a:r>
              <a:rPr lang="en-US" dirty="0"/>
              <a:t>
              </a:t>
            </a:r>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15" name="Rectangle 14"/>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 name="Rectangle 15"/>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TextBox 8"/>
          <p:cNvSpPr txBox="1"/>
          <p:nvPr/>
        </p:nvSpPr>
        <p:spPr>
          <a:xfrm rot="5400000">
            <a:off x="10337141" y="416061"/>
            <a:ext cx="415636" cy="369332"/>
          </a:xfrm>
          <a:prstGeom prst="rect">
            <a:avLst/>
          </a:prstGeom>
          <a:noFill/>
        </p:spPr>
        <p:txBody>
          <a:bodyPr wrap="square" rtlCol="0">
            <a:spAutoFit/>
          </a:bodyPr>
          <a:lstStyle/>
          <a:p>
            <a:pPr algn="r"/>
            <a:r>
              <a:rPr lang="en-US" sz="1800" dirty="0">
                <a:solidFill>
                  <a:schemeClr val="accent6"/>
                </a:solidFill>
                <a:latin typeface="Wingdings 3" panose="05040102010807070707" pitchFamily="18" charset="2"/>
              </a:rPr>
              <a:t>z</a:t>
            </a:r>
            <a:endParaRPr lang="en-US" sz="1000" dirty="0">
              <a:solidFill>
                <a:schemeClr val="accent6"/>
              </a:solidFill>
              <a:latin typeface="MS Shell Dlg 2" panose="020B0604030504040204" pitchFamily="34" charset="0"/>
            </a:endParaRPr>
          </a:p>
        </p:txBody>
      </p:sp>
      <p:sp>
        <p:nvSpPr>
          <p:cNvPr id="2" name="Vertical Title 1"/>
          <p:cNvSpPr>
            <a:spLocks noGrp="1"/>
          </p:cNvSpPr>
          <p:nvPr>
            <p:ph type="title" orient="vert"/>
          </p:nvPr>
        </p:nvSpPr>
        <p:spPr>
          <a:xfrm>
            <a:off x="9239380" y="805818"/>
            <a:ext cx="1326519" cy="5244126"/>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2608751" y="970410"/>
            <a:ext cx="6466903" cy="507953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3FFE419-2371-464F-8239-3959401C3561}" type="datetimeFigureOut">
              <a:rPr lang="en-US" dirty="0"/>
              <a:t>1/17/2021</a:t>
            </a:fld>
            <a:endParaRPr lang="en-US" dirty="0"/>
          </a:p>
        </p:txBody>
      </p:sp>
      <p:sp>
        <p:nvSpPr>
          <p:cNvPr id="5" name="Footer Placeholder 4"/>
          <p:cNvSpPr>
            <a:spLocks noGrp="1"/>
          </p:cNvSpPr>
          <p:nvPr>
            <p:ph type="ftr" sz="quarter" idx="11"/>
          </p:nvPr>
        </p:nvSpPr>
        <p:spPr/>
        <p:txBody>
          <a:bodyPr/>
          <a:lstStyle/>
          <a:p>
            <a:r>
              <a:rPr lang="en-US" dirty="0"/>
              <a:t>
              </a:t>
            </a:r>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9" name="Rectangle 28"/>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7D162C4-EDD9-4389-A98B-B87ECEA2A816}" type="datetimeFigureOut">
              <a:rPr lang="en-US" dirty="0"/>
              <a:t>1/17/2021</a:t>
            </a:fld>
            <a:endParaRPr lang="en-US" dirty="0"/>
          </a:p>
        </p:txBody>
      </p:sp>
      <p:sp>
        <p:nvSpPr>
          <p:cNvPr id="5" name="Footer Placeholder 4"/>
          <p:cNvSpPr>
            <a:spLocks noGrp="1"/>
          </p:cNvSpPr>
          <p:nvPr>
            <p:ph type="ftr" sz="quarter" idx="11"/>
          </p:nvPr>
        </p:nvSpPr>
        <p:spPr/>
        <p:txBody>
          <a:bodyPr/>
          <a:lstStyle/>
          <a:p>
            <a:r>
              <a:rPr lang="en-US" dirty="0"/>
              <a:t>
              </a:t>
            </a:r>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
        <p:nvSpPr>
          <p:cNvPr id="7" name="TextBox 6"/>
          <p:cNvSpPr txBox="1"/>
          <p:nvPr/>
        </p:nvSpPr>
        <p:spPr>
          <a:xfrm>
            <a:off x="2194943" y="641225"/>
            <a:ext cx="415636" cy="369332"/>
          </a:xfrm>
          <a:prstGeom prst="rect">
            <a:avLst/>
          </a:prstGeom>
          <a:noFill/>
        </p:spPr>
        <p:txBody>
          <a:bodyPr wrap="square" rtlCol="0">
            <a:spAutoFit/>
          </a:bodyPr>
          <a:lstStyle/>
          <a:p>
            <a:pPr algn="r"/>
            <a:r>
              <a:rPr lang="en-US" sz="1800" dirty="0">
                <a:solidFill>
                  <a:schemeClr val="accent6"/>
                </a:solidFill>
                <a:latin typeface="Wingdings 3" panose="05040102010807070707" pitchFamily="18" charset="2"/>
              </a:rPr>
              <a:t>z</a:t>
            </a:r>
            <a:endParaRPr lang="en-US" sz="1000" dirty="0">
              <a:solidFill>
                <a:schemeClr val="accent6"/>
              </a:solidFill>
              <a:latin typeface="MS Shell Dlg 2" panose="020B0604030504040204" pitchFamily="34" charset="0"/>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4" name="Rectangle 23"/>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5" name="Rectangle 24"/>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TextBox 10"/>
          <p:cNvSpPr txBox="1"/>
          <p:nvPr/>
        </p:nvSpPr>
        <p:spPr>
          <a:xfrm>
            <a:off x="2191843" y="2962586"/>
            <a:ext cx="415636" cy="369332"/>
          </a:xfrm>
          <a:prstGeom prst="rect">
            <a:avLst/>
          </a:prstGeom>
          <a:noFill/>
        </p:spPr>
        <p:txBody>
          <a:bodyPr wrap="square" rtlCol="0">
            <a:spAutoFit/>
          </a:bodyPr>
          <a:lstStyle/>
          <a:p>
            <a:pPr algn="r"/>
            <a:r>
              <a:rPr lang="en-US" sz="1800" dirty="0">
                <a:solidFill>
                  <a:schemeClr val="accent6"/>
                </a:solidFill>
                <a:latin typeface="Wingdings 3" panose="05040102010807070707" pitchFamily="18" charset="2"/>
              </a:rPr>
              <a:t>z</a:t>
            </a:r>
            <a:endParaRPr lang="en-US" sz="1000" dirty="0">
              <a:solidFill>
                <a:schemeClr val="accent6"/>
              </a:solidFill>
              <a:latin typeface="MS Shell Dlg 2" panose="020B0604030504040204" pitchFamily="34" charset="0"/>
            </a:endParaRPr>
          </a:p>
        </p:txBody>
      </p:sp>
      <p:sp>
        <p:nvSpPr>
          <p:cNvPr id="2" name="Title 1"/>
          <p:cNvSpPr>
            <a:spLocks noGrp="1"/>
          </p:cNvSpPr>
          <p:nvPr>
            <p:ph type="title"/>
          </p:nvPr>
        </p:nvSpPr>
        <p:spPr>
          <a:xfrm>
            <a:off x="2609873" y="3147254"/>
            <a:ext cx="7956560" cy="1424746"/>
          </a:xfrm>
        </p:spPr>
        <p:txBody>
          <a:bodyPr anchor="t">
            <a:normAutofit/>
          </a:bodyPr>
          <a:lstStyle>
            <a:lvl1pPr algn="r">
              <a:defRPr sz="3200"/>
            </a:lvl1pPr>
          </a:lstStyle>
          <a:p>
            <a:r>
              <a:rPr lang="en-US"/>
              <a:t>Click to edit Master title style</a:t>
            </a:r>
            <a:endParaRPr lang="en-US" dirty="0"/>
          </a:p>
        </p:txBody>
      </p:sp>
      <p:sp>
        <p:nvSpPr>
          <p:cNvPr id="3" name="Text Placeholder 2"/>
          <p:cNvSpPr>
            <a:spLocks noGrp="1"/>
          </p:cNvSpPr>
          <p:nvPr>
            <p:ph type="body" idx="1"/>
          </p:nvPr>
        </p:nvSpPr>
        <p:spPr>
          <a:xfrm>
            <a:off x="2773968" y="2268786"/>
            <a:ext cx="7791931" cy="878468"/>
          </a:xfrm>
        </p:spPr>
        <p:txBody>
          <a:bodyPr tIns="0" anchor="b">
            <a:normAutofit/>
          </a:bodyPr>
          <a:lstStyle>
            <a:lvl1pPr marL="0" indent="0" algn="r">
              <a:buNone/>
              <a:defRPr sz="1800">
                <a:solidFill>
                  <a:schemeClr val="tx1"/>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E5059C3-6A89-4494-99FF-5A4D6FFD50EB}" type="datetimeFigureOut">
              <a:rPr lang="en-US" dirty="0"/>
              <a:t>1/17/2021</a:t>
            </a:fld>
            <a:endParaRPr lang="en-US" dirty="0"/>
          </a:p>
        </p:txBody>
      </p:sp>
      <p:sp>
        <p:nvSpPr>
          <p:cNvPr id="5" name="Footer Placeholder 4"/>
          <p:cNvSpPr>
            <a:spLocks noGrp="1"/>
          </p:cNvSpPr>
          <p:nvPr>
            <p:ph type="ftr" sz="quarter" idx="11"/>
          </p:nvPr>
        </p:nvSpPr>
        <p:spPr/>
        <p:txBody>
          <a:bodyPr/>
          <a:lstStyle/>
          <a:p>
            <a:r>
              <a:rPr lang="en-US" dirty="0"/>
              <a:t>
              </a:t>
            </a:r>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6" name="Rectangle 25"/>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7" name="Rectangle 26"/>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2609873" y="805817"/>
            <a:ext cx="7950984" cy="1081705"/>
          </a:xfrm>
        </p:spPr>
        <p:txBody>
          <a:bodyPr/>
          <a:lstStyle/>
          <a:p>
            <a:r>
              <a:rPr lang="en-US"/>
              <a:t>Click to edit Master title style</a:t>
            </a:r>
            <a:endParaRPr lang="en-US" dirty="0"/>
          </a:p>
        </p:txBody>
      </p:sp>
      <p:sp>
        <p:nvSpPr>
          <p:cNvPr id="3" name="Content Placeholder 2"/>
          <p:cNvSpPr>
            <a:spLocks noGrp="1"/>
          </p:cNvSpPr>
          <p:nvPr>
            <p:ph sz="half" idx="1"/>
          </p:nvPr>
        </p:nvSpPr>
        <p:spPr>
          <a:xfrm>
            <a:off x="2605374" y="2052116"/>
            <a:ext cx="3891960" cy="399782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666636" y="2052114"/>
            <a:ext cx="3894222" cy="399782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A954B2F-12DE-47F5-8894-472B206D2E1E}" type="datetimeFigureOut">
              <a:rPr lang="en-US" dirty="0"/>
              <a:t>1/17/2021</a:t>
            </a:fld>
            <a:endParaRPr lang="en-US" dirty="0"/>
          </a:p>
        </p:txBody>
      </p:sp>
      <p:sp>
        <p:nvSpPr>
          <p:cNvPr id="6" name="Footer Placeholder 5"/>
          <p:cNvSpPr>
            <a:spLocks noGrp="1"/>
          </p:cNvSpPr>
          <p:nvPr>
            <p:ph type="ftr" sz="quarter" idx="11"/>
          </p:nvPr>
        </p:nvSpPr>
        <p:spPr/>
        <p:txBody>
          <a:bodyPr/>
          <a:lstStyle/>
          <a:p>
            <a:r>
              <a:rPr lang="en-US" dirty="0"/>
              <a:t>
              </a:t>
            </a:r>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
        <p:nvSpPr>
          <p:cNvPr id="10" name="TextBox 9"/>
          <p:cNvSpPr txBox="1"/>
          <p:nvPr/>
        </p:nvSpPr>
        <p:spPr>
          <a:xfrm>
            <a:off x="2196172" y="641223"/>
            <a:ext cx="415636" cy="369332"/>
          </a:xfrm>
          <a:prstGeom prst="rect">
            <a:avLst/>
          </a:prstGeom>
          <a:noFill/>
        </p:spPr>
        <p:txBody>
          <a:bodyPr wrap="square" rtlCol="0">
            <a:spAutoFit/>
          </a:bodyPr>
          <a:lstStyle/>
          <a:p>
            <a:pPr algn="r"/>
            <a:r>
              <a:rPr lang="en-US" sz="1800" dirty="0">
                <a:solidFill>
                  <a:schemeClr val="accent6"/>
                </a:solidFill>
                <a:latin typeface="Wingdings 3" panose="05040102010807070707" pitchFamily="18" charset="2"/>
              </a:rPr>
              <a:t>z</a:t>
            </a:r>
            <a:endParaRPr lang="en-US" sz="1000" dirty="0">
              <a:solidFill>
                <a:schemeClr val="accent6"/>
              </a:solidFill>
              <a:latin typeface="MS Shell Dlg 2" panose="020B0604030504040204" pitchFamily="34" charset="0"/>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0" name="Rectangle 19"/>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1" name="Rectangle 20"/>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TextBox 11"/>
          <p:cNvSpPr txBox="1"/>
          <p:nvPr/>
        </p:nvSpPr>
        <p:spPr>
          <a:xfrm>
            <a:off x="2193650" y="636424"/>
            <a:ext cx="415636" cy="369332"/>
          </a:xfrm>
          <a:prstGeom prst="rect">
            <a:avLst/>
          </a:prstGeom>
          <a:noFill/>
        </p:spPr>
        <p:txBody>
          <a:bodyPr wrap="square" rtlCol="0">
            <a:spAutoFit/>
          </a:bodyPr>
          <a:lstStyle/>
          <a:p>
            <a:pPr algn="r"/>
            <a:r>
              <a:rPr lang="en-US" sz="1800" dirty="0">
                <a:solidFill>
                  <a:schemeClr val="accent6"/>
                </a:solidFill>
                <a:latin typeface="Wingdings 3" panose="05040102010807070707" pitchFamily="18" charset="2"/>
              </a:rPr>
              <a:t>z</a:t>
            </a:r>
            <a:endParaRPr lang="en-US" sz="1000" dirty="0">
              <a:solidFill>
                <a:schemeClr val="accent6"/>
              </a:solidFill>
              <a:latin typeface="MS Shell Dlg 2" panose="020B0604030504040204" pitchFamily="34" charset="0"/>
            </a:endParaRPr>
          </a:p>
        </p:txBody>
      </p:sp>
      <p:sp>
        <p:nvSpPr>
          <p:cNvPr id="2" name="Title 1"/>
          <p:cNvSpPr>
            <a:spLocks noGrp="1"/>
          </p:cNvSpPr>
          <p:nvPr>
            <p:ph type="title"/>
          </p:nvPr>
        </p:nvSpPr>
        <p:spPr>
          <a:xfrm>
            <a:off x="2609873" y="805818"/>
            <a:ext cx="7956560" cy="1078348"/>
          </a:xfrm>
        </p:spPr>
        <p:txBody>
          <a:bodyPr/>
          <a:lstStyle/>
          <a:p>
            <a:r>
              <a:rPr lang="en-US"/>
              <a:t>Click to edit Master title style</a:t>
            </a:r>
            <a:endParaRPr lang="en-US" dirty="0"/>
          </a:p>
        </p:txBody>
      </p:sp>
      <p:sp>
        <p:nvSpPr>
          <p:cNvPr id="3" name="Text Placeholder 2"/>
          <p:cNvSpPr>
            <a:spLocks noGrp="1"/>
          </p:cNvSpPr>
          <p:nvPr>
            <p:ph type="body" idx="1"/>
          </p:nvPr>
        </p:nvSpPr>
        <p:spPr>
          <a:xfrm>
            <a:off x="2609285" y="2052115"/>
            <a:ext cx="3896467" cy="713818"/>
          </a:xfrm>
        </p:spPr>
        <p:txBody>
          <a:bodyPr anchor="b">
            <a:noAutofit/>
          </a:bodyPr>
          <a:lstStyle>
            <a:lvl1pPr marL="0" indent="0" algn="l">
              <a:lnSpc>
                <a:spcPct val="100000"/>
              </a:lnSpc>
              <a:buNone/>
              <a:defRPr sz="2200" b="0" cap="none" baseline="0">
                <a:solidFill>
                  <a:schemeClr val="accent6"/>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2609285" y="2851331"/>
            <a:ext cx="3893623" cy="307143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666634" y="2052115"/>
            <a:ext cx="3899798" cy="713818"/>
          </a:xfrm>
        </p:spPr>
        <p:txBody>
          <a:bodyPr anchor="b">
            <a:noAutofit/>
          </a:bodyPr>
          <a:lstStyle>
            <a:lvl1pPr marL="0" indent="0" algn="l">
              <a:lnSpc>
                <a:spcPct val="100000"/>
              </a:lnSpc>
              <a:buNone/>
              <a:defRPr sz="2200" b="0" cap="none" baseline="0">
                <a:solidFill>
                  <a:schemeClr val="accent6"/>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66635" y="2851331"/>
            <a:ext cx="3899798" cy="307143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F30E46F-7819-4ACF-B48B-48222C2ACC88}" type="datetimeFigureOut">
              <a:rPr lang="en-US" dirty="0"/>
              <a:t>1/17/2021</a:t>
            </a:fld>
            <a:endParaRPr lang="en-US" dirty="0"/>
          </a:p>
        </p:txBody>
      </p:sp>
      <p:sp>
        <p:nvSpPr>
          <p:cNvPr id="8" name="Footer Placeholder 7"/>
          <p:cNvSpPr>
            <a:spLocks noGrp="1"/>
          </p:cNvSpPr>
          <p:nvPr>
            <p:ph type="ftr" sz="quarter" idx="11"/>
          </p:nvPr>
        </p:nvSpPr>
        <p:spPr/>
        <p:txBody>
          <a:bodyPr/>
          <a:lstStyle/>
          <a:p>
            <a:r>
              <a:rPr lang="en-US" dirty="0"/>
              <a:t>
              </a:t>
            </a:r>
          </a:p>
        </p:txBody>
      </p:sp>
      <p:sp>
        <p:nvSpPr>
          <p:cNvPr id="9" name="Slide Number Placeholder 8"/>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3" name="Rectangle 12"/>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Rectangle 13"/>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1FAF3416-4057-4DAA-829D-4CA07428D088}" type="datetimeFigureOut">
              <a:rPr lang="en-US" dirty="0"/>
              <a:t>1/17/2021</a:t>
            </a:fld>
            <a:endParaRPr lang="en-US" dirty="0"/>
          </a:p>
        </p:txBody>
      </p:sp>
      <p:sp>
        <p:nvSpPr>
          <p:cNvPr id="4" name="Footer Placeholder 3"/>
          <p:cNvSpPr>
            <a:spLocks noGrp="1"/>
          </p:cNvSpPr>
          <p:nvPr>
            <p:ph type="ftr" sz="quarter" idx="11"/>
          </p:nvPr>
        </p:nvSpPr>
        <p:spPr/>
        <p:txBody>
          <a:bodyPr/>
          <a:lstStyle/>
          <a:p>
            <a:r>
              <a:rPr lang="en-US" dirty="0"/>
              <a:t>
              </a:t>
            </a:r>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
        <p:nvSpPr>
          <p:cNvPr id="8" name="TextBox 7"/>
          <p:cNvSpPr txBox="1"/>
          <p:nvPr/>
        </p:nvSpPr>
        <p:spPr>
          <a:xfrm>
            <a:off x="2196172" y="641226"/>
            <a:ext cx="415636" cy="369332"/>
          </a:xfrm>
          <a:prstGeom prst="rect">
            <a:avLst/>
          </a:prstGeom>
          <a:noFill/>
        </p:spPr>
        <p:txBody>
          <a:bodyPr wrap="square" rtlCol="0">
            <a:spAutoFit/>
          </a:bodyPr>
          <a:lstStyle/>
          <a:p>
            <a:pPr algn="r"/>
            <a:r>
              <a:rPr lang="en-US" sz="1800" dirty="0">
                <a:solidFill>
                  <a:schemeClr val="accent6"/>
                </a:solidFill>
                <a:latin typeface="Wingdings 3" panose="05040102010807070707" pitchFamily="18" charset="2"/>
              </a:rPr>
              <a:t>z</a:t>
            </a:r>
            <a:endParaRPr lang="en-US" sz="1000" dirty="0">
              <a:solidFill>
                <a:schemeClr val="accent6"/>
              </a:solidFill>
              <a:latin typeface="MS Shell Dlg 2" panose="020B0604030504040204" pitchFamily="34" charset="0"/>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12" name="Rectangle 11"/>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Date Placeholder 1"/>
          <p:cNvSpPr>
            <a:spLocks noGrp="1"/>
          </p:cNvSpPr>
          <p:nvPr>
            <p:ph type="dt" sz="half" idx="10"/>
          </p:nvPr>
        </p:nvSpPr>
        <p:spPr/>
        <p:txBody>
          <a:bodyPr/>
          <a:lstStyle/>
          <a:p>
            <a:fld id="{921D9284-D300-4297-87F7-E791DCC15DB1}" type="datetimeFigureOut">
              <a:rPr lang="en-US" dirty="0"/>
              <a:t>1/17/2021</a:t>
            </a:fld>
            <a:endParaRPr lang="en-US" dirty="0"/>
          </a:p>
        </p:txBody>
      </p:sp>
      <p:sp>
        <p:nvSpPr>
          <p:cNvPr id="3" name="Footer Placeholder 2"/>
          <p:cNvSpPr>
            <a:spLocks noGrp="1"/>
          </p:cNvSpPr>
          <p:nvPr>
            <p:ph type="ftr" sz="quarter" idx="11"/>
          </p:nvPr>
        </p:nvSpPr>
        <p:spPr/>
        <p:txBody>
          <a:bodyPr/>
          <a:lstStyle/>
          <a:p>
            <a:r>
              <a:rPr lang="en-US" dirty="0"/>
              <a:t>
              </a:t>
            </a:r>
          </a:p>
        </p:txBody>
      </p:sp>
      <p:sp>
        <p:nvSpPr>
          <p:cNvPr id="4" name="Slide Number Placeholder 3"/>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5" name="Rectangle 24"/>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6" name="Rectangle 25"/>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TextBox 9"/>
          <p:cNvSpPr txBox="1"/>
          <p:nvPr/>
        </p:nvSpPr>
        <p:spPr>
          <a:xfrm>
            <a:off x="1554154" y="1127550"/>
            <a:ext cx="415636" cy="369332"/>
          </a:xfrm>
          <a:prstGeom prst="rect">
            <a:avLst/>
          </a:prstGeom>
          <a:noFill/>
        </p:spPr>
        <p:txBody>
          <a:bodyPr wrap="square" rtlCol="0">
            <a:spAutoFit/>
          </a:bodyPr>
          <a:lstStyle/>
          <a:p>
            <a:pPr algn="r"/>
            <a:r>
              <a:rPr lang="en-US" sz="1800" dirty="0">
                <a:solidFill>
                  <a:schemeClr val="accent6"/>
                </a:solidFill>
                <a:latin typeface="Wingdings 3" panose="05040102010807070707" pitchFamily="18" charset="2"/>
              </a:rPr>
              <a:t>z</a:t>
            </a:r>
            <a:endParaRPr lang="en-US" sz="1000" dirty="0">
              <a:solidFill>
                <a:schemeClr val="accent6"/>
              </a:solidFill>
              <a:latin typeface="MS Shell Dlg 2" panose="020B0604030504040204" pitchFamily="34" charset="0"/>
            </a:endParaRPr>
          </a:p>
        </p:txBody>
      </p:sp>
      <p:sp>
        <p:nvSpPr>
          <p:cNvPr id="2" name="Title 1"/>
          <p:cNvSpPr>
            <a:spLocks noGrp="1"/>
          </p:cNvSpPr>
          <p:nvPr>
            <p:ph type="title"/>
          </p:nvPr>
        </p:nvSpPr>
        <p:spPr>
          <a:xfrm>
            <a:off x="1970323" y="1282451"/>
            <a:ext cx="2664361" cy="1903241"/>
          </a:xfrm>
        </p:spPr>
        <p:txBody>
          <a:bodyPr anchor="b">
            <a:normAutofit/>
          </a:bodyPr>
          <a:lstStyle>
            <a:lvl1pPr algn="l">
              <a:defRPr sz="2400"/>
            </a:lvl1pPr>
          </a:lstStyle>
          <a:p>
            <a:r>
              <a:rPr lang="en-US"/>
              <a:t>Click to edit Master title style</a:t>
            </a:r>
            <a:endParaRPr lang="en-US" dirty="0"/>
          </a:p>
        </p:txBody>
      </p:sp>
      <p:sp>
        <p:nvSpPr>
          <p:cNvPr id="3" name="Content Placeholder 2"/>
          <p:cNvSpPr>
            <a:spLocks noGrp="1"/>
          </p:cNvSpPr>
          <p:nvPr>
            <p:ph idx="1"/>
          </p:nvPr>
        </p:nvSpPr>
        <p:spPr>
          <a:xfrm>
            <a:off x="5120154" y="805818"/>
            <a:ext cx="5446278" cy="5244126"/>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970322" y="3186154"/>
            <a:ext cx="2664361" cy="2386397"/>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7D525BB-DA17-4BA0-B3C8-3AC3ABC827E6}" type="datetimeFigureOut">
              <a:rPr lang="en-US" dirty="0"/>
              <a:t>1/17/2021</a:t>
            </a:fld>
            <a:endParaRPr lang="en-US" dirty="0"/>
          </a:p>
        </p:txBody>
      </p:sp>
      <p:sp>
        <p:nvSpPr>
          <p:cNvPr id="6" name="Footer Placeholder 5"/>
          <p:cNvSpPr>
            <a:spLocks noGrp="1"/>
          </p:cNvSpPr>
          <p:nvPr>
            <p:ph type="ftr" sz="quarter" idx="11"/>
          </p:nvPr>
        </p:nvSpPr>
        <p:spPr/>
        <p:txBody>
          <a:bodyPr/>
          <a:lstStyle/>
          <a:p>
            <a:r>
              <a:rPr lang="en-US" dirty="0"/>
              <a:t>
              </a:t>
            </a:r>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19" name="Rectangle 18"/>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0" name="Rectangle 19"/>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Picture Placeholder 2"/>
          <p:cNvSpPr>
            <a:spLocks noGrp="1" noChangeAspect="1"/>
          </p:cNvSpPr>
          <p:nvPr>
            <p:ph type="pic" idx="1"/>
          </p:nvPr>
        </p:nvSpPr>
        <p:spPr>
          <a:xfrm>
            <a:off x="6747062" y="3229"/>
            <a:ext cx="4629734" cy="6858000"/>
          </a:xfrm>
          <a:solidFill>
            <a:schemeClr val="tx1">
              <a:alpha val="10000"/>
            </a:schemeClr>
          </a:solidFill>
          <a:ln w="9525" cap="sq">
            <a:noFill/>
            <a:miter lim="800000"/>
          </a:ln>
          <a:effectLst/>
          <a:scene3d>
            <a:camera prst="orthographicFront"/>
            <a:lightRig rig="twoPt" dir="t">
              <a:rot lat="0" lon="0" rev="7200000"/>
            </a:lightRig>
          </a:scene3d>
          <a:sp3d>
            <a:bevelT w="25400" h="19050"/>
            <a:contourClr>
              <a:srgbClr val="FFFFFF"/>
            </a:contourClr>
          </a:sp3d>
        </p:spPr>
        <p:txBody>
          <a:bodyPr anchor="t">
            <a:normAutofit/>
          </a:bodyPr>
          <a:lstStyle>
            <a:lvl1pPr marL="0" indent="0" algn="ctr">
              <a:buNone/>
              <a:defRPr sz="2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10" name="TextBox 9"/>
          <p:cNvSpPr txBox="1"/>
          <p:nvPr/>
        </p:nvSpPr>
        <p:spPr>
          <a:xfrm>
            <a:off x="1554686" y="1127550"/>
            <a:ext cx="415636" cy="369332"/>
          </a:xfrm>
          <a:prstGeom prst="rect">
            <a:avLst/>
          </a:prstGeom>
          <a:noFill/>
        </p:spPr>
        <p:txBody>
          <a:bodyPr wrap="square" rtlCol="0">
            <a:spAutoFit/>
          </a:bodyPr>
          <a:lstStyle/>
          <a:p>
            <a:pPr algn="r"/>
            <a:r>
              <a:rPr lang="en-US" sz="1800" dirty="0">
                <a:solidFill>
                  <a:schemeClr val="accent6"/>
                </a:solidFill>
                <a:latin typeface="Wingdings 3" panose="05040102010807070707" pitchFamily="18" charset="2"/>
              </a:rPr>
              <a:t>z</a:t>
            </a:r>
            <a:endParaRPr lang="en-US" sz="1000" dirty="0">
              <a:solidFill>
                <a:schemeClr val="accent6"/>
              </a:solidFill>
              <a:latin typeface="MS Shell Dlg 2" panose="020B0604030504040204" pitchFamily="34" charset="0"/>
            </a:endParaRPr>
          </a:p>
        </p:txBody>
      </p:sp>
      <p:sp>
        <p:nvSpPr>
          <p:cNvPr id="2" name="Title 1"/>
          <p:cNvSpPr>
            <a:spLocks noGrp="1"/>
          </p:cNvSpPr>
          <p:nvPr>
            <p:ph type="title"/>
          </p:nvPr>
        </p:nvSpPr>
        <p:spPr>
          <a:xfrm>
            <a:off x="1971241" y="1282452"/>
            <a:ext cx="3970986" cy="1900473"/>
          </a:xfrm>
        </p:spPr>
        <p:txBody>
          <a:bodyPr anchor="b">
            <a:normAutofit/>
          </a:bodyPr>
          <a:lstStyle>
            <a:lvl1pPr algn="l">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1970322" y="3182928"/>
            <a:ext cx="3971874" cy="2386394"/>
          </a:xfrm>
        </p:spPr>
        <p:txBody>
          <a:bodyPr>
            <a:normAutofit/>
          </a:bodyPr>
          <a:lstStyle>
            <a:lvl1pPr marL="0" indent="0" algn="l">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16C4C9A-3960-41CF-A4E9-2A8FB932454B}" type="datetimeFigureOut">
              <a:rPr lang="en-US" dirty="0"/>
              <a:t>1/17/2021</a:t>
            </a:fld>
            <a:endParaRPr lang="en-US" dirty="0"/>
          </a:p>
        </p:txBody>
      </p:sp>
      <p:sp>
        <p:nvSpPr>
          <p:cNvPr id="6" name="Footer Placeholder 5"/>
          <p:cNvSpPr>
            <a:spLocks noGrp="1"/>
          </p:cNvSpPr>
          <p:nvPr>
            <p:ph type="ftr" sz="quarter" idx="11"/>
          </p:nvPr>
        </p:nvSpPr>
        <p:spPr/>
        <p:txBody>
          <a:bodyPr/>
          <a:lstStyle/>
          <a:p>
            <a:r>
              <a:rPr lang="en-US" dirty="0"/>
              <a:t>
              </a:t>
            </a:r>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pic>
        <p:nvPicPr>
          <p:cNvPr id="18" name="Picture 17"/>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831794" y="2105202"/>
            <a:ext cx="9360205" cy="4752798"/>
          </a:xfrm>
          <a:prstGeom prst="rect">
            <a:avLst/>
          </a:prstGeom>
        </p:spPr>
      </p:pic>
      <p:pic>
        <p:nvPicPr>
          <p:cNvPr id="15" name="Picture 14"/>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0" y="0"/>
            <a:ext cx="12189867" cy="6858000"/>
          </a:xfrm>
          <a:prstGeom prst="rect">
            <a:avLst/>
          </a:prstGeom>
        </p:spPr>
      </p:pic>
      <p:sp>
        <p:nvSpPr>
          <p:cNvPr id="8" name="Rectangle 7"/>
          <p:cNvSpPr/>
          <p:nvPr/>
        </p:nvSpPr>
        <p:spPr>
          <a:xfrm>
            <a:off x="0" y="0"/>
            <a:ext cx="964174"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2611808" y="808056"/>
            <a:ext cx="7958331" cy="1077229"/>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2773599" y="2052116"/>
            <a:ext cx="7796540" cy="399782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rot="5400000">
            <a:off x="-810065" y="5270604"/>
            <a:ext cx="2662729" cy="182880"/>
          </a:xfrm>
          <a:prstGeom prst="rect">
            <a:avLst/>
          </a:prstGeom>
        </p:spPr>
        <p:txBody>
          <a:bodyPr vert="horz" lIns="91440" tIns="18288" rIns="91440" bIns="45720" rtlCol="0" anchor="t"/>
          <a:lstStyle>
            <a:lvl1pPr algn="r">
              <a:defRPr sz="800">
                <a:solidFill>
                  <a:schemeClr val="tx1">
                    <a:tint val="75000"/>
                  </a:schemeClr>
                </a:solidFill>
                <a:latin typeface="+mn-lt"/>
              </a:defRPr>
            </a:lvl1pPr>
          </a:lstStyle>
          <a:p>
            <a:fld id="{3CBC1C18-307B-4F68-A007-B5B542270E8D}" type="datetimeFigureOut">
              <a:rPr lang="en-US" dirty="0"/>
              <a:t>1/17/2021</a:t>
            </a:fld>
            <a:endParaRPr lang="en-US" dirty="0"/>
          </a:p>
        </p:txBody>
      </p:sp>
      <p:sp>
        <p:nvSpPr>
          <p:cNvPr id="5" name="Footer Placeholder 4"/>
          <p:cNvSpPr>
            <a:spLocks noGrp="1"/>
          </p:cNvSpPr>
          <p:nvPr>
            <p:ph type="ftr" sz="quarter" idx="3"/>
          </p:nvPr>
        </p:nvSpPr>
        <p:spPr>
          <a:xfrm rot="5400000">
            <a:off x="-2237130" y="3661144"/>
            <a:ext cx="5885352" cy="179176"/>
          </a:xfrm>
          <a:prstGeom prst="rect">
            <a:avLst/>
          </a:prstGeom>
        </p:spPr>
        <p:txBody>
          <a:bodyPr vert="horz" lIns="91440" tIns="45720" rIns="91440" bIns="18288" rtlCol="0" anchor="b"/>
          <a:lstStyle>
            <a:lvl1pPr algn="r">
              <a:defRPr sz="800">
                <a:solidFill>
                  <a:schemeClr val="tx1">
                    <a:tint val="75000"/>
                  </a:schemeClr>
                </a:solidFill>
              </a:defRPr>
            </a:lvl1pPr>
          </a:lstStyle>
          <a:p>
            <a:r>
              <a:rPr lang="en-US" dirty="0"/>
              <a:t>
              </a:t>
            </a:r>
          </a:p>
        </p:txBody>
      </p:sp>
      <p:sp>
        <p:nvSpPr>
          <p:cNvPr id="6" name="Slide Number Placeholder 5"/>
          <p:cNvSpPr>
            <a:spLocks noGrp="1"/>
          </p:cNvSpPr>
          <p:nvPr>
            <p:ph type="sldNum" sz="quarter" idx="4"/>
          </p:nvPr>
        </p:nvSpPr>
        <p:spPr>
          <a:xfrm>
            <a:off x="158407" y="164592"/>
            <a:ext cx="636727" cy="322851"/>
          </a:xfrm>
          <a:prstGeom prst="rect">
            <a:avLst/>
          </a:prstGeom>
        </p:spPr>
        <p:txBody>
          <a:bodyPr vert="horz" lIns="91440" tIns="45720" rIns="45720" bIns="45720" rtlCol="0" anchor="ctr"/>
          <a:lstStyle>
            <a:lvl1pPr algn="r">
              <a:defRPr sz="1800">
                <a:solidFill>
                  <a:schemeClr val="tx1">
                    <a:tint val="75000"/>
                  </a:schemeClr>
                </a:solidFill>
              </a:defRPr>
            </a:lvl1pPr>
          </a:lstStyle>
          <a:p>
            <a:fld id="{6D22F896-40B5-4ADD-8801-0D06FADFA095}" type="slidenum">
              <a:rPr lang="en-US" dirty="0"/>
              <a:pPr/>
              <a:t>‹#›</a:t>
            </a:fld>
            <a:endParaRPr lang="en-US" dirty="0"/>
          </a:p>
        </p:txBody>
      </p:sp>
      <p:sp>
        <p:nvSpPr>
          <p:cNvPr id="57" name="Rectangle 56"/>
          <p:cNvSpPr/>
          <p:nvPr/>
        </p:nvSpPr>
        <p:spPr>
          <a:xfrm>
            <a:off x="962042" y="0"/>
            <a:ext cx="45719"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lvl1pPr algn="r" defTabSz="914400" rtl="0" eaLnBrk="1" latinLnBrk="0" hangingPunct="1">
        <a:lnSpc>
          <a:spcPct val="90000"/>
        </a:lnSpc>
        <a:spcBef>
          <a:spcPct val="0"/>
        </a:spcBef>
        <a:buNone/>
        <a:defRPr sz="3400" b="0" i="0" kern="1200" cap="none">
          <a:solidFill>
            <a:schemeClr val="tx1"/>
          </a:solidFill>
          <a:effectLst/>
          <a:latin typeface="+mj-lt"/>
          <a:ea typeface="+mj-ea"/>
          <a:cs typeface="+mj-cs"/>
        </a:defRPr>
      </a:lvl1pPr>
    </p:titleStyle>
    <p:bodyStyle>
      <a:lvl1pPr marL="344488" indent="-344488" algn="l" defTabSz="914400" rtl="0" eaLnBrk="1" latinLnBrk="0" hangingPunct="1">
        <a:lnSpc>
          <a:spcPct val="120000"/>
        </a:lnSpc>
        <a:spcBef>
          <a:spcPts val="1000"/>
        </a:spcBef>
        <a:spcAft>
          <a:spcPts val="600"/>
        </a:spcAft>
        <a:buClr>
          <a:schemeClr val="accent6"/>
        </a:buClr>
        <a:buSzPct val="90000"/>
        <a:buFont typeface="Wingdings" panose="05000000000000000000" pitchFamily="2" charset="2"/>
        <a:buChar char="§"/>
        <a:defRPr sz="2000" kern="1200">
          <a:solidFill>
            <a:schemeClr val="tx1"/>
          </a:solidFill>
          <a:effectLst/>
          <a:latin typeface="+mn-lt"/>
          <a:ea typeface="+mn-ea"/>
          <a:cs typeface="+mn-cs"/>
        </a:defRPr>
      </a:lvl1pPr>
      <a:lvl2pPr marL="795338" indent="-33813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800" kern="1200">
          <a:solidFill>
            <a:schemeClr val="tx1"/>
          </a:solidFill>
          <a:effectLst/>
          <a:latin typeface="+mn-lt"/>
          <a:ea typeface="+mn-ea"/>
          <a:cs typeface="+mn-cs"/>
        </a:defRPr>
      </a:lvl2pPr>
      <a:lvl3pPr marL="1258888" indent="-34448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600" kern="1200">
          <a:solidFill>
            <a:schemeClr val="tx1"/>
          </a:solidFill>
          <a:effectLst/>
          <a:latin typeface="+mn-lt"/>
          <a:ea typeface="+mn-ea"/>
          <a:cs typeface="+mn-cs"/>
        </a:defRPr>
      </a:lvl3pPr>
      <a:lvl4pPr marL="1709738" indent="-33813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400" kern="1200">
          <a:solidFill>
            <a:schemeClr val="tx1"/>
          </a:solidFill>
          <a:effectLst/>
          <a:latin typeface="+mn-lt"/>
          <a:ea typeface="+mn-ea"/>
          <a:cs typeface="+mn-cs"/>
        </a:defRPr>
      </a:lvl4pPr>
      <a:lvl5pPr marL="2173288" indent="-34448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kern="1200">
          <a:solidFill>
            <a:schemeClr val="tx1"/>
          </a:solidFill>
          <a:effectLst/>
          <a:latin typeface="+mn-lt"/>
          <a:ea typeface="+mn-ea"/>
          <a:cs typeface="+mn-cs"/>
        </a:defRPr>
      </a:lvl5pPr>
      <a:lvl6pPr marL="2642616"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kern="1200" baseline="0">
          <a:solidFill>
            <a:schemeClr val="tx1"/>
          </a:solidFill>
          <a:effectLst/>
          <a:latin typeface="+mn-lt"/>
          <a:ea typeface="+mn-ea"/>
          <a:cs typeface="+mn-cs"/>
        </a:defRPr>
      </a:lvl6pPr>
      <a:lvl7pPr marL="3108960"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kern="1200" baseline="0">
          <a:solidFill>
            <a:schemeClr val="tx1"/>
          </a:solidFill>
          <a:effectLst/>
          <a:latin typeface="+mn-lt"/>
          <a:ea typeface="+mn-ea"/>
          <a:cs typeface="+mn-cs"/>
        </a:defRPr>
      </a:lvl7pPr>
      <a:lvl8pPr marL="3575304"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kern="1200" baseline="0">
          <a:solidFill>
            <a:schemeClr val="tx1"/>
          </a:solidFill>
          <a:effectLst/>
          <a:latin typeface="+mn-lt"/>
          <a:ea typeface="+mn-ea"/>
          <a:cs typeface="+mn-cs"/>
        </a:defRPr>
      </a:lvl8pPr>
      <a:lvl9pPr marL="4041648"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kern="1200"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microsoft.com/office/2007/relationships/media" Target="../media/media3.mp4"/><Relationship Id="rId7" Type="http://schemas.openxmlformats.org/officeDocument/2006/relationships/image" Target="../media/image6.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5.png"/><Relationship Id="rId5" Type="http://schemas.openxmlformats.org/officeDocument/2006/relationships/slideLayout" Target="../slideLayouts/slideLayout5.xml"/><Relationship Id="rId4" Type="http://schemas.openxmlformats.org/officeDocument/2006/relationships/video" Target="../media/media3.mp4"/></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8.xml.rels><?xml version="1.0" encoding="UTF-8" standalone="yes"?>
<Relationships xmlns="http://schemas.openxmlformats.org/package/2006/relationships"><Relationship Id="rId8" Type="http://schemas.openxmlformats.org/officeDocument/2006/relationships/hyperlink" Target="https://el.wikipedia.org/wiki/1050" TargetMode="External"/><Relationship Id="rId13" Type="http://schemas.openxmlformats.org/officeDocument/2006/relationships/hyperlink" Target="https://el.wikipedia.org/wiki/%CE%9D%CE%B5%CF%85%CE%BC%CE%B1%CF%84%CE%B9%CE%BA%CE%AE_%CF%83%CE%B7%CE%BC%CE%B5%CE%B9%CE%BF%CE%B3%CF%81%CE%B1%CF%86%CE%AF%CE%B1" TargetMode="External"/><Relationship Id="rId3" Type="http://schemas.openxmlformats.org/officeDocument/2006/relationships/slideLayout" Target="../slideLayouts/slideLayout9.xml"/><Relationship Id="rId7" Type="http://schemas.openxmlformats.org/officeDocument/2006/relationships/hyperlink" Target="https://el.wikipedia.org/wiki/995" TargetMode="External"/><Relationship Id="rId12" Type="http://schemas.openxmlformats.org/officeDocument/2006/relationships/hyperlink" Target="https://el.wikipedia.org/wiki/%CE%9C%CE%BF%CF%85%CF%83%CE%B9%CE%BA%CF%8C_%CF%80%CE%B5%CE%BD%CF%84%CE%AC%CE%B3%CF%81%CE%B1%CE%BC%CE%BC%CE%BF" TargetMode="External"/><Relationship Id="rId2" Type="http://schemas.openxmlformats.org/officeDocument/2006/relationships/video" Target="../media/media4.mp4"/><Relationship Id="rId1" Type="http://schemas.microsoft.com/office/2007/relationships/media" Target="../media/media4.mp4"/><Relationship Id="rId6" Type="http://schemas.openxmlformats.org/officeDocument/2006/relationships/image" Target="../media/image3.png"/><Relationship Id="rId11" Type="http://schemas.openxmlformats.org/officeDocument/2006/relationships/hyperlink" Target="https://el.wikipedia.org/wiki/%CE%9C%CE%BF%CF%85%CF%83%CE%B9%CE%BA%CE%AE_%CF%83%CE%B7%CE%BC%CE%B5%CE%B9%CE%BF%CE%B3%CF%81%CE%B1%CF%86%CE%AF%CE%B1" TargetMode="External"/><Relationship Id="rId5" Type="http://schemas.openxmlformats.org/officeDocument/2006/relationships/image" Target="../media/image2.png"/><Relationship Id="rId10" Type="http://schemas.openxmlformats.org/officeDocument/2006/relationships/image" Target="../media/image8.png"/><Relationship Id="rId4" Type="http://schemas.openxmlformats.org/officeDocument/2006/relationships/image" Target="../media/image1.jpeg"/><Relationship Id="rId9" Type="http://schemas.openxmlformats.org/officeDocument/2006/relationships/image" Target="../media/image7.png"/><Relationship Id="rId14" Type="http://schemas.openxmlformats.org/officeDocument/2006/relationships/hyperlink" Target="https://el.wikipedia.org/wiki/1030"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137437-DF55-469E-B1D8-8D4CF8E027D2}"/>
              </a:ext>
            </a:extLst>
          </p:cNvPr>
          <p:cNvSpPr>
            <a:spLocks noGrp="1"/>
          </p:cNvSpPr>
          <p:nvPr>
            <p:ph type="ctrTitle"/>
          </p:nvPr>
        </p:nvSpPr>
        <p:spPr/>
        <p:txBody>
          <a:bodyPr>
            <a:normAutofit fontScale="90000"/>
          </a:bodyPr>
          <a:lstStyle/>
          <a:p>
            <a:r>
              <a:rPr lang="el-GR" dirty="0"/>
              <a:t>Η ΜΟΥΣΙΚΗ ΣΤΟΝ ΜΕΣΑΙΩΝΑ</a:t>
            </a:r>
            <a:br>
              <a:rPr lang="el-GR" dirty="0"/>
            </a:br>
            <a:endParaRPr lang="el-GR" dirty="0"/>
          </a:p>
        </p:txBody>
      </p:sp>
      <p:sp>
        <p:nvSpPr>
          <p:cNvPr id="3" name="Subtitle 2">
            <a:extLst>
              <a:ext uri="{FF2B5EF4-FFF2-40B4-BE49-F238E27FC236}">
                <a16:creationId xmlns:a16="http://schemas.microsoft.com/office/drawing/2014/main" id="{4F45CA33-464C-4441-8F19-F3522A4E07CA}"/>
              </a:ext>
            </a:extLst>
          </p:cNvPr>
          <p:cNvSpPr>
            <a:spLocks noGrp="1"/>
          </p:cNvSpPr>
          <p:nvPr>
            <p:ph type="subTitle" idx="1"/>
          </p:nvPr>
        </p:nvSpPr>
        <p:spPr/>
        <p:txBody>
          <a:bodyPr/>
          <a:lstStyle/>
          <a:p>
            <a:r>
              <a:rPr lang="el-GR" dirty="0"/>
              <a:t>5</a:t>
            </a:r>
            <a:r>
              <a:rPr lang="el-GR" baseline="30000" dirty="0"/>
              <a:t>ος</a:t>
            </a:r>
            <a:r>
              <a:rPr lang="el-GR" dirty="0"/>
              <a:t> αιώνας μ.Χ. – 1450 </a:t>
            </a:r>
            <a:r>
              <a:rPr lang="el-GR" dirty="0" err="1"/>
              <a:t>μ.Χ</a:t>
            </a:r>
            <a:endParaRPr lang="el-GR" dirty="0"/>
          </a:p>
        </p:txBody>
      </p:sp>
    </p:spTree>
    <p:extLst>
      <p:ext uri="{BB962C8B-B14F-4D97-AF65-F5344CB8AC3E}">
        <p14:creationId xmlns:p14="http://schemas.microsoft.com/office/powerpoint/2010/main" val="246439634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rotWithShape="1">
          <a:blip r:embed="rId2"/>
          <a:stretch/>
        </a:blip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8F3CF990-ACB8-443A-BB74-D36EC8A00B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2601900C-265D-4146-A578-477541E3DF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1">
              <a:lumMod val="5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 name="Picture 24">
            <a:extLst>
              <a:ext uri="{FF2B5EF4-FFF2-40B4-BE49-F238E27FC236}">
                <a16:creationId xmlns:a16="http://schemas.microsoft.com/office/drawing/2014/main" id="{00B98862-BEE1-44FB-A335-A1B9106B445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2831794" y="2105202"/>
            <a:ext cx="9360205" cy="4752798"/>
          </a:xfrm>
          <a:prstGeom prst="rect">
            <a:avLst/>
          </a:prstGeom>
          <a:noFill/>
        </p:spPr>
      </p:pic>
      <p:sp>
        <p:nvSpPr>
          <p:cNvPr id="27" name="Freeform: Shape 26">
            <a:extLst>
              <a:ext uri="{FF2B5EF4-FFF2-40B4-BE49-F238E27FC236}">
                <a16:creationId xmlns:a16="http://schemas.microsoft.com/office/drawing/2014/main" id="{65F94F98-3A57-49AA-838E-91AAF600B6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3678519" y="-1660968"/>
            <a:ext cx="5838229" cy="11188733"/>
          </a:xfrm>
          <a:custGeom>
            <a:avLst/>
            <a:gdLst>
              <a:gd name="connsiteX0" fmla="*/ 0 w 7821919"/>
              <a:gd name="connsiteY0" fmla="*/ 0 h 6858000"/>
              <a:gd name="connsiteX1" fmla="*/ 6983367 w 7821919"/>
              <a:gd name="connsiteY1" fmla="*/ 0 h 6858000"/>
              <a:gd name="connsiteX2" fmla="*/ 6982269 w 7821919"/>
              <a:gd name="connsiteY2" fmla="*/ 1331 h 6858000"/>
              <a:gd name="connsiteX3" fmla="*/ 6833782 w 7821919"/>
              <a:gd name="connsiteY3" fmla="*/ 487443 h 6858000"/>
              <a:gd name="connsiteX4" fmla="*/ 6851446 w 7821919"/>
              <a:gd name="connsiteY4" fmla="*/ 662666 h 6858000"/>
              <a:gd name="connsiteX5" fmla="*/ 6857532 w 7821919"/>
              <a:gd name="connsiteY5" fmla="*/ 686333 h 6858000"/>
              <a:gd name="connsiteX6" fmla="*/ 6806927 w 7821919"/>
              <a:gd name="connsiteY6" fmla="*/ 699345 h 6858000"/>
              <a:gd name="connsiteX7" fmla="*/ 5555365 w 7821919"/>
              <a:gd name="connsiteY7" fmla="*/ 2400515 h 6858000"/>
              <a:gd name="connsiteX8" fmla="*/ 7336617 w 7821919"/>
              <a:gd name="connsiteY8" fmla="*/ 4181767 h 6858000"/>
              <a:gd name="connsiteX9" fmla="*/ 7452815 w 7821919"/>
              <a:gd name="connsiteY9" fmla="*/ 4175900 h 6858000"/>
              <a:gd name="connsiteX10" fmla="*/ 7437456 w 7821919"/>
              <a:gd name="connsiteY10" fmla="*/ 4225378 h 6858000"/>
              <a:gd name="connsiteX11" fmla="*/ 7428275 w 7821919"/>
              <a:gd name="connsiteY11" fmla="*/ 4316448 h 6858000"/>
              <a:gd name="connsiteX12" fmla="*/ 7789089 w 7821919"/>
              <a:gd name="connsiteY12" fmla="*/ 4759152 h 6858000"/>
              <a:gd name="connsiteX13" fmla="*/ 7821919 w 7821919"/>
              <a:gd name="connsiteY13" fmla="*/ 4762461 h 6858000"/>
              <a:gd name="connsiteX14" fmla="*/ 7809638 w 7821919"/>
              <a:gd name="connsiteY14" fmla="*/ 4785088 h 6858000"/>
              <a:gd name="connsiteX15" fmla="*/ 7794661 w 7821919"/>
              <a:gd name="connsiteY15" fmla="*/ 4833335 h 6858000"/>
              <a:gd name="connsiteX16" fmla="*/ 7524776 w 7821919"/>
              <a:gd name="connsiteY16" fmla="*/ 4917113 h 6858000"/>
              <a:gd name="connsiteX17" fmla="*/ 6642110 w 7821919"/>
              <a:gd name="connsiteY17" fmla="*/ 6248746 h 6858000"/>
              <a:gd name="connsiteX18" fmla="*/ 6755682 w 7821919"/>
              <a:gd name="connsiteY18" fmla="*/ 6811285 h 6858000"/>
              <a:gd name="connsiteX19" fmla="*/ 6778185 w 7821919"/>
              <a:gd name="connsiteY19" fmla="*/ 6858000 h 6858000"/>
              <a:gd name="connsiteX20" fmla="*/ 0 w 7821919"/>
              <a:gd name="connsiteY20"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821919" h="6858000">
                <a:moveTo>
                  <a:pt x="0" y="0"/>
                </a:moveTo>
                <a:lnTo>
                  <a:pt x="6983367" y="0"/>
                </a:lnTo>
                <a:lnTo>
                  <a:pt x="6982269" y="1331"/>
                </a:lnTo>
                <a:cubicBezTo>
                  <a:pt x="6888522" y="140095"/>
                  <a:pt x="6833782" y="307376"/>
                  <a:pt x="6833782" y="487443"/>
                </a:cubicBezTo>
                <a:cubicBezTo>
                  <a:pt x="6833782" y="547466"/>
                  <a:pt x="6839864" y="606067"/>
                  <a:pt x="6851446" y="662666"/>
                </a:cubicBezTo>
                <a:lnTo>
                  <a:pt x="6857532" y="686333"/>
                </a:lnTo>
                <a:lnTo>
                  <a:pt x="6806927" y="699345"/>
                </a:lnTo>
                <a:cubicBezTo>
                  <a:pt x="6081835" y="924872"/>
                  <a:pt x="5555365" y="1601212"/>
                  <a:pt x="5555365" y="2400515"/>
                </a:cubicBezTo>
                <a:cubicBezTo>
                  <a:pt x="5555365" y="3384273"/>
                  <a:pt x="6352859" y="4181767"/>
                  <a:pt x="7336617" y="4181767"/>
                </a:cubicBezTo>
                <a:lnTo>
                  <a:pt x="7452815" y="4175900"/>
                </a:lnTo>
                <a:lnTo>
                  <a:pt x="7437456" y="4225378"/>
                </a:lnTo>
                <a:cubicBezTo>
                  <a:pt x="7431436" y="4254794"/>
                  <a:pt x="7428275" y="4285252"/>
                  <a:pt x="7428275" y="4316448"/>
                </a:cubicBezTo>
                <a:cubicBezTo>
                  <a:pt x="7428275" y="4534821"/>
                  <a:pt x="7583172" y="4717015"/>
                  <a:pt x="7789089" y="4759152"/>
                </a:cubicBezTo>
                <a:lnTo>
                  <a:pt x="7821919" y="4762461"/>
                </a:lnTo>
                <a:lnTo>
                  <a:pt x="7809638" y="4785088"/>
                </a:lnTo>
                <a:lnTo>
                  <a:pt x="7794661" y="4833335"/>
                </a:lnTo>
                <a:lnTo>
                  <a:pt x="7524776" y="4917113"/>
                </a:lnTo>
                <a:cubicBezTo>
                  <a:pt x="7006070" y="5136507"/>
                  <a:pt x="6642110" y="5650122"/>
                  <a:pt x="6642110" y="6248746"/>
                </a:cubicBezTo>
                <a:cubicBezTo>
                  <a:pt x="6642110" y="6448287"/>
                  <a:pt x="6682550" y="6638383"/>
                  <a:pt x="6755682" y="6811285"/>
                </a:cubicBezTo>
                <a:lnTo>
                  <a:pt x="6778185" y="6858000"/>
                </a:lnTo>
                <a:lnTo>
                  <a:pt x="0" y="6858000"/>
                </a:lnTo>
                <a:close/>
              </a:path>
            </a:pathLst>
          </a:custGeom>
          <a:gradFill>
            <a:gsLst>
              <a:gs pos="25000">
                <a:schemeClr val="accent1">
                  <a:alpha val="0"/>
                </a:schemeClr>
              </a:gs>
              <a:gs pos="100000">
                <a:schemeClr val="accent1">
                  <a:alpha val="75000"/>
                </a:schemeClr>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29" name="Picture 28">
            <a:extLst>
              <a:ext uri="{FF2B5EF4-FFF2-40B4-BE49-F238E27FC236}">
                <a16:creationId xmlns:a16="http://schemas.microsoft.com/office/drawing/2014/main" id="{7185CF21-0594-48C0-9F3E-254D6BCE9D9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1067" y="0"/>
            <a:ext cx="12189867" cy="6858000"/>
          </a:xfrm>
          <a:prstGeom prst="rect">
            <a:avLst/>
          </a:prstGeom>
        </p:spPr>
      </p:pic>
      <p:sp>
        <p:nvSpPr>
          <p:cNvPr id="31" name="Rectangle 30">
            <a:extLst>
              <a:ext uri="{FF2B5EF4-FFF2-40B4-BE49-F238E27FC236}">
                <a16:creationId xmlns:a16="http://schemas.microsoft.com/office/drawing/2014/main" id="{41F8C064-2DC5-4758-B49C-76BFF64052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1"/>
          </a:xfrm>
          <a:prstGeom prst="rect">
            <a:avLst/>
          </a:prstGeom>
          <a:solidFill>
            <a:schemeClr val="tx2">
              <a:lumMod val="1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Freeform: Shape 32">
            <a:extLst>
              <a:ext uri="{FF2B5EF4-FFF2-40B4-BE49-F238E27FC236}">
                <a16:creationId xmlns:a16="http://schemas.microsoft.com/office/drawing/2014/main" id="{FBD68200-BC03-4015-860B-CD5C30CD76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53542" y="0"/>
            <a:ext cx="7875912" cy="6858000"/>
          </a:xfrm>
          <a:custGeom>
            <a:avLst/>
            <a:gdLst>
              <a:gd name="connsiteX0" fmla="*/ 0 w 7821919"/>
              <a:gd name="connsiteY0" fmla="*/ 0 h 6858000"/>
              <a:gd name="connsiteX1" fmla="*/ 6983367 w 7821919"/>
              <a:gd name="connsiteY1" fmla="*/ 0 h 6858000"/>
              <a:gd name="connsiteX2" fmla="*/ 6982269 w 7821919"/>
              <a:gd name="connsiteY2" fmla="*/ 1331 h 6858000"/>
              <a:gd name="connsiteX3" fmla="*/ 6833782 w 7821919"/>
              <a:gd name="connsiteY3" fmla="*/ 487443 h 6858000"/>
              <a:gd name="connsiteX4" fmla="*/ 6851446 w 7821919"/>
              <a:gd name="connsiteY4" fmla="*/ 662666 h 6858000"/>
              <a:gd name="connsiteX5" fmla="*/ 6857532 w 7821919"/>
              <a:gd name="connsiteY5" fmla="*/ 686333 h 6858000"/>
              <a:gd name="connsiteX6" fmla="*/ 6806927 w 7821919"/>
              <a:gd name="connsiteY6" fmla="*/ 699345 h 6858000"/>
              <a:gd name="connsiteX7" fmla="*/ 5555365 w 7821919"/>
              <a:gd name="connsiteY7" fmla="*/ 2400515 h 6858000"/>
              <a:gd name="connsiteX8" fmla="*/ 7336617 w 7821919"/>
              <a:gd name="connsiteY8" fmla="*/ 4181767 h 6858000"/>
              <a:gd name="connsiteX9" fmla="*/ 7452815 w 7821919"/>
              <a:gd name="connsiteY9" fmla="*/ 4175900 h 6858000"/>
              <a:gd name="connsiteX10" fmla="*/ 7437456 w 7821919"/>
              <a:gd name="connsiteY10" fmla="*/ 4225378 h 6858000"/>
              <a:gd name="connsiteX11" fmla="*/ 7428275 w 7821919"/>
              <a:gd name="connsiteY11" fmla="*/ 4316448 h 6858000"/>
              <a:gd name="connsiteX12" fmla="*/ 7789089 w 7821919"/>
              <a:gd name="connsiteY12" fmla="*/ 4759152 h 6858000"/>
              <a:gd name="connsiteX13" fmla="*/ 7821919 w 7821919"/>
              <a:gd name="connsiteY13" fmla="*/ 4762461 h 6858000"/>
              <a:gd name="connsiteX14" fmla="*/ 7809638 w 7821919"/>
              <a:gd name="connsiteY14" fmla="*/ 4785088 h 6858000"/>
              <a:gd name="connsiteX15" fmla="*/ 7794661 w 7821919"/>
              <a:gd name="connsiteY15" fmla="*/ 4833335 h 6858000"/>
              <a:gd name="connsiteX16" fmla="*/ 7524776 w 7821919"/>
              <a:gd name="connsiteY16" fmla="*/ 4917113 h 6858000"/>
              <a:gd name="connsiteX17" fmla="*/ 6642110 w 7821919"/>
              <a:gd name="connsiteY17" fmla="*/ 6248746 h 6858000"/>
              <a:gd name="connsiteX18" fmla="*/ 6755682 w 7821919"/>
              <a:gd name="connsiteY18" fmla="*/ 6811285 h 6858000"/>
              <a:gd name="connsiteX19" fmla="*/ 6778185 w 7821919"/>
              <a:gd name="connsiteY19" fmla="*/ 6858000 h 6858000"/>
              <a:gd name="connsiteX20" fmla="*/ 0 w 7821919"/>
              <a:gd name="connsiteY20"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821919" h="6858000">
                <a:moveTo>
                  <a:pt x="0" y="0"/>
                </a:moveTo>
                <a:lnTo>
                  <a:pt x="6983367" y="0"/>
                </a:lnTo>
                <a:lnTo>
                  <a:pt x="6982269" y="1331"/>
                </a:lnTo>
                <a:cubicBezTo>
                  <a:pt x="6888522" y="140095"/>
                  <a:pt x="6833782" y="307376"/>
                  <a:pt x="6833782" y="487443"/>
                </a:cubicBezTo>
                <a:cubicBezTo>
                  <a:pt x="6833782" y="547466"/>
                  <a:pt x="6839864" y="606067"/>
                  <a:pt x="6851446" y="662666"/>
                </a:cubicBezTo>
                <a:lnTo>
                  <a:pt x="6857532" y="686333"/>
                </a:lnTo>
                <a:lnTo>
                  <a:pt x="6806927" y="699345"/>
                </a:lnTo>
                <a:cubicBezTo>
                  <a:pt x="6081835" y="924872"/>
                  <a:pt x="5555365" y="1601212"/>
                  <a:pt x="5555365" y="2400515"/>
                </a:cubicBezTo>
                <a:cubicBezTo>
                  <a:pt x="5555365" y="3384273"/>
                  <a:pt x="6352859" y="4181767"/>
                  <a:pt x="7336617" y="4181767"/>
                </a:cubicBezTo>
                <a:lnTo>
                  <a:pt x="7452815" y="4175900"/>
                </a:lnTo>
                <a:lnTo>
                  <a:pt x="7437456" y="4225378"/>
                </a:lnTo>
                <a:cubicBezTo>
                  <a:pt x="7431436" y="4254794"/>
                  <a:pt x="7428275" y="4285252"/>
                  <a:pt x="7428275" y="4316448"/>
                </a:cubicBezTo>
                <a:cubicBezTo>
                  <a:pt x="7428275" y="4534821"/>
                  <a:pt x="7583172" y="4717015"/>
                  <a:pt x="7789089" y="4759152"/>
                </a:cubicBezTo>
                <a:lnTo>
                  <a:pt x="7821919" y="4762461"/>
                </a:lnTo>
                <a:lnTo>
                  <a:pt x="7809638" y="4785088"/>
                </a:lnTo>
                <a:lnTo>
                  <a:pt x="7794661" y="4833335"/>
                </a:lnTo>
                <a:lnTo>
                  <a:pt x="7524776" y="4917113"/>
                </a:lnTo>
                <a:cubicBezTo>
                  <a:pt x="7006070" y="5136507"/>
                  <a:pt x="6642110" y="5650122"/>
                  <a:pt x="6642110" y="6248746"/>
                </a:cubicBezTo>
                <a:cubicBezTo>
                  <a:pt x="6642110" y="6448287"/>
                  <a:pt x="6682550" y="6638383"/>
                  <a:pt x="6755682" y="6811285"/>
                </a:cubicBezTo>
                <a:lnTo>
                  <a:pt x="6778185" y="6858000"/>
                </a:lnTo>
                <a:lnTo>
                  <a:pt x="0" y="6858000"/>
                </a:lnTo>
                <a:close/>
              </a:path>
            </a:pathLst>
          </a:custGeom>
          <a:gradFill>
            <a:gsLst>
              <a:gs pos="15000">
                <a:schemeClr val="bg2">
                  <a:alpha val="0"/>
                </a:schemeClr>
              </a:gs>
              <a:gs pos="100000">
                <a:schemeClr val="bg2"/>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sp>
      <p:sp>
        <p:nvSpPr>
          <p:cNvPr id="35" name="Rectangle 34">
            <a:extLst>
              <a:ext uri="{FF2B5EF4-FFF2-40B4-BE49-F238E27FC236}">
                <a16:creationId xmlns:a16="http://schemas.microsoft.com/office/drawing/2014/main" id="{A0B5529D-5CAA-4BF2-B5C9-34705E7661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59909" cy="6858000"/>
          </a:xfrm>
          <a:prstGeom prst="rect">
            <a:avLst/>
          </a:prstGeom>
          <a:solidFill>
            <a:schemeClr val="bg2">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7" name="Oval 36">
            <a:extLst>
              <a:ext uri="{FF2B5EF4-FFF2-40B4-BE49-F238E27FC236}">
                <a16:creationId xmlns:a16="http://schemas.microsoft.com/office/drawing/2014/main" id="{332A6F87-AC28-4AA8-B8A6-AEBC67BD0D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47567" y="421698"/>
            <a:ext cx="967148" cy="967148"/>
          </a:xfrm>
          <a:prstGeom prst="ellipse">
            <a:avLst/>
          </a:prstGeom>
          <a:gradFill>
            <a:gsLst>
              <a:gs pos="0">
                <a:schemeClr val="bg2">
                  <a:alpha val="0"/>
                </a:schemeClr>
              </a:gs>
              <a:gs pos="100000">
                <a:schemeClr val="accent1">
                  <a:alpha val="21000"/>
                </a:schemeClr>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F8F65A4-D58D-466C-872D-A8436B40907B}"/>
              </a:ext>
            </a:extLst>
          </p:cNvPr>
          <p:cNvSpPr>
            <a:spLocks noGrp="1"/>
          </p:cNvSpPr>
          <p:nvPr>
            <p:ph type="title"/>
          </p:nvPr>
        </p:nvSpPr>
        <p:spPr>
          <a:xfrm>
            <a:off x="2188901" y="808056"/>
            <a:ext cx="8381238" cy="1077229"/>
          </a:xfrm>
        </p:spPr>
        <p:txBody>
          <a:bodyPr>
            <a:normAutofit/>
          </a:bodyPr>
          <a:lstStyle/>
          <a:p>
            <a:pPr algn="l"/>
            <a:r>
              <a:rPr lang="el-GR"/>
              <a:t>Μεσαίωνας (5</a:t>
            </a:r>
            <a:r>
              <a:rPr lang="el-GR" baseline="30000"/>
              <a:t>ος</a:t>
            </a:r>
            <a:r>
              <a:rPr lang="el-GR"/>
              <a:t> αιώνας μ.Χ. – 1450 μ.Χ.)</a:t>
            </a:r>
            <a:br>
              <a:rPr lang="el-GR"/>
            </a:br>
            <a:endParaRPr lang="el-GR"/>
          </a:p>
        </p:txBody>
      </p:sp>
      <p:sp>
        <p:nvSpPr>
          <p:cNvPr id="3" name="Content Placeholder 2">
            <a:extLst>
              <a:ext uri="{FF2B5EF4-FFF2-40B4-BE49-F238E27FC236}">
                <a16:creationId xmlns:a16="http://schemas.microsoft.com/office/drawing/2014/main" id="{F235EEE1-CF79-44EF-B020-88899F1DB368}"/>
              </a:ext>
            </a:extLst>
          </p:cNvPr>
          <p:cNvSpPr>
            <a:spLocks noGrp="1"/>
          </p:cNvSpPr>
          <p:nvPr>
            <p:ph idx="1"/>
          </p:nvPr>
        </p:nvSpPr>
        <p:spPr>
          <a:xfrm>
            <a:off x="2256639" y="2052116"/>
            <a:ext cx="6572814" cy="3997828"/>
          </a:xfrm>
        </p:spPr>
        <p:txBody>
          <a:bodyPr anchor="t">
            <a:normAutofit/>
          </a:bodyPr>
          <a:lstStyle/>
          <a:p>
            <a:pPr marL="0" indent="0" algn="ctr">
              <a:buNone/>
            </a:pPr>
            <a:r>
              <a:rPr lang="el-GR" b="1" dirty="0"/>
              <a:t>Χίλια χρόνια </a:t>
            </a:r>
            <a:r>
              <a:rPr lang="el-GR" dirty="0"/>
              <a:t>ζυμώσεων και αλλαγών, από την κατάρρευση της Ρωμαϊκής Αυτοκρατορίας τον 5ο μ.Χ. αιώνα μέχρι περίπου τα μισά του 15ου αιώνα (η άλωση της Κωνσταντινουπόλεως το 1453 ίσως είναι ένα βολικό όριο), χαρακτηρίζουν την εποχή που ονομάζουμε Μεσαίωνα.</a:t>
            </a:r>
          </a:p>
        </p:txBody>
      </p:sp>
    </p:spTree>
    <p:extLst>
      <p:ext uri="{BB962C8B-B14F-4D97-AF65-F5344CB8AC3E}">
        <p14:creationId xmlns:p14="http://schemas.microsoft.com/office/powerpoint/2010/main" val="149315450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18A5D4-3210-458F-96D0-889806017AAA}"/>
              </a:ext>
            </a:extLst>
          </p:cNvPr>
          <p:cNvSpPr>
            <a:spLocks noGrp="1"/>
          </p:cNvSpPr>
          <p:nvPr>
            <p:ph type="title"/>
          </p:nvPr>
        </p:nvSpPr>
        <p:spPr>
          <a:xfrm>
            <a:off x="1518412" y="1201723"/>
            <a:ext cx="3133750" cy="4454554"/>
          </a:xfrm>
        </p:spPr>
        <p:txBody>
          <a:bodyPr anchor="ctr">
            <a:normAutofit/>
          </a:bodyPr>
          <a:lstStyle/>
          <a:p>
            <a:r>
              <a:rPr lang="el-GR" sz="3600" dirty="0"/>
              <a:t>Η μουσική στον μεσαίωνα</a:t>
            </a:r>
            <a:br>
              <a:rPr lang="el-GR" sz="3600" dirty="0"/>
            </a:br>
            <a:br>
              <a:rPr lang="el-GR" sz="3600" dirty="0"/>
            </a:br>
            <a:r>
              <a:rPr lang="el-GR" sz="3600" dirty="0">
                <a:solidFill>
                  <a:srgbClr val="00B0F0"/>
                </a:solidFill>
              </a:rPr>
              <a:t>θρησκευτική μουσική</a:t>
            </a:r>
          </a:p>
        </p:txBody>
      </p:sp>
      <p:sp>
        <p:nvSpPr>
          <p:cNvPr id="7" name="Content Placeholder 2">
            <a:extLst>
              <a:ext uri="{FF2B5EF4-FFF2-40B4-BE49-F238E27FC236}">
                <a16:creationId xmlns:a16="http://schemas.microsoft.com/office/drawing/2014/main" id="{A55581B9-08FA-40A2-9CB2-868354883EB0}"/>
              </a:ext>
            </a:extLst>
          </p:cNvPr>
          <p:cNvSpPr>
            <a:spLocks noGrp="1"/>
          </p:cNvSpPr>
          <p:nvPr>
            <p:ph idx="1"/>
          </p:nvPr>
        </p:nvSpPr>
        <p:spPr>
          <a:xfrm>
            <a:off x="4994787" y="1201721"/>
            <a:ext cx="6056671" cy="4454554"/>
          </a:xfrm>
        </p:spPr>
        <p:txBody>
          <a:bodyPr anchor="ctr">
            <a:normAutofit lnSpcReduction="10000"/>
          </a:bodyPr>
          <a:lstStyle/>
          <a:p>
            <a:pPr marL="0" indent="0">
              <a:lnSpc>
                <a:spcPct val="110000"/>
              </a:lnSpc>
              <a:buNone/>
            </a:pPr>
            <a:r>
              <a:rPr lang="el-GR" sz="1400" dirty="0"/>
              <a:t>Την περίοδο αυτή, η μουσική είναι άρρηκτα δεμένη με την </a:t>
            </a:r>
            <a:r>
              <a:rPr lang="el-GR" sz="1400" b="1" dirty="0" err="1">
                <a:solidFill>
                  <a:schemeClr val="accent3">
                    <a:lumMod val="60000"/>
                    <a:lumOff val="40000"/>
                  </a:schemeClr>
                </a:solidFill>
              </a:rPr>
              <a:t>Eκκλησία</a:t>
            </a:r>
            <a:r>
              <a:rPr lang="el-GR" sz="1400" dirty="0">
                <a:solidFill>
                  <a:schemeClr val="accent3">
                    <a:lumMod val="60000"/>
                    <a:lumOff val="40000"/>
                  </a:schemeClr>
                </a:solidFill>
              </a:rPr>
              <a:t>, </a:t>
            </a:r>
            <a:r>
              <a:rPr lang="el-GR" sz="1400" dirty="0"/>
              <a:t>καθώς οι περισσότεροι μουσικοί εκπαιδεύονται σαν ψάλτες και κατέχουν ιερατικά αξιώματα. Μέρα και νύχτα στις εκκλησίες και στα μοναστήρια τελούνταν Λειτουργίες και Ακολουθίες πάνω σε συγκεκριμένο τελετουργικό και κείμενα (ανάλογα με την ημέρα του χρόνου και την ώρα). </a:t>
            </a:r>
          </a:p>
          <a:p>
            <a:pPr marL="0" indent="0">
              <a:lnSpc>
                <a:spcPct val="110000"/>
              </a:lnSpc>
              <a:buNone/>
            </a:pPr>
            <a:r>
              <a:rPr lang="el-GR" sz="1400" dirty="0"/>
              <a:t>Με το πέρασμα του χρόνου, οι μελωδίες έγιναν πολυάριθμες και δημιουργήθηκε η ανάγκη να συγκεντρωθούν και να ταξινομηθούν </a:t>
            </a:r>
          </a:p>
          <a:p>
            <a:pPr marL="0" indent="0">
              <a:lnSpc>
                <a:spcPct val="110000"/>
              </a:lnSpc>
              <a:buNone/>
            </a:pPr>
            <a:r>
              <a:rPr lang="el-GR" sz="1400" dirty="0"/>
              <a:t>Το σύνολο των ύμνων της Ρωμαιοκαθολικής Εκκλησίας ονομάστηκε </a:t>
            </a:r>
            <a:r>
              <a:rPr lang="el-GR" sz="2400" b="1" dirty="0">
                <a:solidFill>
                  <a:schemeClr val="accent3">
                    <a:lumMod val="60000"/>
                    <a:lumOff val="40000"/>
                  </a:schemeClr>
                </a:solidFill>
              </a:rPr>
              <a:t>Γρηγοριανό μέλος  </a:t>
            </a:r>
            <a:r>
              <a:rPr lang="el-GR" sz="1400" dirty="0"/>
              <a:t>[Πήρε το όνομά του από τον Πάπα Γρηγόριο Α΄ το Μέγα (θητεία 590 - 604 μ.Χ.)] </a:t>
            </a:r>
          </a:p>
          <a:p>
            <a:pPr marL="0" indent="0">
              <a:lnSpc>
                <a:spcPct val="110000"/>
              </a:lnSpc>
              <a:buNone/>
            </a:pPr>
            <a:r>
              <a:rPr lang="el-GR" sz="1400" dirty="0"/>
              <a:t>Είναι μονοφωνικό και  εκτελείται από τον</a:t>
            </a:r>
            <a:r>
              <a:rPr lang="el-GR" sz="1400" dirty="0">
                <a:solidFill>
                  <a:schemeClr val="accent3">
                    <a:lumMod val="60000"/>
                    <a:lumOff val="40000"/>
                  </a:schemeClr>
                </a:solidFill>
              </a:rPr>
              <a:t> ιερέα</a:t>
            </a:r>
            <a:r>
              <a:rPr lang="el-GR" sz="1400" dirty="0"/>
              <a:t>, τον </a:t>
            </a:r>
            <a:r>
              <a:rPr lang="el-GR" sz="1400" dirty="0">
                <a:solidFill>
                  <a:schemeClr val="accent3">
                    <a:lumMod val="60000"/>
                    <a:lumOff val="40000"/>
                  </a:schemeClr>
                </a:solidFill>
              </a:rPr>
              <a:t>πρωτοψάλτη</a:t>
            </a:r>
            <a:r>
              <a:rPr lang="el-GR" sz="1400" dirty="0"/>
              <a:t>, τη </a:t>
            </a:r>
            <a:r>
              <a:rPr lang="el-GR" sz="1400" dirty="0">
                <a:solidFill>
                  <a:schemeClr val="accent3">
                    <a:lumMod val="60000"/>
                    <a:lumOff val="40000"/>
                  </a:schemeClr>
                </a:solidFill>
              </a:rPr>
              <a:t>χορωδία</a:t>
            </a:r>
            <a:r>
              <a:rPr lang="el-GR" sz="1400" dirty="0"/>
              <a:t>, που αποτελείται από κληρικούς και παιδιά, και από </a:t>
            </a:r>
            <a:r>
              <a:rPr lang="el-GR" sz="1400" dirty="0">
                <a:solidFill>
                  <a:schemeClr val="accent3">
                    <a:lumMod val="60000"/>
                    <a:lumOff val="40000"/>
                  </a:schemeClr>
                </a:solidFill>
              </a:rPr>
              <a:t>το εκκλησίασμα</a:t>
            </a:r>
            <a:r>
              <a:rPr lang="el-GR" sz="1400" dirty="0"/>
              <a:t>. Οι μοναχοί στην αρχή μάθαιναν τις μελωδίες αυτές από μνήμης (καθώς δεν υπήρχε σύστημα καταγραφής τους) με την επανάληψη και την καθημερινή εξάσκηση.</a:t>
            </a:r>
          </a:p>
          <a:p>
            <a:pPr>
              <a:lnSpc>
                <a:spcPct val="110000"/>
              </a:lnSpc>
            </a:pPr>
            <a:endParaRPr lang="el-GR" sz="1100" dirty="0"/>
          </a:p>
        </p:txBody>
      </p:sp>
    </p:spTree>
    <p:extLst>
      <p:ext uri="{BB962C8B-B14F-4D97-AF65-F5344CB8AC3E}">
        <p14:creationId xmlns:p14="http://schemas.microsoft.com/office/powerpoint/2010/main" val="104314976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rotWithShape="1">
          <a:blip r:embed="rId4"/>
          <a:stretch/>
        </a:blip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1AF5FBB-9FDC-4D75-9DD6-DAF01ED197A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5">
            <a:extLst>
              <a:ext uri="{28A0092B-C50C-407E-A947-70E740481C1C}">
                <a14:useLocalDpi xmlns:a14="http://schemas.microsoft.com/office/drawing/2010/main" val="0"/>
              </a:ext>
            </a:extLst>
          </a:blip>
          <a:stretch>
            <a:fillRect/>
          </a:stretch>
        </p:blipFill>
        <p:spPr>
          <a:xfrm>
            <a:off x="2831794" y="2105202"/>
            <a:ext cx="9360205" cy="4752798"/>
          </a:xfrm>
          <a:prstGeom prst="rect">
            <a:avLst/>
          </a:prstGeom>
        </p:spPr>
      </p:pic>
      <p:pic>
        <p:nvPicPr>
          <p:cNvPr id="11" name="Picture 10">
            <a:extLst>
              <a:ext uri="{FF2B5EF4-FFF2-40B4-BE49-F238E27FC236}">
                <a16:creationId xmlns:a16="http://schemas.microsoft.com/office/drawing/2014/main" id="{933BBBE6-F4CF-483E-BA74-B51421B4D93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6">
            <a:extLst>
              <a:ext uri="{28A0092B-C50C-407E-A947-70E740481C1C}">
                <a14:useLocalDpi xmlns:a14="http://schemas.microsoft.com/office/drawing/2010/main" val="0"/>
              </a:ext>
            </a:extLst>
          </a:blip>
          <a:stretch>
            <a:fillRect/>
          </a:stretch>
        </p:blipFill>
        <p:spPr>
          <a:xfrm>
            <a:off x="0" y="0"/>
            <a:ext cx="12189867" cy="6858000"/>
          </a:xfrm>
          <a:prstGeom prst="rect">
            <a:avLst/>
          </a:prstGeom>
        </p:spPr>
      </p:pic>
      <p:sp>
        <p:nvSpPr>
          <p:cNvPr id="13" name="Rectangle 12">
            <a:extLst>
              <a:ext uri="{FF2B5EF4-FFF2-40B4-BE49-F238E27FC236}">
                <a16:creationId xmlns:a16="http://schemas.microsoft.com/office/drawing/2014/main" id="{4C790028-99AE-4AE4-8269-9913E2D506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64174"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a:extLst>
              <a:ext uri="{FF2B5EF4-FFF2-40B4-BE49-F238E27FC236}">
                <a16:creationId xmlns:a16="http://schemas.microsoft.com/office/drawing/2014/main" id="{06936A2A-FE08-4EE0-A409-3EF3FA2448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2042" y="0"/>
            <a:ext cx="45719"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Rectangle 16">
            <a:extLst>
              <a:ext uri="{FF2B5EF4-FFF2-40B4-BE49-F238E27FC236}">
                <a16:creationId xmlns:a16="http://schemas.microsoft.com/office/drawing/2014/main" id="{BAF0407B-48CB-4C05-B0D7-7A69A0D407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7533" y="0"/>
            <a:ext cx="7934348"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 name="Rectangle 18">
            <a:extLst>
              <a:ext uri="{FF2B5EF4-FFF2-40B4-BE49-F238E27FC236}">
                <a16:creationId xmlns:a16="http://schemas.microsoft.com/office/drawing/2014/main" id="{ADC50C3D-0DA0-4914-B5B4-D1819CC698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41881"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1" name="TextBox 20">
            <a:extLst>
              <a:ext uri="{FF2B5EF4-FFF2-40B4-BE49-F238E27FC236}">
                <a16:creationId xmlns:a16="http://schemas.microsoft.com/office/drawing/2014/main" id="{8CF9E583-1A92-4144-B4FA-81D98317FA04}"/>
              </a:ext>
              <a:ext uri="{C183D7F6-B498-43B3-948B-1728B52AA6E4}">
                <adec:decorative xmlns:adec="http://schemas.microsoft.com/office/drawing/2017/decorative" val="1"/>
              </a:ext>
            </a:extLst>
          </p:cNvPr>
          <p:cNvSpPr txBox="1">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191282" y="3262852"/>
            <a:ext cx="415636" cy="461665"/>
          </a:xfrm>
          <a:prstGeom prst="rect">
            <a:avLst/>
          </a:prstGeom>
          <a:noFill/>
        </p:spPr>
        <p:txBody>
          <a:bodyPr wrap="square" rtlCol="0">
            <a:spAutoFit/>
          </a:bodyPr>
          <a:lstStyle/>
          <a:p>
            <a:pPr algn="r">
              <a:spcAft>
                <a:spcPts val="600"/>
              </a:spcAft>
            </a:pPr>
            <a:r>
              <a:rPr lang="en-US" sz="2400" dirty="0">
                <a:solidFill>
                  <a:schemeClr val="accent6"/>
                </a:solidFill>
                <a:latin typeface="Wingdings 3" panose="05040102010807070707" pitchFamily="18" charset="2"/>
              </a:rPr>
              <a:t>z</a:t>
            </a:r>
            <a:endParaRPr lang="en-US" sz="2400" dirty="0">
              <a:solidFill>
                <a:schemeClr val="accent6"/>
              </a:solidFill>
              <a:latin typeface="MS Shell Dlg 2" panose="020B0604030504040204" pitchFamily="34" charset="0"/>
            </a:endParaRPr>
          </a:p>
        </p:txBody>
      </p:sp>
      <p:sp useBgFill="1">
        <p:nvSpPr>
          <p:cNvPr id="23" name="Rectangle 22">
            <a:extLst>
              <a:ext uri="{FF2B5EF4-FFF2-40B4-BE49-F238E27FC236}">
                <a16:creationId xmlns:a16="http://schemas.microsoft.com/office/drawing/2014/main" id="{847489EB-355C-4170-8C70-5CDD42EFDD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9867" cy="685528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 name="Picture 24">
            <a:extLst>
              <a:ext uri="{FF2B5EF4-FFF2-40B4-BE49-F238E27FC236}">
                <a16:creationId xmlns:a16="http://schemas.microsoft.com/office/drawing/2014/main" id="{521CC0F3-7B68-4C9C-999A-74F8925C33B2}"/>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5">
            <a:extLst>
              <a:ext uri="{28A0092B-C50C-407E-A947-70E740481C1C}">
                <a14:useLocalDpi xmlns:a14="http://schemas.microsoft.com/office/drawing/2010/main" val="0"/>
              </a:ext>
            </a:extLst>
          </a:blip>
          <a:stretch>
            <a:fillRect/>
          </a:stretch>
        </p:blipFill>
        <p:spPr>
          <a:xfrm>
            <a:off x="2831794" y="2105202"/>
            <a:ext cx="9360205" cy="4752798"/>
          </a:xfrm>
          <a:prstGeom prst="rect">
            <a:avLst/>
          </a:prstGeom>
        </p:spPr>
      </p:pic>
      <p:pic>
        <p:nvPicPr>
          <p:cNvPr id="27" name="Picture 26">
            <a:extLst>
              <a:ext uri="{FF2B5EF4-FFF2-40B4-BE49-F238E27FC236}">
                <a16:creationId xmlns:a16="http://schemas.microsoft.com/office/drawing/2014/main" id="{3EB18ECF-1C11-48BB-8C2B-DC5532A906F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6">
            <a:alphaModFix/>
            <a:extLst>
              <a:ext uri="{28A0092B-C50C-407E-A947-70E740481C1C}">
                <a14:useLocalDpi xmlns:a14="http://schemas.microsoft.com/office/drawing/2010/main" val="0"/>
              </a:ext>
            </a:extLst>
          </a:blip>
          <a:stretch>
            <a:fillRect/>
          </a:stretch>
        </p:blipFill>
        <p:spPr>
          <a:xfrm>
            <a:off x="0" y="0"/>
            <a:ext cx="12189867" cy="6858000"/>
          </a:xfrm>
          <a:prstGeom prst="rect">
            <a:avLst/>
          </a:prstGeom>
        </p:spPr>
      </p:pic>
      <p:sp>
        <p:nvSpPr>
          <p:cNvPr id="29" name="Rectangle 28">
            <a:extLst>
              <a:ext uri="{FF2B5EF4-FFF2-40B4-BE49-F238E27FC236}">
                <a16:creationId xmlns:a16="http://schemas.microsoft.com/office/drawing/2014/main" id="{D8887E40-5A0B-4897-80F0-0BAFAAB61C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64174"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92E3B1B6-DAAA-408B-A99C-2A7EE0409A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2042" y="0"/>
            <a:ext cx="45719"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7A72B882-D016-4849-AF04-88E39D13AC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7533" y="0"/>
            <a:ext cx="10378001"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BCE5C78-32FD-4BA1-A978-30332AE79DE9}"/>
              </a:ext>
            </a:extLst>
          </p:cNvPr>
          <p:cNvSpPr>
            <a:spLocks noGrp="1"/>
          </p:cNvSpPr>
          <p:nvPr>
            <p:ph type="title"/>
          </p:nvPr>
        </p:nvSpPr>
        <p:spPr>
          <a:xfrm>
            <a:off x="1976398" y="5166420"/>
            <a:ext cx="8440564" cy="1045052"/>
          </a:xfrm>
        </p:spPr>
        <p:txBody>
          <a:bodyPr vert="horz" lIns="91440" tIns="45720" rIns="91440" bIns="45720" rtlCol="0" anchor="t">
            <a:normAutofit/>
          </a:bodyPr>
          <a:lstStyle/>
          <a:p>
            <a:r>
              <a:rPr lang="en-US" sz="4800"/>
              <a:t>Γρηγοριανό μέλος</a:t>
            </a:r>
          </a:p>
        </p:txBody>
      </p:sp>
      <p:sp>
        <p:nvSpPr>
          <p:cNvPr id="35" name="Rectangle 34">
            <a:extLst>
              <a:ext uri="{FF2B5EF4-FFF2-40B4-BE49-F238E27FC236}">
                <a16:creationId xmlns:a16="http://schemas.microsoft.com/office/drawing/2014/main" id="{41FF9E96-6955-4599-A2D0-1FF57939CB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50531" y="647188"/>
            <a:ext cx="9091538" cy="329724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Γρηγοριανό μέλος">
            <a:hlinkClick r:id="" action="ppaction://media"/>
            <a:extLst>
              <a:ext uri="{FF2B5EF4-FFF2-40B4-BE49-F238E27FC236}">
                <a16:creationId xmlns:a16="http://schemas.microsoft.com/office/drawing/2014/main" id="{8C826C8A-7341-4DE8-B47C-AE6387D7BE5A}"/>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7"/>
          <a:stretch>
            <a:fillRect/>
          </a:stretch>
        </p:blipFill>
        <p:spPr>
          <a:xfrm>
            <a:off x="3836135" y="972646"/>
            <a:ext cx="4708236" cy="2648383"/>
          </a:xfrm>
          <a:prstGeom prst="rect">
            <a:avLst/>
          </a:prstGeom>
          <a:ln>
            <a:noFill/>
          </a:ln>
        </p:spPr>
      </p:pic>
      <p:sp>
        <p:nvSpPr>
          <p:cNvPr id="37" name="Rectangle 36">
            <a:extLst>
              <a:ext uri="{FF2B5EF4-FFF2-40B4-BE49-F238E27FC236}">
                <a16:creationId xmlns:a16="http://schemas.microsoft.com/office/drawing/2014/main" id="{A15CFF31-2A56-4E24-9263-DC4342144D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82966" y="888935"/>
            <a:ext cx="8613076" cy="2818547"/>
          </a:xfrm>
          <a:prstGeom prst="rect">
            <a:avLst/>
          </a:prstGeom>
          <a:noFill/>
          <a:ln w="9525">
            <a:solidFill>
              <a:schemeClr val="accent6">
                <a:lumMod val="60000"/>
                <a:lumOff val="40000"/>
                <a:alpha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8F8907EB-52AA-4516-BC6A-7861CE0774D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387666" y="-2718"/>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782951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611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F56E23-2CF4-4B1C-8F22-452269D9C9D9}"/>
              </a:ext>
            </a:extLst>
          </p:cNvPr>
          <p:cNvSpPr>
            <a:spLocks noGrp="1"/>
          </p:cNvSpPr>
          <p:nvPr>
            <p:ph type="title"/>
          </p:nvPr>
        </p:nvSpPr>
        <p:spPr>
          <a:xfrm>
            <a:off x="1518411" y="1201723"/>
            <a:ext cx="3771343" cy="4454554"/>
          </a:xfrm>
        </p:spPr>
        <p:txBody>
          <a:bodyPr anchor="ctr">
            <a:normAutofit/>
          </a:bodyPr>
          <a:lstStyle/>
          <a:p>
            <a:r>
              <a:rPr lang="el-GR" sz="3600" dirty="0"/>
              <a:t>Η μουσική στον μεσαίωνα</a:t>
            </a:r>
            <a:br>
              <a:rPr lang="el-GR" sz="3600" dirty="0"/>
            </a:br>
            <a:r>
              <a:rPr lang="el-GR" sz="3600" dirty="0">
                <a:solidFill>
                  <a:schemeClr val="tx2">
                    <a:lumMod val="75000"/>
                  </a:schemeClr>
                </a:solidFill>
              </a:rPr>
              <a:t>κοσμική μουσική</a:t>
            </a:r>
            <a:endParaRPr lang="el-GR" sz="3600" dirty="0"/>
          </a:p>
        </p:txBody>
      </p:sp>
      <p:sp>
        <p:nvSpPr>
          <p:cNvPr id="3" name="Content Placeholder 2">
            <a:extLst>
              <a:ext uri="{FF2B5EF4-FFF2-40B4-BE49-F238E27FC236}">
                <a16:creationId xmlns:a16="http://schemas.microsoft.com/office/drawing/2014/main" id="{BC5BD668-8AF2-41DB-B183-68F664F02213}"/>
              </a:ext>
            </a:extLst>
          </p:cNvPr>
          <p:cNvSpPr>
            <a:spLocks noGrp="1"/>
          </p:cNvSpPr>
          <p:nvPr>
            <p:ph idx="1"/>
          </p:nvPr>
        </p:nvSpPr>
        <p:spPr>
          <a:xfrm>
            <a:off x="5454363" y="1201723"/>
            <a:ext cx="5329250" cy="4454554"/>
          </a:xfrm>
        </p:spPr>
        <p:txBody>
          <a:bodyPr anchor="ctr">
            <a:normAutofit fontScale="85000" lnSpcReduction="10000"/>
          </a:bodyPr>
          <a:lstStyle/>
          <a:p>
            <a:r>
              <a:rPr lang="el-GR"/>
              <a:t>Αλλά και έξω από τα τείχη των μοναστηριών, στα κάστρα, στα χωράφια και στους δρόμους των πόλεων, ακούγεται μουσική, που όμως στο μεγαλύτερο μέρος της δεν καταγράφτηκε. Από τη μια, περιπλανώμενοι</a:t>
            </a:r>
            <a:r>
              <a:rPr lang="el-GR">
                <a:solidFill>
                  <a:schemeClr val="tx2">
                    <a:lumMod val="75000"/>
                  </a:schemeClr>
                </a:solidFill>
              </a:rPr>
              <a:t> </a:t>
            </a:r>
            <a:r>
              <a:rPr lang="el-GR" b="1">
                <a:solidFill>
                  <a:schemeClr val="tx2">
                    <a:lumMod val="75000"/>
                  </a:schemeClr>
                </a:solidFill>
              </a:rPr>
              <a:t>ζογκλέρ </a:t>
            </a:r>
            <a:r>
              <a:rPr lang="el-GR"/>
              <a:t>διασκεδάζουν ιππότες, βασιλιάδες και αστούς τραγουδώντας, χορεύοντας ή κάνοντας ακροβατικά. Από την άλλη, </a:t>
            </a:r>
            <a:r>
              <a:rPr lang="el-GR" b="1">
                <a:solidFill>
                  <a:schemeClr val="tx2">
                    <a:lumMod val="75000"/>
                  </a:schemeClr>
                </a:solidFill>
              </a:rPr>
              <a:t>τροβαδούροι </a:t>
            </a:r>
            <a:r>
              <a:rPr lang="el-GR">
                <a:solidFill>
                  <a:schemeClr val="tx2">
                    <a:lumMod val="75000"/>
                  </a:schemeClr>
                </a:solidFill>
              </a:rPr>
              <a:t>και </a:t>
            </a:r>
            <a:r>
              <a:rPr lang="el-GR" b="1">
                <a:solidFill>
                  <a:schemeClr val="tx2">
                    <a:lumMod val="75000"/>
                  </a:schemeClr>
                </a:solidFill>
              </a:rPr>
              <a:t>τρουβέροι </a:t>
            </a:r>
            <a:r>
              <a:rPr lang="el-GR"/>
              <a:t>-ποιητές-μουσικοί ευγενικής καταγωγής- συχνάζουν στις βασιλικές αυλές και εξυμνούν με τα πρωτότυπα τραγούδια τους τις αρετές του </a:t>
            </a:r>
            <a:r>
              <a:rPr lang="el-GR" b="1"/>
              <a:t>ιπποτισμού</a:t>
            </a:r>
            <a:r>
              <a:rPr lang="el-GR"/>
              <a:t>, αλλά και τον </a:t>
            </a:r>
            <a:r>
              <a:rPr lang="el-GR" b="1"/>
              <a:t>ιδανικό έρωτα (fin’amors)</a:t>
            </a:r>
            <a:r>
              <a:rPr lang="el-GR"/>
              <a:t>. </a:t>
            </a:r>
            <a:br>
              <a:rPr lang="el-GR"/>
            </a:br>
            <a:endParaRPr lang="el-GR" sz="1800" dirty="0"/>
          </a:p>
        </p:txBody>
      </p:sp>
    </p:spTree>
    <p:extLst>
      <p:ext uri="{BB962C8B-B14F-4D97-AF65-F5344CB8AC3E}">
        <p14:creationId xmlns:p14="http://schemas.microsoft.com/office/powerpoint/2010/main" val="190245440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86B6B3-73E8-4F54-88C0-9DA0A52BB3BC}"/>
              </a:ext>
            </a:extLst>
          </p:cNvPr>
          <p:cNvSpPr>
            <a:spLocks noGrp="1"/>
          </p:cNvSpPr>
          <p:nvPr>
            <p:ph type="title"/>
          </p:nvPr>
        </p:nvSpPr>
        <p:spPr/>
        <p:txBody>
          <a:bodyPr/>
          <a:lstStyle/>
          <a:p>
            <a:r>
              <a:rPr lang="el-GR" dirty="0"/>
              <a:t>Κοσμική μουσική</a:t>
            </a:r>
          </a:p>
        </p:txBody>
      </p:sp>
      <p:sp>
        <p:nvSpPr>
          <p:cNvPr id="3" name="Text Placeholder 2">
            <a:extLst>
              <a:ext uri="{FF2B5EF4-FFF2-40B4-BE49-F238E27FC236}">
                <a16:creationId xmlns:a16="http://schemas.microsoft.com/office/drawing/2014/main" id="{D801C43E-0AC9-4074-8503-4D00393D05A8}"/>
              </a:ext>
            </a:extLst>
          </p:cNvPr>
          <p:cNvSpPr>
            <a:spLocks noGrp="1"/>
          </p:cNvSpPr>
          <p:nvPr>
            <p:ph type="body" idx="1"/>
          </p:nvPr>
        </p:nvSpPr>
        <p:spPr/>
        <p:txBody>
          <a:bodyPr/>
          <a:lstStyle/>
          <a:p>
            <a:r>
              <a:rPr lang="el-GR" dirty="0"/>
              <a:t>Μεσαιωνικό επικό τραγούδι </a:t>
            </a:r>
            <a:r>
              <a:rPr lang="el-GR" dirty="0" err="1"/>
              <a:t>Vox</a:t>
            </a:r>
            <a:r>
              <a:rPr lang="el-GR" dirty="0"/>
              <a:t>  </a:t>
            </a:r>
            <a:r>
              <a:rPr lang="el-GR" dirty="0" err="1"/>
              <a:t>Vulgaris</a:t>
            </a:r>
            <a:r>
              <a:rPr lang="el-GR" dirty="0"/>
              <a:t> (Επικό τραγούδι)</a:t>
            </a:r>
          </a:p>
        </p:txBody>
      </p:sp>
      <p:pic>
        <p:nvPicPr>
          <p:cNvPr id="7" name="Μεσαιωνικό επικό τραγούδι Vox  Vulgaris (Επικό τραγούδι)">
            <a:hlinkClick r:id="" action="ppaction://media"/>
            <a:extLst>
              <a:ext uri="{FF2B5EF4-FFF2-40B4-BE49-F238E27FC236}">
                <a16:creationId xmlns:a16="http://schemas.microsoft.com/office/drawing/2014/main" id="{D8DE4035-EBF4-45AE-84AE-84B29179E99C}"/>
              </a:ext>
            </a:extLst>
          </p:cNvPr>
          <p:cNvPicPr>
            <a:picLocks noGrp="1" noChangeAspect="1"/>
          </p:cNvPicPr>
          <p:nvPr>
            <p:ph sz="half" idx="2"/>
            <a:videoFile r:link="rId2"/>
            <p:extLst>
              <p:ext uri="{DAA4B4D4-6D71-4841-9C94-3DE7FCFB9230}">
                <p14:media xmlns:p14="http://schemas.microsoft.com/office/powerpoint/2010/main" r:embed="rId1"/>
              </p:ext>
            </p:extLst>
          </p:nvPr>
        </p:nvPicPr>
        <p:blipFill>
          <a:blip r:embed="rId6"/>
          <a:stretch>
            <a:fillRect/>
          </a:stretch>
        </p:blipFill>
        <p:spPr>
          <a:xfrm>
            <a:off x="2609850" y="2927350"/>
            <a:ext cx="3892550" cy="2919413"/>
          </a:xfrm>
        </p:spPr>
      </p:pic>
      <p:sp>
        <p:nvSpPr>
          <p:cNvPr id="5" name="Text Placeholder 4">
            <a:extLst>
              <a:ext uri="{FF2B5EF4-FFF2-40B4-BE49-F238E27FC236}">
                <a16:creationId xmlns:a16="http://schemas.microsoft.com/office/drawing/2014/main" id="{11F81E60-E952-4197-A131-D8B1E38E104F}"/>
              </a:ext>
            </a:extLst>
          </p:cNvPr>
          <p:cNvSpPr>
            <a:spLocks noGrp="1"/>
          </p:cNvSpPr>
          <p:nvPr>
            <p:ph type="body" sz="quarter" idx="3"/>
          </p:nvPr>
        </p:nvSpPr>
        <p:spPr/>
        <p:txBody>
          <a:bodyPr/>
          <a:lstStyle/>
          <a:p>
            <a:r>
              <a:rPr lang="el-GR" dirty="0"/>
              <a:t>Μεσαιωνικό ερωτικό τραγούδι του </a:t>
            </a:r>
            <a:r>
              <a:rPr lang="el-GR" dirty="0" err="1"/>
              <a:t>Arany</a:t>
            </a:r>
            <a:r>
              <a:rPr lang="el-GR" dirty="0"/>
              <a:t> </a:t>
            </a:r>
            <a:r>
              <a:rPr lang="el-GR" dirty="0" err="1"/>
              <a:t>Zoltan</a:t>
            </a:r>
            <a:r>
              <a:rPr lang="el-GR" dirty="0"/>
              <a:t> (Ερωτικό τραγούδι)</a:t>
            </a:r>
          </a:p>
        </p:txBody>
      </p:sp>
      <p:pic>
        <p:nvPicPr>
          <p:cNvPr id="8" name="Μεσαιωνικό ερωτικό τραγούδι του Arany Zoltan (Ερωτικό τραγούδι)">
            <a:hlinkClick r:id="" action="ppaction://media"/>
            <a:extLst>
              <a:ext uri="{FF2B5EF4-FFF2-40B4-BE49-F238E27FC236}">
                <a16:creationId xmlns:a16="http://schemas.microsoft.com/office/drawing/2014/main" id="{215E2D36-05A5-4045-8C5A-0ABA473A65F8}"/>
              </a:ext>
            </a:extLst>
          </p:cNvPr>
          <p:cNvPicPr>
            <a:picLocks noGrp="1" noChangeAspect="1"/>
          </p:cNvPicPr>
          <p:nvPr>
            <p:ph sz="quarter" idx="4"/>
            <a:videoFile r:link="rId4"/>
            <p:extLst>
              <p:ext uri="{DAA4B4D4-6D71-4841-9C94-3DE7FCFB9230}">
                <p14:media xmlns:p14="http://schemas.microsoft.com/office/powerpoint/2010/main" r:embed="rId3"/>
              </p:ext>
            </p:extLst>
          </p:nvPr>
        </p:nvPicPr>
        <p:blipFill>
          <a:blip r:embed="rId7"/>
          <a:stretch>
            <a:fillRect/>
          </a:stretch>
        </p:blipFill>
        <p:spPr>
          <a:xfrm>
            <a:off x="6665913" y="2971800"/>
            <a:ext cx="3900487" cy="2830513"/>
          </a:xfrm>
        </p:spPr>
      </p:pic>
    </p:spTree>
    <p:extLst>
      <p:ext uri="{BB962C8B-B14F-4D97-AF65-F5344CB8AC3E}">
        <p14:creationId xmlns:p14="http://schemas.microsoft.com/office/powerpoint/2010/main" val="18590600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34498"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239820"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7"/>
                </p:tgtEl>
              </p:cMediaNode>
            </p:video>
            <p:seq concurrent="1" nextAc="seek">
              <p:cTn id="12" restart="whenNotActive" fill="hold" evtFilter="cancelBubble" nodeType="interactiveSeq">
                <p:stCondLst>
                  <p:cond evt="onClick" delay="0">
                    <p:tgtEl>
                      <p:spTgt spid="7"/>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7"/>
                                        </p:tgtEl>
                                      </p:cBhvr>
                                    </p:cmd>
                                  </p:childTnLst>
                                </p:cTn>
                              </p:par>
                            </p:childTnLst>
                          </p:cTn>
                        </p:par>
                      </p:childTnLst>
                    </p:cTn>
                  </p:par>
                </p:childTnLst>
              </p:cTn>
              <p:nextCondLst>
                <p:cond evt="onClick" delay="0">
                  <p:tgtEl>
                    <p:spTgt spid="7"/>
                  </p:tgtEl>
                </p:cond>
              </p:nextCondLst>
            </p:seq>
            <p:video>
              <p:cMediaNode vol="80000">
                <p:cTn id="17" fill="hold" display="0">
                  <p:stCondLst>
                    <p:cond delay="indefinite"/>
                  </p:stCondLst>
                </p:cTn>
                <p:tgtEl>
                  <p:spTgt spid="8"/>
                </p:tgtEl>
              </p:cMediaNode>
            </p:video>
            <p:seq concurrent="1" nextAc="seek">
              <p:cTn id="18" restart="whenNotActive" fill="hold" evtFilter="cancelBubble" nodeType="interactiveSeq">
                <p:stCondLst>
                  <p:cond evt="onClick" delay="0">
                    <p:tgtEl>
                      <p:spTgt spid="8"/>
                    </p:tgtEl>
                  </p:cond>
                </p:stCondLst>
                <p:endSync evt="end" delay="0">
                  <p:rtn val="all"/>
                </p:endSync>
                <p:childTnLst>
                  <p:par>
                    <p:cTn id="19" fill="hold">
                      <p:stCondLst>
                        <p:cond delay="0"/>
                      </p:stCondLst>
                      <p:childTnLst>
                        <p:par>
                          <p:cTn id="20" fill="hold">
                            <p:stCondLst>
                              <p:cond delay="0"/>
                            </p:stCondLst>
                            <p:childTnLst>
                              <p:par>
                                <p:cTn id="21" presetID="2" presetClass="mediacall" presetSubtype="0" fill="hold" nodeType="clickEffect">
                                  <p:stCondLst>
                                    <p:cond delay="0"/>
                                  </p:stCondLst>
                                  <p:childTnLst>
                                    <p:cmd type="call" cmd="togglePause">
                                      <p:cBhvr>
                                        <p:cTn id="2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5A4D78-331C-4886-B7B6-DB4355688FB6}"/>
              </a:ext>
            </a:extLst>
          </p:cNvPr>
          <p:cNvSpPr>
            <a:spLocks noGrp="1"/>
          </p:cNvSpPr>
          <p:nvPr>
            <p:ph type="title"/>
          </p:nvPr>
        </p:nvSpPr>
        <p:spPr/>
        <p:txBody>
          <a:bodyPr/>
          <a:lstStyle/>
          <a:p>
            <a:r>
              <a:rPr lang="el-GR"/>
              <a:t>Από τη </a:t>
            </a:r>
            <a:r>
              <a:rPr lang="el-GR">
                <a:solidFill>
                  <a:srgbClr val="92D050"/>
                </a:solidFill>
              </a:rPr>
              <a:t>μονοφωνία</a:t>
            </a:r>
            <a:r>
              <a:rPr lang="el-GR"/>
              <a:t> στην </a:t>
            </a:r>
            <a:r>
              <a:rPr lang="el-GR">
                <a:solidFill>
                  <a:srgbClr val="92D050"/>
                </a:solidFill>
              </a:rPr>
              <a:t>πολυφωνία</a:t>
            </a:r>
            <a:endParaRPr lang="el-GR" dirty="0">
              <a:solidFill>
                <a:srgbClr val="92D050"/>
              </a:solidFill>
            </a:endParaRPr>
          </a:p>
        </p:txBody>
      </p:sp>
      <p:graphicFrame>
        <p:nvGraphicFramePr>
          <p:cNvPr id="7" name="Content Placeholder 2">
            <a:extLst>
              <a:ext uri="{FF2B5EF4-FFF2-40B4-BE49-F238E27FC236}">
                <a16:creationId xmlns:a16="http://schemas.microsoft.com/office/drawing/2014/main" id="{8E013110-2FDF-4DFD-AF51-AA561F440C76}"/>
              </a:ext>
            </a:extLst>
          </p:cNvPr>
          <p:cNvGraphicFramePr>
            <a:graphicFrameLocks noGrp="1"/>
          </p:cNvGraphicFramePr>
          <p:nvPr>
            <p:ph idx="1"/>
            <p:extLst>
              <p:ext uri="{D42A27DB-BD31-4B8C-83A1-F6EECF244321}">
                <p14:modId xmlns:p14="http://schemas.microsoft.com/office/powerpoint/2010/main" val="2609027852"/>
              </p:ext>
            </p:extLst>
          </p:nvPr>
        </p:nvGraphicFramePr>
        <p:xfrm>
          <a:off x="1720645" y="1514168"/>
          <a:ext cx="8687703" cy="436894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27422524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rotWithShape="1">
          <a:blip r:embed="rId4"/>
          <a:stretch/>
        </a:blipFill>
        <a:effectLst/>
      </p:bgPr>
    </p:bg>
    <p:spTree>
      <p:nvGrpSpPr>
        <p:cNvPr id="1" name=""/>
        <p:cNvGrpSpPr/>
        <p:nvPr/>
      </p:nvGrpSpPr>
      <p:grpSpPr>
        <a:xfrm>
          <a:off x="0" y="0"/>
          <a:ext cx="0" cy="0"/>
          <a:chOff x="0" y="0"/>
          <a:chExt cx="0" cy="0"/>
        </a:xfrm>
      </p:grpSpPr>
      <p:pic>
        <p:nvPicPr>
          <p:cNvPr id="105" name="Picture 104">
            <a:extLst>
              <a:ext uri="{FF2B5EF4-FFF2-40B4-BE49-F238E27FC236}">
                <a16:creationId xmlns:a16="http://schemas.microsoft.com/office/drawing/2014/main" id="{26AA7C31-76FD-4B44-A1FF-D13D2515AE5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5">
            <a:extLst>
              <a:ext uri="{28A0092B-C50C-407E-A947-70E740481C1C}">
                <a14:useLocalDpi xmlns:a14="http://schemas.microsoft.com/office/drawing/2010/main" val="0"/>
              </a:ext>
            </a:extLst>
          </a:blip>
          <a:stretch>
            <a:fillRect/>
          </a:stretch>
        </p:blipFill>
        <p:spPr>
          <a:xfrm>
            <a:off x="2831794" y="2105202"/>
            <a:ext cx="9360205" cy="4752798"/>
          </a:xfrm>
          <a:prstGeom prst="rect">
            <a:avLst/>
          </a:prstGeom>
        </p:spPr>
      </p:pic>
      <p:pic>
        <p:nvPicPr>
          <p:cNvPr id="107" name="Picture 106">
            <a:extLst>
              <a:ext uri="{FF2B5EF4-FFF2-40B4-BE49-F238E27FC236}">
                <a16:creationId xmlns:a16="http://schemas.microsoft.com/office/drawing/2014/main" id="{F5CE85F9-F4EE-4E5D-8235-528527A401D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6">
            <a:extLst>
              <a:ext uri="{28A0092B-C50C-407E-A947-70E740481C1C}">
                <a14:useLocalDpi xmlns:a14="http://schemas.microsoft.com/office/drawing/2010/main" val="0"/>
              </a:ext>
            </a:extLst>
          </a:blip>
          <a:stretch>
            <a:fillRect/>
          </a:stretch>
        </p:blipFill>
        <p:spPr>
          <a:xfrm>
            <a:off x="0" y="0"/>
            <a:ext cx="12189867" cy="6858000"/>
          </a:xfrm>
          <a:prstGeom prst="rect">
            <a:avLst/>
          </a:prstGeom>
        </p:spPr>
      </p:pic>
      <p:sp>
        <p:nvSpPr>
          <p:cNvPr id="109" name="Rectangle 108">
            <a:extLst>
              <a:ext uri="{FF2B5EF4-FFF2-40B4-BE49-F238E27FC236}">
                <a16:creationId xmlns:a16="http://schemas.microsoft.com/office/drawing/2014/main" id="{17338BB4-74FF-4836-86B7-F1B0C2B62D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64174"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1" name="Rectangle 110">
            <a:extLst>
              <a:ext uri="{FF2B5EF4-FFF2-40B4-BE49-F238E27FC236}">
                <a16:creationId xmlns:a16="http://schemas.microsoft.com/office/drawing/2014/main" id="{1ABFA8A3-A231-4BC1-B8A5-C5BE7315CD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2042" y="0"/>
            <a:ext cx="45719"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3" name="Rectangle 112">
            <a:extLst>
              <a:ext uri="{FF2B5EF4-FFF2-40B4-BE49-F238E27FC236}">
                <a16:creationId xmlns:a16="http://schemas.microsoft.com/office/drawing/2014/main" id="{4D747E59-EDB0-47FA-899B-0621ED112E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5" name="Rectangle 114">
            <a:extLst>
              <a:ext uri="{FF2B5EF4-FFF2-40B4-BE49-F238E27FC236}">
                <a16:creationId xmlns:a16="http://schemas.microsoft.com/office/drawing/2014/main" id="{C2629343-044F-4737-89E9-3E17903419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7" name="TextBox 116">
            <a:extLst>
              <a:ext uri="{FF2B5EF4-FFF2-40B4-BE49-F238E27FC236}">
                <a16:creationId xmlns:a16="http://schemas.microsoft.com/office/drawing/2014/main" id="{C9B9C8E0-18D9-430D-B171-939E0EEEBAB2}"/>
              </a:ext>
              <a:ext uri="{C183D7F6-B498-43B3-948B-1728B52AA6E4}">
                <adec:decorative xmlns:adec="http://schemas.microsoft.com/office/drawing/2017/decorative" val="1"/>
              </a:ext>
            </a:extLst>
          </p:cNvPr>
          <p:cNvSpPr txBox="1">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194943" y="641225"/>
            <a:ext cx="415636" cy="369332"/>
          </a:xfrm>
          <a:prstGeom prst="rect">
            <a:avLst/>
          </a:prstGeom>
          <a:noFill/>
        </p:spPr>
        <p:txBody>
          <a:bodyPr wrap="square" rtlCol="0">
            <a:spAutoFit/>
          </a:bodyPr>
          <a:lstStyle/>
          <a:p>
            <a:pPr algn="r">
              <a:spcAft>
                <a:spcPts val="600"/>
              </a:spcAft>
            </a:pPr>
            <a:r>
              <a:rPr lang="en-US" sz="1800" dirty="0">
                <a:solidFill>
                  <a:schemeClr val="accent6"/>
                </a:solidFill>
                <a:latin typeface="Wingdings 3" panose="05040102010807070707" pitchFamily="18" charset="2"/>
              </a:rPr>
              <a:t>z</a:t>
            </a:r>
            <a:endParaRPr lang="en-US" sz="1000" dirty="0">
              <a:solidFill>
                <a:schemeClr val="accent6"/>
              </a:solidFill>
              <a:latin typeface="MS Shell Dlg 2" panose="020B0604030504040204" pitchFamily="34" charset="0"/>
            </a:endParaRPr>
          </a:p>
        </p:txBody>
      </p:sp>
      <p:sp useBgFill="1">
        <p:nvSpPr>
          <p:cNvPr id="119" name="Rectangle 118">
            <a:extLst>
              <a:ext uri="{FF2B5EF4-FFF2-40B4-BE49-F238E27FC236}">
                <a16:creationId xmlns:a16="http://schemas.microsoft.com/office/drawing/2014/main" id="{155C5824-2BDA-4A02-BED9-0338C8016D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9867" cy="685528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1" name="Picture 120">
            <a:extLst>
              <a:ext uri="{FF2B5EF4-FFF2-40B4-BE49-F238E27FC236}">
                <a16:creationId xmlns:a16="http://schemas.microsoft.com/office/drawing/2014/main" id="{5EAFDFF8-7773-4351-A8F0-4FEB9CE8F8C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5">
            <a:extLst>
              <a:ext uri="{28A0092B-C50C-407E-A947-70E740481C1C}">
                <a14:useLocalDpi xmlns:a14="http://schemas.microsoft.com/office/drawing/2010/main" val="0"/>
              </a:ext>
            </a:extLst>
          </a:blip>
          <a:stretch>
            <a:fillRect/>
          </a:stretch>
        </p:blipFill>
        <p:spPr>
          <a:xfrm>
            <a:off x="2831794" y="2105202"/>
            <a:ext cx="9360205" cy="4752798"/>
          </a:xfrm>
          <a:prstGeom prst="rect">
            <a:avLst/>
          </a:prstGeom>
        </p:spPr>
      </p:pic>
      <p:pic>
        <p:nvPicPr>
          <p:cNvPr id="123" name="Picture 122">
            <a:extLst>
              <a:ext uri="{FF2B5EF4-FFF2-40B4-BE49-F238E27FC236}">
                <a16:creationId xmlns:a16="http://schemas.microsoft.com/office/drawing/2014/main" id="{C4592FE6-399E-4FA6-9473-D4255C6263B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6">
            <a:alphaModFix/>
            <a:extLst>
              <a:ext uri="{28A0092B-C50C-407E-A947-70E740481C1C}">
                <a14:useLocalDpi xmlns:a14="http://schemas.microsoft.com/office/drawing/2010/main" val="0"/>
              </a:ext>
            </a:extLst>
          </a:blip>
          <a:stretch>
            <a:fillRect/>
          </a:stretch>
        </p:blipFill>
        <p:spPr>
          <a:xfrm>
            <a:off x="0" y="0"/>
            <a:ext cx="12189867" cy="6858000"/>
          </a:xfrm>
          <a:prstGeom prst="rect">
            <a:avLst/>
          </a:prstGeom>
        </p:spPr>
      </p:pic>
      <p:sp>
        <p:nvSpPr>
          <p:cNvPr id="125" name="Rectangle 124">
            <a:extLst>
              <a:ext uri="{FF2B5EF4-FFF2-40B4-BE49-F238E27FC236}">
                <a16:creationId xmlns:a16="http://schemas.microsoft.com/office/drawing/2014/main" id="{EB9F5F8F-9BE2-44D1-8635-552AE75531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64174"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7" name="Rectangle 126">
            <a:extLst>
              <a:ext uri="{FF2B5EF4-FFF2-40B4-BE49-F238E27FC236}">
                <a16:creationId xmlns:a16="http://schemas.microsoft.com/office/drawing/2014/main" id="{3848F896-2D9E-456B-B79E-06687B8CE3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2042" y="0"/>
            <a:ext cx="45719"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9" name="Rectangle 128">
            <a:extLst>
              <a:ext uri="{FF2B5EF4-FFF2-40B4-BE49-F238E27FC236}">
                <a16:creationId xmlns:a16="http://schemas.microsoft.com/office/drawing/2014/main" id="{99478E1E-6AA0-46B8-9422-9A978C057F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7533" y="0"/>
            <a:ext cx="10378001"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71B41525-0A87-4C41-BC68-EE429A6A1032}"/>
              </a:ext>
            </a:extLst>
          </p:cNvPr>
          <p:cNvSpPr>
            <a:spLocks noGrp="1"/>
          </p:cNvSpPr>
          <p:nvPr>
            <p:ph type="title"/>
          </p:nvPr>
        </p:nvSpPr>
        <p:spPr>
          <a:xfrm>
            <a:off x="6404351" y="808056"/>
            <a:ext cx="4168377" cy="1077229"/>
          </a:xfrm>
        </p:spPr>
        <p:txBody>
          <a:bodyPr vert="horz" lIns="91440" tIns="45720" rIns="91440" bIns="45720" rtlCol="0" anchor="t">
            <a:normAutofit/>
          </a:bodyPr>
          <a:lstStyle/>
          <a:p>
            <a:r>
              <a:rPr lang="en-US" sz="2100"/>
              <a:t>Γκουίντο ντ' Αρέτσο </a:t>
            </a:r>
            <a:br>
              <a:rPr lang="en-US" sz="2100"/>
            </a:br>
            <a:r>
              <a:rPr lang="en-US" sz="2100"/>
              <a:t>(Guido d'Arezzo, </a:t>
            </a:r>
            <a:br>
              <a:rPr lang="en-US" sz="2100"/>
            </a:br>
            <a:r>
              <a:rPr lang="en-US" sz="2100"/>
              <a:t>(περ. </a:t>
            </a:r>
            <a:r>
              <a:rPr lang="en-US" sz="2100" u="sng">
                <a:hlinkClick r:id="rId7" tooltip="995"/>
              </a:rPr>
              <a:t>995</a:t>
            </a:r>
            <a:r>
              <a:rPr lang="en-US" sz="2100"/>
              <a:t> - </a:t>
            </a:r>
            <a:r>
              <a:rPr lang="en-US" sz="2100" u="sng">
                <a:hlinkClick r:id="rId8" tooltip="1050"/>
              </a:rPr>
              <a:t>1050</a:t>
            </a:r>
            <a:r>
              <a:rPr lang="en-US" sz="2100"/>
              <a:t>) </a:t>
            </a:r>
          </a:p>
        </p:txBody>
      </p:sp>
      <p:pic>
        <p:nvPicPr>
          <p:cNvPr id="7" name="Picture Placeholder 6">
            <a:extLst>
              <a:ext uri="{FF2B5EF4-FFF2-40B4-BE49-F238E27FC236}">
                <a16:creationId xmlns:a16="http://schemas.microsoft.com/office/drawing/2014/main" id="{56412306-9D77-4B64-8B12-6948A6251596}"/>
              </a:ext>
            </a:extLst>
          </p:cNvPr>
          <p:cNvPicPr>
            <a:picLocks noGrp="1" noChangeAspect="1"/>
          </p:cNvPicPr>
          <p:nvPr>
            <p:ph type="pic" idx="1"/>
          </p:nvPr>
        </p:nvPicPr>
        <p:blipFill rotWithShape="1">
          <a:blip r:embed="rId9"/>
          <a:srcRect l="15854" r="19638" b="1"/>
          <a:stretch/>
        </p:blipFill>
        <p:spPr>
          <a:xfrm>
            <a:off x="2430168" y="226186"/>
            <a:ext cx="2258623" cy="3501272"/>
          </a:xfrm>
          <a:prstGeom prst="rect">
            <a:avLst/>
          </a:prstGeom>
          <a:ln>
            <a:gradFill flip="none" rotWithShape="1">
              <a:gsLst>
                <a:gs pos="86000">
                  <a:schemeClr val="accent6">
                    <a:lumMod val="67000"/>
                  </a:schemeClr>
                </a:gs>
                <a:gs pos="20000">
                  <a:schemeClr val="accent6">
                    <a:lumMod val="97000"/>
                    <a:lumOff val="3000"/>
                  </a:schemeClr>
                </a:gs>
                <a:gs pos="100000">
                  <a:schemeClr val="accent6">
                    <a:lumMod val="60000"/>
                    <a:lumOff val="40000"/>
                  </a:schemeClr>
                </a:gs>
              </a:gsLst>
              <a:lin ang="16200000" scaled="1"/>
              <a:tileRect/>
            </a:gradFill>
          </a:ln>
          <a:effectLst>
            <a:innerShdw blurRad="127000">
              <a:prstClr val="black">
                <a:alpha val="90000"/>
              </a:prstClr>
            </a:innerShdw>
          </a:effectLst>
        </p:spPr>
      </p:pic>
      <p:pic>
        <p:nvPicPr>
          <p:cNvPr id="8" name="yt1s.com - Ut queant laxis_v720P">
            <a:hlinkClick r:id="" action="ppaction://media"/>
            <a:extLst>
              <a:ext uri="{FF2B5EF4-FFF2-40B4-BE49-F238E27FC236}">
                <a16:creationId xmlns:a16="http://schemas.microsoft.com/office/drawing/2014/main" id="{43C3F811-CCC0-40F9-9953-3DC604C98CB5}"/>
              </a:ext>
            </a:extLst>
          </p:cNvPr>
          <p:cNvPicPr>
            <a:picLocks noChangeAspect="1"/>
          </p:cNvPicPr>
          <p:nvPr>
            <a:videoFile r:link="rId2"/>
            <p:extLst>
              <p:ext uri="{DAA4B4D4-6D71-4841-9C94-3DE7FCFB9230}">
                <p14:media xmlns:p14="http://schemas.microsoft.com/office/powerpoint/2010/main" r:embed="rId1"/>
              </p:ext>
            </p:extLst>
          </p:nvPr>
        </p:nvPicPr>
        <p:blipFill>
          <a:blip r:embed="rId10"/>
          <a:stretch>
            <a:fillRect/>
          </a:stretch>
        </p:blipFill>
        <p:spPr>
          <a:xfrm>
            <a:off x="1659297" y="3837416"/>
            <a:ext cx="3781046" cy="2126838"/>
          </a:xfrm>
          <a:prstGeom prst="rect">
            <a:avLst/>
          </a:prstGeom>
          <a:ln>
            <a:gradFill flip="none" rotWithShape="1">
              <a:gsLst>
                <a:gs pos="86000">
                  <a:schemeClr val="accent6">
                    <a:lumMod val="67000"/>
                  </a:schemeClr>
                </a:gs>
                <a:gs pos="20000">
                  <a:schemeClr val="accent6">
                    <a:lumMod val="97000"/>
                    <a:lumOff val="3000"/>
                  </a:schemeClr>
                </a:gs>
                <a:gs pos="100000">
                  <a:schemeClr val="accent6">
                    <a:lumMod val="60000"/>
                    <a:lumOff val="40000"/>
                  </a:schemeClr>
                </a:gs>
              </a:gsLst>
              <a:lin ang="16200000" scaled="1"/>
              <a:tileRect/>
            </a:gradFill>
          </a:ln>
          <a:effectLst>
            <a:innerShdw blurRad="127000">
              <a:prstClr val="black">
                <a:alpha val="90000"/>
              </a:prstClr>
            </a:innerShdw>
          </a:effectLst>
        </p:spPr>
      </p:pic>
      <p:sp>
        <p:nvSpPr>
          <p:cNvPr id="6" name="Text Placeholder 5">
            <a:extLst>
              <a:ext uri="{FF2B5EF4-FFF2-40B4-BE49-F238E27FC236}">
                <a16:creationId xmlns:a16="http://schemas.microsoft.com/office/drawing/2014/main" id="{CDD81AA5-4E3B-4C18-BBB5-21129B1C34BF}"/>
              </a:ext>
            </a:extLst>
          </p:cNvPr>
          <p:cNvSpPr>
            <a:spLocks noGrp="1"/>
          </p:cNvSpPr>
          <p:nvPr>
            <p:ph type="body" sz="half" idx="2"/>
          </p:nvPr>
        </p:nvSpPr>
        <p:spPr>
          <a:xfrm>
            <a:off x="6404351" y="2052116"/>
            <a:ext cx="4168378" cy="3997828"/>
          </a:xfrm>
        </p:spPr>
        <p:txBody>
          <a:bodyPr vert="horz" lIns="91440" tIns="45720" rIns="91440" bIns="45720" rtlCol="0" anchor="ctr">
            <a:normAutofit/>
          </a:bodyPr>
          <a:lstStyle/>
          <a:p>
            <a:pPr>
              <a:lnSpc>
                <a:spcPct val="110000"/>
              </a:lnSpc>
              <a:buFont typeface="Wingdings" panose="05000000000000000000" pitchFamily="2" charset="2"/>
              <a:buChar char="§"/>
            </a:pPr>
            <a:r>
              <a:rPr lang="en-US" sz="1600"/>
              <a:t>Ήταν θεωρητικός της </a:t>
            </a:r>
            <a:r>
              <a:rPr lang="en-US" sz="1600" u="sng"/>
              <a:t>μουσικής</a:t>
            </a:r>
            <a:r>
              <a:rPr lang="en-US" sz="1600"/>
              <a:t> κατά τον </a:t>
            </a:r>
            <a:r>
              <a:rPr lang="en-US" sz="1600" u="sng"/>
              <a:t>Μεσαίωνα</a:t>
            </a:r>
            <a:r>
              <a:rPr lang="en-US" sz="1600"/>
              <a:t>. Επινόησε το σύγχρονο σύστημα μουσικής </a:t>
            </a:r>
            <a:r>
              <a:rPr lang="en-US" sz="1600" u="sng">
                <a:hlinkClick r:id="rId11" tooltip="Μουσική σημειογραφία"/>
              </a:rPr>
              <a:t>σημειογραφίας</a:t>
            </a:r>
            <a:r>
              <a:rPr lang="en-US" sz="1600"/>
              <a:t>, το </a:t>
            </a:r>
            <a:r>
              <a:rPr lang="en-US" sz="1600" u="sng">
                <a:hlinkClick r:id="rId12" tooltip="Μουσικό πεντάγραμμο"/>
              </a:rPr>
              <a:t>μουσικό πεντάγραμμο</a:t>
            </a:r>
            <a:r>
              <a:rPr lang="en-US" sz="1600"/>
              <a:t>, που αντικατέστησε τη </a:t>
            </a:r>
            <a:r>
              <a:rPr lang="en-US" sz="1600" u="sng">
                <a:hlinkClick r:id="rId13" tooltip="Νευματική σημειογραφία"/>
              </a:rPr>
              <a:t>νευματική σημειογραφία</a:t>
            </a:r>
            <a:r>
              <a:rPr lang="en-US" sz="1600"/>
              <a:t>.</a:t>
            </a:r>
          </a:p>
          <a:p>
            <a:pPr>
              <a:lnSpc>
                <a:spcPct val="110000"/>
              </a:lnSpc>
              <a:buFont typeface="Wingdings" panose="05000000000000000000" pitchFamily="2" charset="2"/>
              <a:buChar char="§"/>
            </a:pPr>
            <a:r>
              <a:rPr lang="en-US" sz="1600"/>
              <a:t> Στα </a:t>
            </a:r>
            <a:r>
              <a:rPr lang="en-US" sz="1600" u="sng">
                <a:hlinkClick r:id="rId14" tooltip="1030"/>
              </a:rPr>
              <a:t>1030</a:t>
            </a:r>
            <a:r>
              <a:rPr lang="en-US" sz="1600"/>
              <a:t> μ.Χ.δίνει τα ονόματα στους φθόγγους της κλίμακας παίρνοντας τις αρχικές συλλαβές των πρώτων ημιστιχίων του ύμνου </a:t>
            </a:r>
            <a:r>
              <a:rPr lang="en-US" sz="1600" i="1"/>
              <a:t>Ut queant laxis resonare Fibris</a:t>
            </a:r>
            <a:r>
              <a:rPr lang="en-US" sz="1600"/>
              <a:t>: </a:t>
            </a:r>
            <a:r>
              <a:rPr lang="en-US" sz="1600" b="1"/>
              <a:t>Ut</a:t>
            </a:r>
            <a:r>
              <a:rPr lang="en-US" sz="1600"/>
              <a:t> queant laxis/</a:t>
            </a:r>
            <a:r>
              <a:rPr lang="en-US" sz="1600" b="1"/>
              <a:t>Re</a:t>
            </a:r>
            <a:r>
              <a:rPr lang="en-US" sz="1600"/>
              <a:t>sonare Fibris/</a:t>
            </a:r>
            <a:r>
              <a:rPr lang="en-US" sz="1600" b="1"/>
              <a:t>Mi</a:t>
            </a:r>
            <a:r>
              <a:rPr lang="en-US" sz="1600"/>
              <a:t>ra gestorum/</a:t>
            </a:r>
            <a:r>
              <a:rPr lang="en-US" sz="1600" b="1"/>
              <a:t>Fa</a:t>
            </a:r>
            <a:r>
              <a:rPr lang="en-US" sz="1600"/>
              <a:t>muli tuorum/</a:t>
            </a:r>
            <a:r>
              <a:rPr lang="en-US" sz="1600" b="1"/>
              <a:t>Sol</a:t>
            </a:r>
            <a:r>
              <a:rPr lang="en-US" sz="1600"/>
              <a:t>ve polluti/</a:t>
            </a:r>
            <a:r>
              <a:rPr lang="en-US" sz="1600" b="1"/>
              <a:t>La</a:t>
            </a:r>
            <a:r>
              <a:rPr lang="en-US" sz="1600"/>
              <a:t>bii reatum/</a:t>
            </a:r>
            <a:r>
              <a:rPr lang="en-US" sz="1600" b="1"/>
              <a:t>S</a:t>
            </a:r>
            <a:r>
              <a:rPr lang="en-US" sz="1600"/>
              <a:t>ancta Joannes.</a:t>
            </a:r>
          </a:p>
          <a:p>
            <a:pPr>
              <a:lnSpc>
                <a:spcPct val="110000"/>
              </a:lnSpc>
              <a:buFont typeface="Wingdings" panose="05000000000000000000" pitchFamily="2" charset="2"/>
              <a:buChar char="§"/>
            </a:pPr>
            <a:endParaRPr lang="en-US" sz="1600"/>
          </a:p>
        </p:txBody>
      </p:sp>
      <p:sp>
        <p:nvSpPr>
          <p:cNvPr id="131" name="Rectangle 130">
            <a:extLst>
              <a:ext uri="{FF2B5EF4-FFF2-40B4-BE49-F238E27FC236}">
                <a16:creationId xmlns:a16="http://schemas.microsoft.com/office/drawing/2014/main" id="{F41C1373-9651-4596-9D53-A49C361080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387666" y="-2718"/>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327769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0055"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Madison">
  <a:themeElements>
    <a:clrScheme name="Madison">
      <a:dk1>
        <a:sysClr val="windowText" lastClr="000000"/>
      </a:dk1>
      <a:lt1>
        <a:sysClr val="window" lastClr="FFFFFF"/>
      </a:lt1>
      <a:dk2>
        <a:srgbClr val="1F2D29"/>
      </a:dk2>
      <a:lt2>
        <a:srgbClr val="C5FAEB"/>
      </a:lt2>
      <a:accent1>
        <a:srgbClr val="A1D68B"/>
      </a:accent1>
      <a:accent2>
        <a:srgbClr val="5EC795"/>
      </a:accent2>
      <a:accent3>
        <a:srgbClr val="4DADCF"/>
      </a:accent3>
      <a:accent4>
        <a:srgbClr val="CDB756"/>
      </a:accent4>
      <a:accent5>
        <a:srgbClr val="E29C36"/>
      </a:accent5>
      <a:accent6>
        <a:srgbClr val="8EC0C1"/>
      </a:accent6>
      <a:hlink>
        <a:srgbClr val="6D9D9B"/>
      </a:hlink>
      <a:folHlink>
        <a:srgbClr val="6D8583"/>
      </a:folHlink>
    </a:clrScheme>
    <a:fontScheme name="Madison">
      <a:majorFont>
        <a:latin typeface="Arial" panose="020B0604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panose="020B0604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Madison">
      <a:fillStyleLst>
        <a:solidFill>
          <a:schemeClr val="phClr"/>
        </a:solidFill>
        <a:gradFill rotWithShape="1">
          <a:gsLst>
            <a:gs pos="0">
              <a:schemeClr val="phClr">
                <a:tint val="48000"/>
                <a:alpha val="88000"/>
                <a:satMod val="105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4000"/>
                <a:satMod val="130000"/>
                <a:lumMod val="92000"/>
              </a:schemeClr>
            </a:gs>
            <a:gs pos="100000">
              <a:schemeClr val="phClr">
                <a:shade val="76000"/>
                <a:satMod val="130000"/>
                <a:lumMod val="88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solidFill>
          <a:schemeClr val="phClr"/>
        </a:solidFill>
        <a:blipFill rotWithShape="1">
          <a:blip xmlns:r="http://schemas.openxmlformats.org/officeDocument/2006/relationships" r:embed="rId1"/>
          <a:stretch/>
        </a:blipFill>
      </a:bgFillStyleLst>
    </a:fmtScheme>
  </a:themeElements>
  <a:objectDefaults/>
  <a:extraClrSchemeLst/>
  <a:extLst>
    <a:ext uri="{05A4C25C-085E-4340-85A3-A5531E510DB2}">
      <thm15:themeFamily xmlns:thm15="http://schemas.microsoft.com/office/thememl/2012/main" name="Madison" id="{025CB5FB-2DD3-45EE-B6F0-CC461540EB19}" vid="{6AC10936-2DFC-4054-9ADF-B5E2C5F86190}"/>
    </a:ext>
  </a:extLst>
</a:theme>
</file>

<file path=docProps/app.xml><?xml version="1.0" encoding="utf-8"?>
<Properties xmlns="http://schemas.openxmlformats.org/officeDocument/2006/extended-properties" xmlns:vt="http://schemas.openxmlformats.org/officeDocument/2006/docPropsVTypes">
  <TotalTime>2</TotalTime>
  <Words>535</Words>
  <Application>Microsoft Office PowerPoint</Application>
  <PresentationFormat>Widescreen</PresentationFormat>
  <Paragraphs>23</Paragraphs>
  <Slides>8</Slides>
  <Notes>0</Notes>
  <HiddenSlides>0</HiddenSlides>
  <MMClips>4</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8</vt:i4>
      </vt:variant>
    </vt:vector>
  </HeadingPairs>
  <TitlesOfParts>
    <vt:vector size="13" baseType="lpstr">
      <vt:lpstr>Arial</vt:lpstr>
      <vt:lpstr>MS Shell Dlg 2</vt:lpstr>
      <vt:lpstr>Wingdings</vt:lpstr>
      <vt:lpstr>Wingdings 3</vt:lpstr>
      <vt:lpstr>Madison</vt:lpstr>
      <vt:lpstr>Η ΜΟΥΣΙΚΗ ΣΤΟΝ ΜΕΣΑΙΩΝΑ </vt:lpstr>
      <vt:lpstr>Μεσαίωνας (5ος αιώνας μ.Χ. – 1450 μ.Χ.) </vt:lpstr>
      <vt:lpstr>Η μουσική στον μεσαίωνα  θρησκευτική μουσική</vt:lpstr>
      <vt:lpstr>Γρηγοριανό μέλος</vt:lpstr>
      <vt:lpstr>Η μουσική στον μεσαίωνα κοσμική μουσική</vt:lpstr>
      <vt:lpstr>Κοσμική μουσική</vt:lpstr>
      <vt:lpstr>Από τη μονοφωνία στην πολυφωνία</vt:lpstr>
      <vt:lpstr>Γκουίντο ντ' Αρέτσο  (Guido d'Arezzo,  (περ. 995 - 1050)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Η ΜΟΥΣΙΚΗ ΣΤΟΝ ΜΕΣΑΙΩΝΑ </dc:title>
  <dc:creator>t b</dc:creator>
  <cp:lastModifiedBy>t b</cp:lastModifiedBy>
  <cp:revision>1</cp:revision>
  <dcterms:created xsi:type="dcterms:W3CDTF">2021-01-17T17:12:20Z</dcterms:created>
  <dcterms:modified xsi:type="dcterms:W3CDTF">2021-01-17T17:14:22Z</dcterms:modified>
</cp:coreProperties>
</file>