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-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AF40A-E8EB-4FB6-B6E1-CC3DC4E88A56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589A3-CD33-4AF3-8001-EA67BC59A3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125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8024-1996-CEEB-BE8F-45781219D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281D5-8DD3-6FE9-C693-78AE943E6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4BDE-E061-C3D9-D12C-B308F099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4DE3E-C223-D2A8-5432-469C5A008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85FC5-5337-236B-016C-F5F56A61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826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8A187-36EF-C086-3D3D-08D30F06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F8A63-3BC8-7E51-EAB5-4CCF3DCAF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7DD7-731B-DD9D-4462-2495C7FA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69015-0FD7-3E0B-AED7-69B2E155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69565-8F3E-A8A2-45C6-5D1442E6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797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65A372-F2EE-C382-F6BE-DC7C64D6C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A5531-DB73-39C1-0935-A56A29939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97F08-DF9B-F686-D1EA-7C1A67C7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9137E-30C7-551D-BCE7-A60AFEF6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C4222-3889-D61D-1F16-39359361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358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CA7A-8F66-4EFE-A2AA-44AE37AD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5D15-FDC6-B04B-C39E-27812C72D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3F110-9E38-A0DD-975F-65BFBBC9D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270DC-8A51-09A2-74BB-D92D0ED9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DA039-5428-B123-FD2E-7580F35B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404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C278-789C-80BC-5BA4-B42C993BC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6986B-B12A-892C-BAB6-214A9F28F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395D2-FF1E-553E-91FC-8239BB7C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16B9-72B5-2459-7743-85FD2B578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30A05-0711-3659-F6F5-6C72E56A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606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9C12-531A-622F-D90E-D6676ED63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0A4B0-B97D-0E25-25AF-5E9D9CF6B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1510B-23A8-E3CD-78BC-3E8498FD3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54075-32D6-8010-265D-822EFB57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D7066-F931-04E6-97EB-CAB86339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AFAA8-E3E6-885C-6DF3-554EE2D2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329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E1F2-EE95-3F5E-C8DF-4487BB9C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DB443-3581-7CF0-E787-E8EAA7BC4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57C25-3BC4-3126-D843-CBFD5C895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E1EF9-64B1-F1FC-0315-28E476B7A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4C2AC-9807-69D0-A9FE-68FF51DE7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34454-CFCB-1153-2C08-142244800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54A82-4C4F-7E62-65C7-5E36E5CB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0FBB0-23C5-511A-B8DA-6E791EB2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576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EE22-B971-94A1-EC0A-00215D86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EE2E1-4971-A260-D33E-A82C26B9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2E2F3-2180-7E73-40FC-C7F42269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8F808-752E-F9CC-A705-620FD985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880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81E8A-36A5-7756-E9FD-41B66F27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B5615-CD40-5B25-FBDC-4486E844B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50CF7-BE5C-2973-212E-4E9F1E8B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538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3A39-5ECA-30C9-F99B-48781475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AAABD-A751-5A98-F00F-1FF5687BF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D6663-3038-19C6-147D-19115B514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B73D6-E56A-1858-D433-0172D2B7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0EBE6-13F9-1B97-3DFA-55506062B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CA79B-5099-837A-0E9B-4254B81C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7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18B9-B74C-7CFB-9AA7-4BAE3C02E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8F78AB-099E-15A6-310D-B07095D17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7B032-1497-26E8-F17C-CDDC07678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C82A9-DAD5-128D-1592-9CAE7E49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DFAA8-29F0-A734-9140-C4A5B035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A563-86C5-359C-709E-0840D763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812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17DFB6-7275-4C3E-3324-530869A0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A5D0F-2426-FB29-D505-DCF6BFCAD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9E3B5-76E0-039E-C0CB-8BEC4F0B90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C5125B-21FA-49D5-93A9-15BE0F05631D}" type="datetimeFigureOut">
              <a:rPr lang="el-GR" smtClean="0"/>
              <a:t>29/3/2026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2ABF-6490-10EA-2C0C-6D0A8FE5C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FF58D-C592-04AB-08AC-7852C9497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AF88D7-56F0-43B6-AE61-A80D3C737D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864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4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331B16-7C87-C49E-B106-FA5386410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273" y="1183921"/>
            <a:ext cx="10558405" cy="2245727"/>
          </a:xfrm>
        </p:spPr>
        <p:txBody>
          <a:bodyPr anchor="b">
            <a:normAutofit/>
          </a:bodyPr>
          <a:lstStyle/>
          <a:p>
            <a:endParaRPr lang="el-GR" b="1" dirty="0">
              <a:solidFill>
                <a:schemeClr val="bg1"/>
              </a:solidFill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066A1-557B-2679-B5B3-B3B3EC7EA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7471" y="4824548"/>
            <a:ext cx="7006616" cy="1494212"/>
          </a:xfrm>
        </p:spPr>
        <p:txBody>
          <a:bodyPr anchor="t">
            <a:normAutofit/>
          </a:bodyPr>
          <a:lstStyle/>
          <a:p>
            <a:pPr algn="r"/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72025-518A-CF2F-26CF-62D2F52E82F5}"/>
              </a:ext>
            </a:extLst>
          </p:cNvPr>
          <p:cNvSpPr txBox="1"/>
          <p:nvPr/>
        </p:nvSpPr>
        <p:spPr>
          <a:xfrm>
            <a:off x="815273" y="5386988"/>
            <a:ext cx="345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B8FDE-0CDE-3CAB-BE7F-4B332B14F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590" y="0"/>
            <a:ext cx="12336186" cy="75438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EADD8D-5EC8-CEF2-9864-C5764E8E1966}"/>
              </a:ext>
            </a:extLst>
          </p:cNvPr>
          <p:cNvSpPr/>
          <p:nvPr/>
        </p:nvSpPr>
        <p:spPr>
          <a:xfrm>
            <a:off x="-83977" y="4496141"/>
            <a:ext cx="12240363" cy="306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FCE77-257C-396D-997A-838D0D346236}"/>
              </a:ext>
            </a:extLst>
          </p:cNvPr>
          <p:cNvSpPr txBox="1"/>
          <p:nvPr/>
        </p:nvSpPr>
        <p:spPr>
          <a:xfrm>
            <a:off x="1899498" y="4888422"/>
            <a:ext cx="77540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 Black" panose="020B0004020202020204" pitchFamily="34" charset="0"/>
              </a:rPr>
              <a:t>ΟΙ ΕΚΚΛΗΣΙΕΣ ΤΗΣ ΕΥΡΩΠΗΣ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A6ECDBD-D00A-34CF-B64D-4C2EE8D59A0B}"/>
              </a:ext>
            </a:extLst>
          </p:cNvPr>
          <p:cNvSpPr/>
          <p:nvPr/>
        </p:nvSpPr>
        <p:spPr>
          <a:xfrm>
            <a:off x="7346262" y="6046096"/>
            <a:ext cx="4782479" cy="914400"/>
          </a:xfrm>
          <a:prstGeom prst="roundRect">
            <a:avLst/>
          </a:prstGeom>
          <a:solidFill>
            <a:srgbClr val="CCFFF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915F2E-9BA6-F763-5A99-B54B78331A70}"/>
              </a:ext>
            </a:extLst>
          </p:cNvPr>
          <p:cNvSpPr txBox="1"/>
          <p:nvPr/>
        </p:nvSpPr>
        <p:spPr>
          <a:xfrm rot="10800000" flipV="1">
            <a:off x="7486076" y="6129031"/>
            <a:ext cx="371874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Αικατερίνη Γκίκα,Αριάδνη Καμπάρδη,Δήμητρα </a:t>
            </a:r>
            <a:r>
              <a:rPr lang="el-GR" sz="1400" dirty="0" err="1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Ζαχαροπούλου,Ράνια</a:t>
            </a:r>
            <a:r>
              <a:rPr lang="el-GR" sz="1400" dirty="0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 </a:t>
            </a:r>
            <a:r>
              <a:rPr lang="el-GR" sz="1400" dirty="0" err="1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Ισμαϊλάτη,Νικήτας</a:t>
            </a:r>
            <a:r>
              <a:rPr lang="el-GR" sz="1400" dirty="0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 Γκίκας</a:t>
            </a:r>
          </a:p>
        </p:txBody>
      </p:sp>
      <p:sp>
        <p:nvSpPr>
          <p:cNvPr id="41" name="Scroll: Vertical 40">
            <a:extLst>
              <a:ext uri="{FF2B5EF4-FFF2-40B4-BE49-F238E27FC236}">
                <a16:creationId xmlns:a16="http://schemas.microsoft.com/office/drawing/2014/main" id="{5599EA13-56A1-C6A4-C386-B86416401B32}"/>
              </a:ext>
            </a:extLst>
          </p:cNvPr>
          <p:cNvSpPr/>
          <p:nvPr/>
        </p:nvSpPr>
        <p:spPr>
          <a:xfrm>
            <a:off x="10340406" y="4772394"/>
            <a:ext cx="1033272" cy="1143000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552934-E837-59CC-E7FC-7D4CC56F4977}"/>
              </a:ext>
            </a:extLst>
          </p:cNvPr>
          <p:cNvSpPr txBox="1"/>
          <p:nvPr/>
        </p:nvSpPr>
        <p:spPr>
          <a:xfrm rot="10800000" flipV="1">
            <a:off x="10574201" y="5186933"/>
            <a:ext cx="565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Edwardian Script ITC" panose="030303020407070D0804" pitchFamily="66" charset="0"/>
                <a:ea typeface="BatangChe" panose="020B0503020000020004" pitchFamily="49" charset="-127"/>
              </a:rPr>
              <a:t>B1</a:t>
            </a:r>
            <a:endParaRPr lang="el-GR" sz="2000" b="1" dirty="0">
              <a:solidFill>
                <a:schemeClr val="tx1">
                  <a:lumMod val="95000"/>
                  <a:lumOff val="5000"/>
                </a:schemeClr>
              </a:solidFill>
              <a:latin typeface="BatangChe" panose="020B0503020000020004" pitchFamily="49" charset="-127"/>
              <a:ea typeface="BatangChe" panose="020B0503020000020004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4561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92E33F-6045-30DB-10CE-40D7424E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20" y="819015"/>
            <a:ext cx="3806548" cy="519665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F21670-71F5-0B11-5D74-0FFB5DD5D8CD}"/>
              </a:ext>
            </a:extLst>
          </p:cNvPr>
          <p:cNvSpPr txBox="1"/>
          <p:nvPr/>
        </p:nvSpPr>
        <p:spPr>
          <a:xfrm>
            <a:off x="985316" y="827833"/>
            <a:ext cx="5501548" cy="2353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BABA3-0E51-ABE6-45B4-C7F4B5FE7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138" y="2285337"/>
            <a:ext cx="5634262" cy="3305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Χαρα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Γοτθικός ρυθμός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Πολύ ψηλοί π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ύργοι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και μυτερές κα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μάρες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Βιτρό (π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ολύχρωμ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 παράθυρα)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Μεγάλο ύψος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 να «φτάνει» προς τον ουρανό</a:t>
            </a:r>
          </a:p>
          <a:p>
            <a:r>
              <a:rPr lang="el-G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Βρίσκεται στην Γαλλία και θεωρείται ρωμαιοκαθολικός ναός</a:t>
            </a:r>
          </a:p>
          <a:p>
            <a:r>
              <a:rPr lang="el-G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Για να σου επιτραπεί η είσοδος, πρέπει να φοράς κομψά και σεμνά ρούχα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F5904-F981-5CF7-2087-C92B6B40A08B}"/>
              </a:ext>
            </a:extLst>
          </p:cNvPr>
          <p:cNvSpPr txBox="1"/>
          <p:nvPr/>
        </p:nvSpPr>
        <p:spPr>
          <a:xfrm>
            <a:off x="1169961" y="980141"/>
            <a:ext cx="61584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θεδρικός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Να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ός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της Πανα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γί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ας των Παρισίων (Notre-Dame)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302256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60829-68C1-B5E3-781D-FC077491D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B1854C91-3F65-BA41-1766-B8EA2C60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8DFBC3-96F7-755E-26C9-E7AB6D5F0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A418315C-B891-B93E-FEA7-E9BBFFFE3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D41F8455-D2A6-EADF-149B-8C5C55CBA1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B39B4F-7638-98B9-FC4D-6892BB93A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E580F340-2531-28F6-8A87-1719377A2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300AD68F-E495-28D6-CDE8-9C18BED09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8BB87D-2E1C-030E-FB8B-8EAF58BC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54A2697-C406-3C0B-6F00-4D7BEECBF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5D2FC81-3842-C41C-08F8-DDB4006D1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05139E-71E3-D2DD-5023-09AD63CE7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632A5AB-171E-F04D-E3C7-489791365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D6641C5-343E-ACC8-F5B2-A9D50D307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90C742B-CD8F-90F6-8407-7EA61048C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3F4CFC3-4ECE-14BC-424B-1AAEDCA55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1780463-9E6B-79B4-F64A-E98AD5BB107A}"/>
              </a:ext>
            </a:extLst>
          </p:cNvPr>
          <p:cNvSpPr txBox="1"/>
          <p:nvPr/>
        </p:nvSpPr>
        <p:spPr>
          <a:xfrm>
            <a:off x="1014985" y="819015"/>
            <a:ext cx="5501548" cy="2353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555B9-0C0C-79C7-077C-D9550B1288AE}"/>
              </a:ext>
            </a:extLst>
          </p:cNvPr>
          <p:cNvSpPr txBox="1"/>
          <p:nvPr/>
        </p:nvSpPr>
        <p:spPr>
          <a:xfrm>
            <a:off x="1063254" y="1416858"/>
            <a:ext cx="6158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Βασιλική του Αγίου Πέτρου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0FFEA-EB63-8A9E-34FE-95DA0B6B9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595" y="1572124"/>
            <a:ext cx="4222634" cy="3791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677986-EF69-A3A6-BCBF-073332E49866}"/>
              </a:ext>
            </a:extLst>
          </p:cNvPr>
          <p:cNvSpPr txBox="1"/>
          <p:nvPr/>
        </p:nvSpPr>
        <p:spPr>
          <a:xfrm>
            <a:off x="1014985" y="2013759"/>
            <a:ext cx="55015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Χαρακτηριστικά: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Αναγεννησιακός και μπαρόκ ρυθμός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Τεράστιος τρούλος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Πλούσια διακόσμηση με μάρμαρο και χρυσό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Συμμετρία και μεγαλοπρέπεια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Βρίσκεται στην Ρώμη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Για να σου επιτραπεί η είσοδος, πρέπει να φοράς κομψά και σεμνά ρούχα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43329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86AF9-5041-94CD-A1A4-B1F8D14FF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9A78167D-2720-CB0E-45EA-38A59CB2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F4B95F-0C36-18D7-EE47-3D7A25E22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486492F2-4B39-824B-5944-8DD074A5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89C04913-EEBD-B0F6-0F2D-962A3AC49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35054A-4245-267E-4F96-D2482C104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D9F41256-42F3-A76B-2C59-577CDA49A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954DD488-6923-E903-2D22-669DC020F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EDE327-DCCC-F805-EE91-D0BA52EE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92847AE-5B93-53D5-A78A-2C669A311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0BDEF7-F88F-92DC-C58A-7D629D7FF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CA4902-C2CD-7C47-77BC-63E752C0E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647085E-A3D0-2E00-4410-1C3C9AB40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C73AD0B-4A7A-842A-92A6-A9B9DBE47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464169E-FCD8-CD7C-4CA9-265265CB3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AB0E1C6-3A2E-B3E9-1D0C-4454ED1B8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182B22-F5E7-995F-CFE3-27BB8F6C955C}"/>
              </a:ext>
            </a:extLst>
          </p:cNvPr>
          <p:cNvSpPr txBox="1"/>
          <p:nvPr/>
        </p:nvSpPr>
        <p:spPr>
          <a:xfrm>
            <a:off x="1014985" y="819015"/>
            <a:ext cx="5501548" cy="2353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B208C-46E7-8276-75A6-DEC9736B931B}"/>
              </a:ext>
            </a:extLst>
          </p:cNvPr>
          <p:cNvSpPr txBox="1"/>
          <p:nvPr/>
        </p:nvSpPr>
        <p:spPr>
          <a:xfrm>
            <a:off x="916106" y="891693"/>
            <a:ext cx="445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Ναός της Αγίας Σοφίας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46E58-6E4C-8B3C-F7F0-9D08043652B6}"/>
              </a:ext>
            </a:extLst>
          </p:cNvPr>
          <p:cNvSpPr txBox="1"/>
          <p:nvPr/>
        </p:nvSpPr>
        <p:spPr>
          <a:xfrm>
            <a:off x="915725" y="1353358"/>
            <a:ext cx="6341944" cy="454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Χαρακτηριστικά: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Βυζαντινός Ρυθμός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Μεγάλος κεντρικός τρούλος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Ψηφιδωτά (μωσαϊκά)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l-GR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υνδυασμός</a:t>
            </a: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απλότητας εξωτερικά και πλούτου εσωτερικά</a:t>
            </a:r>
            <a:endParaRPr kumimoji="0" lang="el-G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Βρίσκεται στην </a:t>
            </a: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Κωνσταντινούπολη στην Τουρκία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Σεμνή ενδυμασία: Ρούχα που δεν είναι αποκαλυπτικά. Κάλυψη ώμων και γονάτων (Ισχύει για όλους-άνδρες και γυναίκες-).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Γυναίκες: Πρέπει να καλύπτουν το κεφάλι με μαντήλι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Παπούτσια: Θα χρειαστεί να τα βγάλετε πριν μπείτε σε συγκεκριμένους χώρους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CCFE3-DF7A-9A74-040D-5882EC5C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761" y="2182728"/>
            <a:ext cx="4152860" cy="26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91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5CB4D-ED6E-1B79-60F1-3BB71B38A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8F797641-3E98-1F7A-6662-CDF1F1996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AA51DD-46AF-2375-118D-E54F30BC5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2B73552D-FF70-310D-8878-0029AD14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04A9EF0F-B890-9829-E7C6-F9A085C74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E1350E-09B3-64CF-8223-DDE7CFB8E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5E971D7F-585A-7E0A-CDA6-5C1DD64FD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050CC539-DBBA-D7FA-CE16-87566EE69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A5F4A8-2CF7-C7CF-25BF-C9932CFF5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58960E-2AA2-6BCC-C905-783B4E52A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65D3F00-7DD9-BF0A-8CAB-64E900E0E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C0C6ABF-5010-A4F6-7585-7B411D649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9D2E1A2-5CB9-1CCA-93D5-D75DFC415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DDC0F1A-46BE-EBD7-2D2B-8F25F10D2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8DCC5A-D241-9064-FD42-9E4293A2D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D5A93D-2B4D-5F0C-A669-F713003E9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3479ECA-B63F-EB45-BE83-B6F63C07F140}"/>
              </a:ext>
            </a:extLst>
          </p:cNvPr>
          <p:cNvSpPr txBox="1"/>
          <p:nvPr/>
        </p:nvSpPr>
        <p:spPr>
          <a:xfrm>
            <a:off x="1014985" y="819015"/>
            <a:ext cx="5501548" cy="2353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91992-DB04-4BDA-A138-FBF426D71269}"/>
              </a:ext>
            </a:extLst>
          </p:cNvPr>
          <p:cNvSpPr txBox="1"/>
          <p:nvPr/>
        </p:nvSpPr>
        <p:spPr>
          <a:xfrm>
            <a:off x="963167" y="1506456"/>
            <a:ext cx="445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Καθεδρικός Ναός της Κολωνίας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0BA91-4A24-A010-5FFF-E0671CE04204}"/>
              </a:ext>
            </a:extLst>
          </p:cNvPr>
          <p:cNvSpPr txBox="1"/>
          <p:nvPr/>
        </p:nvSpPr>
        <p:spPr>
          <a:xfrm>
            <a:off x="885825" y="2228850"/>
            <a:ext cx="5419725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Χαρακτηριστικά: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Καθαρός γοτθικός ρυθμός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Πολύ ψηλο</a:t>
            </a: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ί δίδυμοι πύργοι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Σκοτεινό εξωτερικ</a:t>
            </a: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ό πέτρωμα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Εντυπωσιακά βιτρό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Βρίσκεται στην Κολωνία της Γερμανίας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l-GR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εμνή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και κατάλληλη ενδυμασία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E103C-5E7C-6BE3-52D1-FD54CACD0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41" y="1733819"/>
            <a:ext cx="5757859" cy="30673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EEFA1A-84A7-A7D2-E399-A5484859DA76}"/>
              </a:ext>
            </a:extLst>
          </p:cNvPr>
          <p:cNvSpPr txBox="1"/>
          <p:nvPr/>
        </p:nvSpPr>
        <p:spPr>
          <a:xfrm>
            <a:off x="7848600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2419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08FE0-1853-0A8E-4A48-7D29FD287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578F5B67-7B56-DD3F-6EF4-389F25B4E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28A22B-CEDC-A4C8-8BA0-4A6C46695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92501695-9554-AF58-D3C9-C139FDCF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AB4C26CD-9F31-818E-F36E-2787604C6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499D93-397F-1BA2-7BD0-161379B8E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D25B7E0F-C256-D2BA-502A-26028B89C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FACD8537-F482-EAFA-B0D9-D287F9ACF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D7E529-9713-FB70-F7BD-2328031E5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D0EF207-9216-2CDA-E11D-AF761A048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2CEC45-30B8-9C47-365B-78448BB6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285DD00-8154-933D-9A96-5975A1FC2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BF63F37-B185-BB86-7B82-A9624B7BA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4AAB13E-37B2-86A4-C33C-00C7FFD14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E95B4CF-BE50-B08E-30FF-FBEAC68D8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564B60-9244-8275-BA22-3E4F40201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57216E-9FB9-C741-BFC0-F3795F25FD38}"/>
              </a:ext>
            </a:extLst>
          </p:cNvPr>
          <p:cNvSpPr txBox="1"/>
          <p:nvPr/>
        </p:nvSpPr>
        <p:spPr>
          <a:xfrm>
            <a:off x="1014985" y="819015"/>
            <a:ext cx="5501548" cy="2353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85664-0F9B-B83A-1BA5-AADAB1FCE844}"/>
              </a:ext>
            </a:extLst>
          </p:cNvPr>
          <p:cNvSpPr txBox="1"/>
          <p:nvPr/>
        </p:nvSpPr>
        <p:spPr>
          <a:xfrm>
            <a:off x="921276" y="1112934"/>
            <a:ext cx="48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Καθεδρικός Ναός Αγίου Βασιλείου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C5179-1877-A3B2-86DC-E000049C7E9A}"/>
              </a:ext>
            </a:extLst>
          </p:cNvPr>
          <p:cNvSpPr txBox="1"/>
          <p:nvPr/>
        </p:nvSpPr>
        <p:spPr>
          <a:xfrm>
            <a:off x="1009086" y="2247468"/>
            <a:ext cx="5419725" cy="326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Χαρακτηριστικά: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Ρωσικός ορθόδοξος ρυθμός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Πολύχρωμοι «κρεμμυδοειδείς» τρούλοι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Έντονα χρώματα και σχέδια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Μοναδική, σχεδόν παραμυθένια εμφάνιση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Βρίσκεται στην Μόσχα στην Ρωσία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Όχι πολύ αποκαλυπτικά ρούχα-Κάλυψη ώμων (καλό είναι)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D30BE-A56D-F56C-F47E-3AC6591B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800" y="1311951"/>
            <a:ext cx="4486050" cy="44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59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63D003-B941-2256-8C02-8CA8A8051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BBA140D0-8D18-7840-7828-23FBD5F0F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7152B2-A40F-FDC4-F5CB-C9B709C3A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ACAA85AE-7453-85CC-4819-FC0E3A315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01383CA0-EA4C-9C39-E0EE-E773600E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89B4C2-64F6-3C66-E416-F35B12D29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95AAEB15-7EF2-E51D-E96B-2702DF3A0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7A924A81-AEEC-DDD9-15AE-4E6A5C491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DB02D4-03B7-E398-7699-30CDF736F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B6F9B0B-80DB-4A0D-C001-B71CD90E6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EBD0EEE-C9CD-5801-1F3D-D72E01AE2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CDD865-CA2B-BE42-80C2-C74AA3E43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FC80E67-A03A-5EDA-9AEE-7648DCA4C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9C3EF7-8913-F3B5-1AB3-41CE999D2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A11FB9-ABEA-BF9D-58A4-F74CBE864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63FAA2-AA36-0D66-0729-0C7C1B52A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FA9E093-B658-6A85-3456-FE3CB700CDE3}"/>
              </a:ext>
            </a:extLst>
          </p:cNvPr>
          <p:cNvSpPr txBox="1"/>
          <p:nvPr/>
        </p:nvSpPr>
        <p:spPr>
          <a:xfrm>
            <a:off x="1014985" y="819015"/>
            <a:ext cx="5501548" cy="2353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1CB9D-CF44-2F02-B6E4-D0F5E3627B58}"/>
              </a:ext>
            </a:extLst>
          </p:cNvPr>
          <p:cNvSpPr txBox="1"/>
          <p:nvPr/>
        </p:nvSpPr>
        <p:spPr>
          <a:xfrm>
            <a:off x="1579312" y="2730744"/>
            <a:ext cx="8752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u="sng" dirty="0">
                <a:solidFill>
                  <a:schemeClr val="bg1"/>
                </a:solidFill>
                <a:latin typeface="Blackadder ITC" panose="020F05020202040302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The end.</a:t>
            </a:r>
            <a:endParaRPr lang="el-GR" sz="9600" u="sng" dirty="0">
              <a:solidFill>
                <a:schemeClr val="bg1"/>
              </a:solidFill>
              <a:latin typeface="Cochocib Script Latin Pro" panose="020F050202020403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47109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248</Words>
  <Application>Microsoft Office PowerPoint</Application>
  <PresentationFormat>Widescreen</PresentationFormat>
  <Paragraphs>56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BatangChe</vt:lpstr>
      <vt:lpstr>Aptos</vt:lpstr>
      <vt:lpstr>Aptos Black</vt:lpstr>
      <vt:lpstr>Aptos Display</vt:lpstr>
      <vt:lpstr>Arial</vt:lpstr>
      <vt:lpstr>Blackadder ITC</vt:lpstr>
      <vt:lpstr>Calibri</vt:lpstr>
      <vt:lpstr>Cavolini</vt:lpstr>
      <vt:lpstr>Cochocib Script Latin Pro</vt:lpstr>
      <vt:lpstr>Edwardian Script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Motor Oil Hellas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Lazarou Sofia</dc:creator>
  <cp:lastModifiedBy>Lazarou Sofia</cp:lastModifiedBy>
  <cp:revision>2</cp:revision>
  <dcterms:created xsi:type="dcterms:W3CDTF">2026-03-29T08:03:02Z</dcterms:created>
  <dcterms:modified xsi:type="dcterms:W3CDTF">2026-03-29T10:55:11Z</dcterms:modified>
</cp:coreProperties>
</file>