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58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775CA-5E1D-4148-8645-B21F42F225D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7405240-0FC0-4367-85FA-057FF5AA5633}">
      <dgm:prSet phldrT="[Κείμενο]"/>
      <dgm:spPr/>
      <dgm:t>
        <a:bodyPr/>
        <a:lstStyle/>
        <a:p>
          <a:r>
            <a:rPr lang="el-GR" dirty="0" smtClean="0"/>
            <a:t>Νομική μορφή</a:t>
          </a:r>
          <a:endParaRPr lang="el-GR" dirty="0"/>
        </a:p>
      </dgm:t>
    </dgm:pt>
    <dgm:pt modelId="{3A8A095C-2293-46AE-A5C9-29027E0E5EF6}" type="parTrans" cxnId="{778FBC91-35C4-4294-AD12-8217EB8ADB3E}">
      <dgm:prSet/>
      <dgm:spPr/>
      <dgm:t>
        <a:bodyPr/>
        <a:lstStyle/>
        <a:p>
          <a:endParaRPr lang="el-GR"/>
        </a:p>
      </dgm:t>
    </dgm:pt>
    <dgm:pt modelId="{34E16A7A-4FD0-4F89-B167-FD1FBBC87BCB}" type="sibTrans" cxnId="{778FBC91-35C4-4294-AD12-8217EB8ADB3E}">
      <dgm:prSet/>
      <dgm:spPr/>
      <dgm:t>
        <a:bodyPr/>
        <a:lstStyle/>
        <a:p>
          <a:endParaRPr lang="el-GR"/>
        </a:p>
      </dgm:t>
    </dgm:pt>
    <dgm:pt modelId="{E74B5108-C21D-44E1-9F84-532AF12C7DC4}">
      <dgm:prSet phldrT="[Κείμενο]"/>
      <dgm:spPr/>
      <dgm:t>
        <a:bodyPr/>
        <a:lstStyle/>
        <a:p>
          <a:r>
            <a:rPr lang="el-GR" dirty="0" smtClean="0"/>
            <a:t>Ατομική</a:t>
          </a:r>
          <a:endParaRPr lang="el-GR" dirty="0"/>
        </a:p>
      </dgm:t>
    </dgm:pt>
    <dgm:pt modelId="{8F829158-C1B5-4423-8646-B663C295D93A}" type="parTrans" cxnId="{5A608DD7-8BED-41B9-ADA4-62C2336D4263}">
      <dgm:prSet/>
      <dgm:spPr/>
      <dgm:t>
        <a:bodyPr/>
        <a:lstStyle/>
        <a:p>
          <a:endParaRPr lang="el-GR"/>
        </a:p>
      </dgm:t>
    </dgm:pt>
    <dgm:pt modelId="{21306BB3-1EC3-4715-8E0D-99835EB5A471}" type="sibTrans" cxnId="{5A608DD7-8BED-41B9-ADA4-62C2336D4263}">
      <dgm:prSet/>
      <dgm:spPr/>
      <dgm:t>
        <a:bodyPr/>
        <a:lstStyle/>
        <a:p>
          <a:endParaRPr lang="el-GR"/>
        </a:p>
      </dgm:t>
    </dgm:pt>
    <dgm:pt modelId="{F5BC8035-0E27-4F1B-A6D7-281F82BE7902}">
      <dgm:prSet phldrT="[Κείμενο]"/>
      <dgm:spPr/>
      <dgm:t>
        <a:bodyPr/>
        <a:lstStyle/>
        <a:p>
          <a:r>
            <a:rPr lang="el-GR" dirty="0" smtClean="0"/>
            <a:t>Εταιρεία</a:t>
          </a:r>
          <a:endParaRPr lang="el-GR" dirty="0"/>
        </a:p>
      </dgm:t>
    </dgm:pt>
    <dgm:pt modelId="{D4EA6221-3281-47A1-BCBD-744871E3B984}" type="parTrans" cxnId="{33880A42-864B-4C12-9AD1-A0776EC87EF8}">
      <dgm:prSet/>
      <dgm:spPr/>
      <dgm:t>
        <a:bodyPr/>
        <a:lstStyle/>
        <a:p>
          <a:endParaRPr lang="el-GR"/>
        </a:p>
      </dgm:t>
    </dgm:pt>
    <dgm:pt modelId="{23F774DE-85A1-470D-B4D6-6245BF89727E}" type="sibTrans" cxnId="{33880A42-864B-4C12-9AD1-A0776EC87EF8}">
      <dgm:prSet/>
      <dgm:spPr/>
      <dgm:t>
        <a:bodyPr/>
        <a:lstStyle/>
        <a:p>
          <a:endParaRPr lang="el-GR"/>
        </a:p>
      </dgm:t>
    </dgm:pt>
    <dgm:pt modelId="{8FB642F3-992A-4A41-AAF8-A2ACA988C3D0}">
      <dgm:prSet phldrT="[Κείμενο]"/>
      <dgm:spPr/>
      <dgm:t>
        <a:bodyPr/>
        <a:lstStyle/>
        <a:p>
          <a:r>
            <a:rPr lang="el-GR" dirty="0" smtClean="0"/>
            <a:t>Ομόρρυθμη Εταιρεία (Ο.Ε.)</a:t>
          </a:r>
          <a:endParaRPr lang="el-GR" dirty="0"/>
        </a:p>
      </dgm:t>
    </dgm:pt>
    <dgm:pt modelId="{27D58986-1E60-48D4-93AF-ACA6B3BE5C23}" type="parTrans" cxnId="{72B8CB31-9DCB-4B1D-BFF2-01E3BCA39F20}">
      <dgm:prSet/>
      <dgm:spPr/>
      <dgm:t>
        <a:bodyPr/>
        <a:lstStyle/>
        <a:p>
          <a:endParaRPr lang="el-GR"/>
        </a:p>
      </dgm:t>
    </dgm:pt>
    <dgm:pt modelId="{701526BA-2D82-408A-821A-0FFD4A7586D4}" type="sibTrans" cxnId="{72B8CB31-9DCB-4B1D-BFF2-01E3BCA39F20}">
      <dgm:prSet/>
      <dgm:spPr/>
      <dgm:t>
        <a:bodyPr/>
        <a:lstStyle/>
        <a:p>
          <a:endParaRPr lang="el-GR"/>
        </a:p>
      </dgm:t>
    </dgm:pt>
    <dgm:pt modelId="{EF89A11E-1E88-4759-9B30-7B1D4D7BBEB0}">
      <dgm:prSet phldrT="[Κείμενο]"/>
      <dgm:spPr/>
      <dgm:t>
        <a:bodyPr/>
        <a:lstStyle/>
        <a:p>
          <a:r>
            <a:rPr lang="el-GR" dirty="0" smtClean="0"/>
            <a:t>Ετερόρρυθμη  Εταιρεία (Ε.Ε.)</a:t>
          </a:r>
          <a:endParaRPr lang="el-GR" dirty="0"/>
        </a:p>
      </dgm:t>
    </dgm:pt>
    <dgm:pt modelId="{48930013-09C1-42ED-B7ED-291B2A3BB386}" type="parTrans" cxnId="{CD0B6779-93A9-4C65-B287-B1CB4AF808DE}">
      <dgm:prSet/>
      <dgm:spPr/>
      <dgm:t>
        <a:bodyPr/>
        <a:lstStyle/>
        <a:p>
          <a:endParaRPr lang="el-GR"/>
        </a:p>
      </dgm:t>
    </dgm:pt>
    <dgm:pt modelId="{C7051CE3-C25D-490E-903F-FA290F1AE980}" type="sibTrans" cxnId="{CD0B6779-93A9-4C65-B287-B1CB4AF808DE}">
      <dgm:prSet/>
      <dgm:spPr/>
      <dgm:t>
        <a:bodyPr/>
        <a:lstStyle/>
        <a:p>
          <a:endParaRPr lang="el-GR"/>
        </a:p>
      </dgm:t>
    </dgm:pt>
    <dgm:pt modelId="{D0003356-CEA0-4021-AACB-BF7549D8BC0D}">
      <dgm:prSet phldrT="[Κείμενο]"/>
      <dgm:spPr/>
      <dgm:t>
        <a:bodyPr/>
        <a:lstStyle/>
        <a:p>
          <a:r>
            <a:rPr lang="el-GR" dirty="0" smtClean="0"/>
            <a:t>Ανώνυμη Εταιρεία (Α.Ε.)</a:t>
          </a:r>
          <a:endParaRPr lang="el-GR" dirty="0"/>
        </a:p>
      </dgm:t>
    </dgm:pt>
    <dgm:pt modelId="{72550C3E-8A43-4ED2-9239-7AF4C204318B}" type="parTrans" cxnId="{3CB764FA-44B6-4502-A39C-1110928C1C1C}">
      <dgm:prSet/>
      <dgm:spPr/>
      <dgm:t>
        <a:bodyPr/>
        <a:lstStyle/>
        <a:p>
          <a:endParaRPr lang="el-GR"/>
        </a:p>
      </dgm:t>
    </dgm:pt>
    <dgm:pt modelId="{93DAF4B6-9140-40A3-BA7E-5CB9B99D5F22}" type="sibTrans" cxnId="{3CB764FA-44B6-4502-A39C-1110928C1C1C}">
      <dgm:prSet/>
      <dgm:spPr/>
      <dgm:t>
        <a:bodyPr/>
        <a:lstStyle/>
        <a:p>
          <a:endParaRPr lang="el-GR"/>
        </a:p>
      </dgm:t>
    </dgm:pt>
    <dgm:pt modelId="{A8DF7016-6FEB-43BD-A337-B5BFDB28099B}">
      <dgm:prSet phldrT="[Κείμενο]"/>
      <dgm:spPr/>
      <dgm:t>
        <a:bodyPr/>
        <a:lstStyle/>
        <a:p>
          <a:r>
            <a:rPr lang="el-GR" dirty="0" smtClean="0"/>
            <a:t>Εταιρεία Περιορισμένης Ευθύνης (Ε.Π.Ε.)</a:t>
          </a:r>
          <a:endParaRPr lang="el-GR" dirty="0"/>
        </a:p>
      </dgm:t>
    </dgm:pt>
    <dgm:pt modelId="{51CD2EBD-1D62-4108-9FE9-81F0635CD670}" type="parTrans" cxnId="{13CBA1AE-AE33-43A1-A085-29CD3DA61295}">
      <dgm:prSet/>
      <dgm:spPr/>
      <dgm:t>
        <a:bodyPr/>
        <a:lstStyle/>
        <a:p>
          <a:endParaRPr lang="el-GR"/>
        </a:p>
      </dgm:t>
    </dgm:pt>
    <dgm:pt modelId="{1113FF83-66F1-4128-A6EF-152B10771A5D}" type="sibTrans" cxnId="{13CBA1AE-AE33-43A1-A085-29CD3DA61295}">
      <dgm:prSet/>
      <dgm:spPr/>
      <dgm:t>
        <a:bodyPr/>
        <a:lstStyle/>
        <a:p>
          <a:endParaRPr lang="el-GR"/>
        </a:p>
      </dgm:t>
    </dgm:pt>
    <dgm:pt modelId="{455A99E3-BB56-44CB-A3CF-6F9E26F128C0}">
      <dgm:prSet phldrT="[Κείμενο]"/>
      <dgm:spPr/>
      <dgm:t>
        <a:bodyPr/>
        <a:lstStyle/>
        <a:p>
          <a:r>
            <a:rPr lang="el-GR" dirty="0" smtClean="0"/>
            <a:t>Ιδιωτική Κεφαλαιουχική Εταιρεία (Ι.Κ.Ε.)</a:t>
          </a:r>
          <a:endParaRPr lang="el-GR" dirty="0"/>
        </a:p>
      </dgm:t>
    </dgm:pt>
    <dgm:pt modelId="{77EED54D-A9B5-4EB1-B82A-CB1BD6B6FB22}" type="parTrans" cxnId="{42F0B0A5-8C64-46B5-8F56-B5F9EF8184FC}">
      <dgm:prSet/>
      <dgm:spPr/>
      <dgm:t>
        <a:bodyPr/>
        <a:lstStyle/>
        <a:p>
          <a:endParaRPr lang="el-GR"/>
        </a:p>
      </dgm:t>
    </dgm:pt>
    <dgm:pt modelId="{7495A7A9-BD6F-45F4-9EF3-766240BB3B3B}" type="sibTrans" cxnId="{42F0B0A5-8C64-46B5-8F56-B5F9EF8184FC}">
      <dgm:prSet/>
      <dgm:spPr/>
      <dgm:t>
        <a:bodyPr/>
        <a:lstStyle/>
        <a:p>
          <a:endParaRPr lang="el-GR"/>
        </a:p>
      </dgm:t>
    </dgm:pt>
    <dgm:pt modelId="{FAD10B09-DA02-4770-84F0-C933AD7D7E23}" type="pres">
      <dgm:prSet presAssocID="{FB2775CA-5E1D-4148-8645-B21F42F225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EAC2C9-71DF-4770-BEDC-438AAEFB61EE}" type="pres">
      <dgm:prSet presAssocID="{77405240-0FC0-4367-85FA-057FF5AA5633}" presName="root1" presStyleCnt="0"/>
      <dgm:spPr/>
    </dgm:pt>
    <dgm:pt modelId="{11E4F2BC-F55E-4783-AE03-A0637C47EDB6}" type="pres">
      <dgm:prSet presAssocID="{77405240-0FC0-4367-85FA-057FF5AA5633}" presName="LevelOneTextNode" presStyleLbl="node0" presStyleIdx="0" presStyleCnt="1" custLinFactNeighborX="-57856" custLinFactNeighborY="-35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F48319A-D44C-475A-80C3-C9F93F06A457}" type="pres">
      <dgm:prSet presAssocID="{77405240-0FC0-4367-85FA-057FF5AA5633}" presName="level2hierChild" presStyleCnt="0"/>
      <dgm:spPr/>
    </dgm:pt>
    <dgm:pt modelId="{77117BE0-4B90-4017-9750-5C1FE330284C}" type="pres">
      <dgm:prSet presAssocID="{8F829158-C1B5-4423-8646-B663C295D93A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41E146AB-0524-4040-98B4-2E3839973BE0}" type="pres">
      <dgm:prSet presAssocID="{8F829158-C1B5-4423-8646-B663C295D93A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F51844C-4F01-485E-B870-29374476D4A9}" type="pres">
      <dgm:prSet presAssocID="{E74B5108-C21D-44E1-9F84-532AF12C7DC4}" presName="root2" presStyleCnt="0"/>
      <dgm:spPr/>
    </dgm:pt>
    <dgm:pt modelId="{DD4F7EE6-AA5C-4D31-B65D-5541613A7170}" type="pres">
      <dgm:prSet presAssocID="{E74B5108-C21D-44E1-9F84-532AF12C7DC4}" presName="LevelTwoTextNode" presStyleLbl="node2" presStyleIdx="0" presStyleCnt="2" custLinFactNeighborX="-64571" custLinFactNeighborY="-7154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0CA52FE-A833-4B84-8A30-D8CE6E5267D4}" type="pres">
      <dgm:prSet presAssocID="{E74B5108-C21D-44E1-9F84-532AF12C7DC4}" presName="level3hierChild" presStyleCnt="0"/>
      <dgm:spPr/>
    </dgm:pt>
    <dgm:pt modelId="{68148A0A-8A65-484E-9D8D-17A903441F63}" type="pres">
      <dgm:prSet presAssocID="{D4EA6221-3281-47A1-BCBD-744871E3B984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F1EFE7E6-A724-44DD-9AC0-A9C3A762F368}" type="pres">
      <dgm:prSet presAssocID="{D4EA6221-3281-47A1-BCBD-744871E3B98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3F8D593A-B38C-46B4-8D3C-B817161501D8}" type="pres">
      <dgm:prSet presAssocID="{F5BC8035-0E27-4F1B-A6D7-281F82BE7902}" presName="root2" presStyleCnt="0"/>
      <dgm:spPr/>
    </dgm:pt>
    <dgm:pt modelId="{3C09DD23-6803-4D3B-8BAC-390226DCBAC5}" type="pres">
      <dgm:prSet presAssocID="{F5BC8035-0E27-4F1B-A6D7-281F82BE7902}" presName="LevelTwoTextNode" presStyleLbl="node2" presStyleIdx="1" presStyleCnt="2" custLinFactNeighborX="-69167" custLinFactNeighborY="6164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980F6E6-2171-4463-8E3B-5503D897C500}" type="pres">
      <dgm:prSet presAssocID="{F5BC8035-0E27-4F1B-A6D7-281F82BE7902}" presName="level3hierChild" presStyleCnt="0"/>
      <dgm:spPr/>
    </dgm:pt>
    <dgm:pt modelId="{67F60EBB-753E-4377-A0AB-D04C5F5663FD}" type="pres">
      <dgm:prSet presAssocID="{27D58986-1E60-48D4-93AF-ACA6B3BE5C23}" presName="conn2-1" presStyleLbl="parChTrans1D3" presStyleIdx="0" presStyleCnt="5"/>
      <dgm:spPr/>
      <dgm:t>
        <a:bodyPr/>
        <a:lstStyle/>
        <a:p>
          <a:endParaRPr lang="el-GR"/>
        </a:p>
      </dgm:t>
    </dgm:pt>
    <dgm:pt modelId="{BA9BCCA8-7137-4F15-BAC8-3968BB7B9AAE}" type="pres">
      <dgm:prSet presAssocID="{27D58986-1E60-48D4-93AF-ACA6B3BE5C23}" presName="connTx" presStyleLbl="parChTrans1D3" presStyleIdx="0" presStyleCnt="5"/>
      <dgm:spPr/>
      <dgm:t>
        <a:bodyPr/>
        <a:lstStyle/>
        <a:p>
          <a:endParaRPr lang="el-GR"/>
        </a:p>
      </dgm:t>
    </dgm:pt>
    <dgm:pt modelId="{7D85CA0C-79B4-4A13-99CD-E58F8156903D}" type="pres">
      <dgm:prSet presAssocID="{8FB642F3-992A-4A41-AAF8-A2ACA988C3D0}" presName="root2" presStyleCnt="0"/>
      <dgm:spPr/>
    </dgm:pt>
    <dgm:pt modelId="{8837BD23-D9AD-4F77-8C99-FB149EA4CD65}" type="pres">
      <dgm:prSet presAssocID="{8FB642F3-992A-4A41-AAF8-A2ACA988C3D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129F4C4-91B2-4283-B333-60BAC4B562C7}" type="pres">
      <dgm:prSet presAssocID="{8FB642F3-992A-4A41-AAF8-A2ACA988C3D0}" presName="level3hierChild" presStyleCnt="0"/>
      <dgm:spPr/>
    </dgm:pt>
    <dgm:pt modelId="{97B21851-A37D-414D-9BA3-90F7FEE4A446}" type="pres">
      <dgm:prSet presAssocID="{48930013-09C1-42ED-B7ED-291B2A3BB386}" presName="conn2-1" presStyleLbl="parChTrans1D3" presStyleIdx="1" presStyleCnt="5"/>
      <dgm:spPr/>
      <dgm:t>
        <a:bodyPr/>
        <a:lstStyle/>
        <a:p>
          <a:endParaRPr lang="el-GR"/>
        </a:p>
      </dgm:t>
    </dgm:pt>
    <dgm:pt modelId="{DF90B470-866F-4B22-A5BD-5FBB171985D4}" type="pres">
      <dgm:prSet presAssocID="{48930013-09C1-42ED-B7ED-291B2A3BB386}" presName="connTx" presStyleLbl="parChTrans1D3" presStyleIdx="1" presStyleCnt="5"/>
      <dgm:spPr/>
      <dgm:t>
        <a:bodyPr/>
        <a:lstStyle/>
        <a:p>
          <a:endParaRPr lang="el-GR"/>
        </a:p>
      </dgm:t>
    </dgm:pt>
    <dgm:pt modelId="{FD1195CD-9579-44A9-A0C6-85EFD3E09716}" type="pres">
      <dgm:prSet presAssocID="{EF89A11E-1E88-4759-9B30-7B1D4D7BBEB0}" presName="root2" presStyleCnt="0"/>
      <dgm:spPr/>
    </dgm:pt>
    <dgm:pt modelId="{8C065279-E50A-4C71-A4ED-FC3DC8BAAB33}" type="pres">
      <dgm:prSet presAssocID="{EF89A11E-1E88-4759-9B30-7B1D4D7BBEB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2B849A-AB02-44B9-BB9B-F176075F7D78}" type="pres">
      <dgm:prSet presAssocID="{EF89A11E-1E88-4759-9B30-7B1D4D7BBEB0}" presName="level3hierChild" presStyleCnt="0"/>
      <dgm:spPr/>
    </dgm:pt>
    <dgm:pt modelId="{8D6D7ADA-33D3-4E55-96FD-E9D30F2433AB}" type="pres">
      <dgm:prSet presAssocID="{72550C3E-8A43-4ED2-9239-7AF4C204318B}" presName="conn2-1" presStyleLbl="parChTrans1D3" presStyleIdx="2" presStyleCnt="5"/>
      <dgm:spPr/>
      <dgm:t>
        <a:bodyPr/>
        <a:lstStyle/>
        <a:p>
          <a:endParaRPr lang="el-GR"/>
        </a:p>
      </dgm:t>
    </dgm:pt>
    <dgm:pt modelId="{8CB73B21-46CB-4F9A-8850-24E334DCB49C}" type="pres">
      <dgm:prSet presAssocID="{72550C3E-8A43-4ED2-9239-7AF4C204318B}" presName="connTx" presStyleLbl="parChTrans1D3" presStyleIdx="2" presStyleCnt="5"/>
      <dgm:spPr/>
      <dgm:t>
        <a:bodyPr/>
        <a:lstStyle/>
        <a:p>
          <a:endParaRPr lang="el-GR"/>
        </a:p>
      </dgm:t>
    </dgm:pt>
    <dgm:pt modelId="{1E8121CE-C7DA-4663-AAB7-045776063B20}" type="pres">
      <dgm:prSet presAssocID="{D0003356-CEA0-4021-AACB-BF7549D8BC0D}" presName="root2" presStyleCnt="0"/>
      <dgm:spPr/>
    </dgm:pt>
    <dgm:pt modelId="{81D3AB2A-FB42-4DF8-A91A-0FB346A2A0C8}" type="pres">
      <dgm:prSet presAssocID="{D0003356-CEA0-4021-AACB-BF7549D8BC0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B173D2-AEC5-4454-9812-C826BF609896}" type="pres">
      <dgm:prSet presAssocID="{D0003356-CEA0-4021-AACB-BF7549D8BC0D}" presName="level3hierChild" presStyleCnt="0"/>
      <dgm:spPr/>
    </dgm:pt>
    <dgm:pt modelId="{8EFD2E1D-6E4C-454B-96BA-25B7B16B044A}" type="pres">
      <dgm:prSet presAssocID="{51CD2EBD-1D62-4108-9FE9-81F0635CD670}" presName="conn2-1" presStyleLbl="parChTrans1D3" presStyleIdx="3" presStyleCnt="5"/>
      <dgm:spPr/>
      <dgm:t>
        <a:bodyPr/>
        <a:lstStyle/>
        <a:p>
          <a:endParaRPr lang="el-GR"/>
        </a:p>
      </dgm:t>
    </dgm:pt>
    <dgm:pt modelId="{1210057F-5CE0-4B91-B2C6-5857442BFDD0}" type="pres">
      <dgm:prSet presAssocID="{51CD2EBD-1D62-4108-9FE9-81F0635CD670}" presName="connTx" presStyleLbl="parChTrans1D3" presStyleIdx="3" presStyleCnt="5"/>
      <dgm:spPr/>
      <dgm:t>
        <a:bodyPr/>
        <a:lstStyle/>
        <a:p>
          <a:endParaRPr lang="el-GR"/>
        </a:p>
      </dgm:t>
    </dgm:pt>
    <dgm:pt modelId="{CBEB533B-8395-4C05-A58B-45DD1C2A7F49}" type="pres">
      <dgm:prSet presAssocID="{A8DF7016-6FEB-43BD-A337-B5BFDB28099B}" presName="root2" presStyleCnt="0"/>
      <dgm:spPr/>
    </dgm:pt>
    <dgm:pt modelId="{0F3128BE-C1A6-4E89-B5FC-5EC1EC28391E}" type="pres">
      <dgm:prSet presAssocID="{A8DF7016-6FEB-43BD-A337-B5BFDB28099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441A2B-0492-4B73-BEAF-F496D94FE13A}" type="pres">
      <dgm:prSet presAssocID="{A8DF7016-6FEB-43BD-A337-B5BFDB28099B}" presName="level3hierChild" presStyleCnt="0"/>
      <dgm:spPr/>
    </dgm:pt>
    <dgm:pt modelId="{C0274B25-7DAF-4750-AA72-2BB66C21EF9A}" type="pres">
      <dgm:prSet presAssocID="{77EED54D-A9B5-4EB1-B82A-CB1BD6B6FB22}" presName="conn2-1" presStyleLbl="parChTrans1D3" presStyleIdx="4" presStyleCnt="5"/>
      <dgm:spPr/>
      <dgm:t>
        <a:bodyPr/>
        <a:lstStyle/>
        <a:p>
          <a:endParaRPr lang="el-GR"/>
        </a:p>
      </dgm:t>
    </dgm:pt>
    <dgm:pt modelId="{B2624FBC-A2CC-4841-B3FE-9EA85FED9E75}" type="pres">
      <dgm:prSet presAssocID="{77EED54D-A9B5-4EB1-B82A-CB1BD6B6FB22}" presName="connTx" presStyleLbl="parChTrans1D3" presStyleIdx="4" presStyleCnt="5"/>
      <dgm:spPr/>
      <dgm:t>
        <a:bodyPr/>
        <a:lstStyle/>
        <a:p>
          <a:endParaRPr lang="el-GR"/>
        </a:p>
      </dgm:t>
    </dgm:pt>
    <dgm:pt modelId="{9320BFA6-DA11-4977-AC62-13AFD80C598A}" type="pres">
      <dgm:prSet presAssocID="{455A99E3-BB56-44CB-A3CF-6F9E26F128C0}" presName="root2" presStyleCnt="0"/>
      <dgm:spPr/>
    </dgm:pt>
    <dgm:pt modelId="{32B9008A-1702-49C8-9869-BBE7F7760191}" type="pres">
      <dgm:prSet presAssocID="{455A99E3-BB56-44CB-A3CF-6F9E26F128C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0D6D703-E545-4034-BF4C-B1300776C40F}" type="pres">
      <dgm:prSet presAssocID="{455A99E3-BB56-44CB-A3CF-6F9E26F128C0}" presName="level3hierChild" presStyleCnt="0"/>
      <dgm:spPr/>
    </dgm:pt>
  </dgm:ptLst>
  <dgm:cxnLst>
    <dgm:cxn modelId="{E9632F37-16DC-49EE-8185-DCBD7CFEFCE3}" type="presOf" srcId="{FB2775CA-5E1D-4148-8645-B21F42F225D2}" destId="{FAD10B09-DA02-4770-84F0-C933AD7D7E23}" srcOrd="0" destOrd="0" presId="urn:microsoft.com/office/officeart/2005/8/layout/hierarchy2"/>
    <dgm:cxn modelId="{3C0E6AEE-5ACF-434F-B871-9A28B28F4B33}" type="presOf" srcId="{D0003356-CEA0-4021-AACB-BF7549D8BC0D}" destId="{81D3AB2A-FB42-4DF8-A91A-0FB346A2A0C8}" srcOrd="0" destOrd="0" presId="urn:microsoft.com/office/officeart/2005/8/layout/hierarchy2"/>
    <dgm:cxn modelId="{22AC5072-A99A-4A07-8D0E-9A682C462B0A}" type="presOf" srcId="{27D58986-1E60-48D4-93AF-ACA6B3BE5C23}" destId="{67F60EBB-753E-4377-A0AB-D04C5F5663FD}" srcOrd="0" destOrd="0" presId="urn:microsoft.com/office/officeart/2005/8/layout/hierarchy2"/>
    <dgm:cxn modelId="{EB9AAE66-013E-4B99-B8D7-52467D77146F}" type="presOf" srcId="{455A99E3-BB56-44CB-A3CF-6F9E26F128C0}" destId="{32B9008A-1702-49C8-9869-BBE7F7760191}" srcOrd="0" destOrd="0" presId="urn:microsoft.com/office/officeart/2005/8/layout/hierarchy2"/>
    <dgm:cxn modelId="{B17B473F-115B-4276-B1AB-0634EA987BCC}" type="presOf" srcId="{D4EA6221-3281-47A1-BCBD-744871E3B984}" destId="{68148A0A-8A65-484E-9D8D-17A903441F63}" srcOrd="0" destOrd="0" presId="urn:microsoft.com/office/officeart/2005/8/layout/hierarchy2"/>
    <dgm:cxn modelId="{ADB715C2-3269-41F7-B804-63D4FB34D424}" type="presOf" srcId="{8F829158-C1B5-4423-8646-B663C295D93A}" destId="{41E146AB-0524-4040-98B4-2E3839973BE0}" srcOrd="1" destOrd="0" presId="urn:microsoft.com/office/officeart/2005/8/layout/hierarchy2"/>
    <dgm:cxn modelId="{EB1B7704-1807-4CCA-A742-C372F0BC2E98}" type="presOf" srcId="{F5BC8035-0E27-4F1B-A6D7-281F82BE7902}" destId="{3C09DD23-6803-4D3B-8BAC-390226DCBAC5}" srcOrd="0" destOrd="0" presId="urn:microsoft.com/office/officeart/2005/8/layout/hierarchy2"/>
    <dgm:cxn modelId="{42230666-59FC-492C-8864-07F73332C2C0}" type="presOf" srcId="{77EED54D-A9B5-4EB1-B82A-CB1BD6B6FB22}" destId="{B2624FBC-A2CC-4841-B3FE-9EA85FED9E75}" srcOrd="1" destOrd="0" presId="urn:microsoft.com/office/officeart/2005/8/layout/hierarchy2"/>
    <dgm:cxn modelId="{33880A42-864B-4C12-9AD1-A0776EC87EF8}" srcId="{77405240-0FC0-4367-85FA-057FF5AA5633}" destId="{F5BC8035-0E27-4F1B-A6D7-281F82BE7902}" srcOrd="1" destOrd="0" parTransId="{D4EA6221-3281-47A1-BCBD-744871E3B984}" sibTransId="{23F774DE-85A1-470D-B4D6-6245BF89727E}"/>
    <dgm:cxn modelId="{03176534-E887-417D-936A-65D8E09701BA}" type="presOf" srcId="{51CD2EBD-1D62-4108-9FE9-81F0635CD670}" destId="{8EFD2E1D-6E4C-454B-96BA-25B7B16B044A}" srcOrd="0" destOrd="0" presId="urn:microsoft.com/office/officeart/2005/8/layout/hierarchy2"/>
    <dgm:cxn modelId="{DEB78D08-FB2D-40CE-B9CC-3DC585905942}" type="presOf" srcId="{A8DF7016-6FEB-43BD-A337-B5BFDB28099B}" destId="{0F3128BE-C1A6-4E89-B5FC-5EC1EC28391E}" srcOrd="0" destOrd="0" presId="urn:microsoft.com/office/officeart/2005/8/layout/hierarchy2"/>
    <dgm:cxn modelId="{4492785E-A7BB-489F-9E5F-B404C5B2E78A}" type="presOf" srcId="{48930013-09C1-42ED-B7ED-291B2A3BB386}" destId="{97B21851-A37D-414D-9BA3-90F7FEE4A446}" srcOrd="0" destOrd="0" presId="urn:microsoft.com/office/officeart/2005/8/layout/hierarchy2"/>
    <dgm:cxn modelId="{AB6F551E-AFC2-4565-9DBF-C6DEF0DE22F4}" type="presOf" srcId="{77405240-0FC0-4367-85FA-057FF5AA5633}" destId="{11E4F2BC-F55E-4783-AE03-A0637C47EDB6}" srcOrd="0" destOrd="0" presId="urn:microsoft.com/office/officeart/2005/8/layout/hierarchy2"/>
    <dgm:cxn modelId="{CD0B6779-93A9-4C65-B287-B1CB4AF808DE}" srcId="{F5BC8035-0E27-4F1B-A6D7-281F82BE7902}" destId="{EF89A11E-1E88-4759-9B30-7B1D4D7BBEB0}" srcOrd="1" destOrd="0" parTransId="{48930013-09C1-42ED-B7ED-291B2A3BB386}" sibTransId="{C7051CE3-C25D-490E-903F-FA290F1AE980}"/>
    <dgm:cxn modelId="{3BEA5CD1-4364-4BD9-BF3D-4882BBFF00F7}" type="presOf" srcId="{72550C3E-8A43-4ED2-9239-7AF4C204318B}" destId="{8D6D7ADA-33D3-4E55-96FD-E9D30F2433AB}" srcOrd="0" destOrd="0" presId="urn:microsoft.com/office/officeart/2005/8/layout/hierarchy2"/>
    <dgm:cxn modelId="{5A608DD7-8BED-41B9-ADA4-62C2336D4263}" srcId="{77405240-0FC0-4367-85FA-057FF5AA5633}" destId="{E74B5108-C21D-44E1-9F84-532AF12C7DC4}" srcOrd="0" destOrd="0" parTransId="{8F829158-C1B5-4423-8646-B663C295D93A}" sibTransId="{21306BB3-1EC3-4715-8E0D-99835EB5A471}"/>
    <dgm:cxn modelId="{BF827407-5CAA-4D27-8E1A-3F255ECC1C55}" type="presOf" srcId="{48930013-09C1-42ED-B7ED-291B2A3BB386}" destId="{DF90B470-866F-4B22-A5BD-5FBB171985D4}" srcOrd="1" destOrd="0" presId="urn:microsoft.com/office/officeart/2005/8/layout/hierarchy2"/>
    <dgm:cxn modelId="{15BA4501-E788-4B43-9501-B771C1032FBC}" type="presOf" srcId="{51CD2EBD-1D62-4108-9FE9-81F0635CD670}" destId="{1210057F-5CE0-4B91-B2C6-5857442BFDD0}" srcOrd="1" destOrd="0" presId="urn:microsoft.com/office/officeart/2005/8/layout/hierarchy2"/>
    <dgm:cxn modelId="{E1FD4426-4A52-4323-B26E-A10283A02DFE}" type="presOf" srcId="{E74B5108-C21D-44E1-9F84-532AF12C7DC4}" destId="{DD4F7EE6-AA5C-4D31-B65D-5541613A7170}" srcOrd="0" destOrd="0" presId="urn:microsoft.com/office/officeart/2005/8/layout/hierarchy2"/>
    <dgm:cxn modelId="{3CB764FA-44B6-4502-A39C-1110928C1C1C}" srcId="{F5BC8035-0E27-4F1B-A6D7-281F82BE7902}" destId="{D0003356-CEA0-4021-AACB-BF7549D8BC0D}" srcOrd="2" destOrd="0" parTransId="{72550C3E-8A43-4ED2-9239-7AF4C204318B}" sibTransId="{93DAF4B6-9140-40A3-BA7E-5CB9B99D5F22}"/>
    <dgm:cxn modelId="{42F0B0A5-8C64-46B5-8F56-B5F9EF8184FC}" srcId="{F5BC8035-0E27-4F1B-A6D7-281F82BE7902}" destId="{455A99E3-BB56-44CB-A3CF-6F9E26F128C0}" srcOrd="4" destOrd="0" parTransId="{77EED54D-A9B5-4EB1-B82A-CB1BD6B6FB22}" sibTransId="{7495A7A9-BD6F-45F4-9EF3-766240BB3B3B}"/>
    <dgm:cxn modelId="{5B5FE6B1-DC91-4F92-935A-B77E2C8D591B}" type="presOf" srcId="{27D58986-1E60-48D4-93AF-ACA6B3BE5C23}" destId="{BA9BCCA8-7137-4F15-BAC8-3968BB7B9AAE}" srcOrd="1" destOrd="0" presId="urn:microsoft.com/office/officeart/2005/8/layout/hierarchy2"/>
    <dgm:cxn modelId="{BBC83521-8E30-4F03-9BF7-AFCE3865D1AC}" type="presOf" srcId="{D4EA6221-3281-47A1-BCBD-744871E3B984}" destId="{F1EFE7E6-A724-44DD-9AC0-A9C3A762F368}" srcOrd="1" destOrd="0" presId="urn:microsoft.com/office/officeart/2005/8/layout/hierarchy2"/>
    <dgm:cxn modelId="{72B8CB31-9DCB-4B1D-BFF2-01E3BCA39F20}" srcId="{F5BC8035-0E27-4F1B-A6D7-281F82BE7902}" destId="{8FB642F3-992A-4A41-AAF8-A2ACA988C3D0}" srcOrd="0" destOrd="0" parTransId="{27D58986-1E60-48D4-93AF-ACA6B3BE5C23}" sibTransId="{701526BA-2D82-408A-821A-0FFD4A7586D4}"/>
    <dgm:cxn modelId="{778FBC91-35C4-4294-AD12-8217EB8ADB3E}" srcId="{FB2775CA-5E1D-4148-8645-B21F42F225D2}" destId="{77405240-0FC0-4367-85FA-057FF5AA5633}" srcOrd="0" destOrd="0" parTransId="{3A8A095C-2293-46AE-A5C9-29027E0E5EF6}" sibTransId="{34E16A7A-4FD0-4F89-B167-FD1FBBC87BCB}"/>
    <dgm:cxn modelId="{786577FA-3202-48F5-911F-D49BFF097EA8}" type="presOf" srcId="{77EED54D-A9B5-4EB1-B82A-CB1BD6B6FB22}" destId="{C0274B25-7DAF-4750-AA72-2BB66C21EF9A}" srcOrd="0" destOrd="0" presId="urn:microsoft.com/office/officeart/2005/8/layout/hierarchy2"/>
    <dgm:cxn modelId="{B7682891-D67A-454C-9A8B-CE9BF04EEB93}" type="presOf" srcId="{EF89A11E-1E88-4759-9B30-7B1D4D7BBEB0}" destId="{8C065279-E50A-4C71-A4ED-FC3DC8BAAB33}" srcOrd="0" destOrd="0" presId="urn:microsoft.com/office/officeart/2005/8/layout/hierarchy2"/>
    <dgm:cxn modelId="{99B872B7-F57E-4753-B217-301B51918963}" type="presOf" srcId="{8FB642F3-992A-4A41-AAF8-A2ACA988C3D0}" destId="{8837BD23-D9AD-4F77-8C99-FB149EA4CD65}" srcOrd="0" destOrd="0" presId="urn:microsoft.com/office/officeart/2005/8/layout/hierarchy2"/>
    <dgm:cxn modelId="{13CBA1AE-AE33-43A1-A085-29CD3DA61295}" srcId="{F5BC8035-0E27-4F1B-A6D7-281F82BE7902}" destId="{A8DF7016-6FEB-43BD-A337-B5BFDB28099B}" srcOrd="3" destOrd="0" parTransId="{51CD2EBD-1D62-4108-9FE9-81F0635CD670}" sibTransId="{1113FF83-66F1-4128-A6EF-152B10771A5D}"/>
    <dgm:cxn modelId="{A0656F6B-02C2-4647-B1D2-3D314536E037}" type="presOf" srcId="{8F829158-C1B5-4423-8646-B663C295D93A}" destId="{77117BE0-4B90-4017-9750-5C1FE330284C}" srcOrd="0" destOrd="0" presId="urn:microsoft.com/office/officeart/2005/8/layout/hierarchy2"/>
    <dgm:cxn modelId="{732F7076-845E-4FBB-8E58-19961E0C0F2E}" type="presOf" srcId="{72550C3E-8A43-4ED2-9239-7AF4C204318B}" destId="{8CB73B21-46CB-4F9A-8850-24E334DCB49C}" srcOrd="1" destOrd="0" presId="urn:microsoft.com/office/officeart/2005/8/layout/hierarchy2"/>
    <dgm:cxn modelId="{5F2C3CD8-26E6-4C6F-ACEB-5EA8F44C8EFF}" type="presParOf" srcId="{FAD10B09-DA02-4770-84F0-C933AD7D7E23}" destId="{68EAC2C9-71DF-4770-BEDC-438AAEFB61EE}" srcOrd="0" destOrd="0" presId="urn:microsoft.com/office/officeart/2005/8/layout/hierarchy2"/>
    <dgm:cxn modelId="{95E2DBDF-71BF-4F34-A8C6-437856BC6BCA}" type="presParOf" srcId="{68EAC2C9-71DF-4770-BEDC-438AAEFB61EE}" destId="{11E4F2BC-F55E-4783-AE03-A0637C47EDB6}" srcOrd="0" destOrd="0" presId="urn:microsoft.com/office/officeart/2005/8/layout/hierarchy2"/>
    <dgm:cxn modelId="{E5BCD086-C615-4440-8725-5AF52B9EB667}" type="presParOf" srcId="{68EAC2C9-71DF-4770-BEDC-438AAEFB61EE}" destId="{EF48319A-D44C-475A-80C3-C9F93F06A457}" srcOrd="1" destOrd="0" presId="urn:microsoft.com/office/officeart/2005/8/layout/hierarchy2"/>
    <dgm:cxn modelId="{C5C51CF7-9569-4104-861D-DBEF44B8A63E}" type="presParOf" srcId="{EF48319A-D44C-475A-80C3-C9F93F06A457}" destId="{77117BE0-4B90-4017-9750-5C1FE330284C}" srcOrd="0" destOrd="0" presId="urn:microsoft.com/office/officeart/2005/8/layout/hierarchy2"/>
    <dgm:cxn modelId="{8074278A-122B-4089-A1B1-BA7B9FF9543E}" type="presParOf" srcId="{77117BE0-4B90-4017-9750-5C1FE330284C}" destId="{41E146AB-0524-4040-98B4-2E3839973BE0}" srcOrd="0" destOrd="0" presId="urn:microsoft.com/office/officeart/2005/8/layout/hierarchy2"/>
    <dgm:cxn modelId="{C7AEF5FD-9100-4429-902E-8DA58D036426}" type="presParOf" srcId="{EF48319A-D44C-475A-80C3-C9F93F06A457}" destId="{CF51844C-4F01-485E-B870-29374476D4A9}" srcOrd="1" destOrd="0" presId="urn:microsoft.com/office/officeart/2005/8/layout/hierarchy2"/>
    <dgm:cxn modelId="{FA279D4F-A517-4067-9E34-00EDD716A763}" type="presParOf" srcId="{CF51844C-4F01-485E-B870-29374476D4A9}" destId="{DD4F7EE6-AA5C-4D31-B65D-5541613A7170}" srcOrd="0" destOrd="0" presId="urn:microsoft.com/office/officeart/2005/8/layout/hierarchy2"/>
    <dgm:cxn modelId="{6E60B68D-982E-4D94-90DA-BEC7547CFA1E}" type="presParOf" srcId="{CF51844C-4F01-485E-B870-29374476D4A9}" destId="{F0CA52FE-A833-4B84-8A30-D8CE6E5267D4}" srcOrd="1" destOrd="0" presId="urn:microsoft.com/office/officeart/2005/8/layout/hierarchy2"/>
    <dgm:cxn modelId="{08CD186F-7B23-4D87-B813-1076CDF74F8B}" type="presParOf" srcId="{EF48319A-D44C-475A-80C3-C9F93F06A457}" destId="{68148A0A-8A65-484E-9D8D-17A903441F63}" srcOrd="2" destOrd="0" presId="urn:microsoft.com/office/officeart/2005/8/layout/hierarchy2"/>
    <dgm:cxn modelId="{B1F13272-DAB8-460B-9299-E0ED4A4A9F51}" type="presParOf" srcId="{68148A0A-8A65-484E-9D8D-17A903441F63}" destId="{F1EFE7E6-A724-44DD-9AC0-A9C3A762F368}" srcOrd="0" destOrd="0" presId="urn:microsoft.com/office/officeart/2005/8/layout/hierarchy2"/>
    <dgm:cxn modelId="{EA74C725-02F4-40FF-A9A1-44EC7FCCD51E}" type="presParOf" srcId="{EF48319A-D44C-475A-80C3-C9F93F06A457}" destId="{3F8D593A-B38C-46B4-8D3C-B817161501D8}" srcOrd="3" destOrd="0" presId="urn:microsoft.com/office/officeart/2005/8/layout/hierarchy2"/>
    <dgm:cxn modelId="{3B06A7F7-857F-48B1-9EAB-9194316140EF}" type="presParOf" srcId="{3F8D593A-B38C-46B4-8D3C-B817161501D8}" destId="{3C09DD23-6803-4D3B-8BAC-390226DCBAC5}" srcOrd="0" destOrd="0" presId="urn:microsoft.com/office/officeart/2005/8/layout/hierarchy2"/>
    <dgm:cxn modelId="{1153089A-2614-451A-9BAA-26CAD60F9D76}" type="presParOf" srcId="{3F8D593A-B38C-46B4-8D3C-B817161501D8}" destId="{E980F6E6-2171-4463-8E3B-5503D897C500}" srcOrd="1" destOrd="0" presId="urn:microsoft.com/office/officeart/2005/8/layout/hierarchy2"/>
    <dgm:cxn modelId="{99006500-EC37-4775-A548-0F30D15186AC}" type="presParOf" srcId="{E980F6E6-2171-4463-8E3B-5503D897C500}" destId="{67F60EBB-753E-4377-A0AB-D04C5F5663FD}" srcOrd="0" destOrd="0" presId="urn:microsoft.com/office/officeart/2005/8/layout/hierarchy2"/>
    <dgm:cxn modelId="{4E0984F7-4298-4804-BB86-FF7BA627B732}" type="presParOf" srcId="{67F60EBB-753E-4377-A0AB-D04C5F5663FD}" destId="{BA9BCCA8-7137-4F15-BAC8-3968BB7B9AAE}" srcOrd="0" destOrd="0" presId="urn:microsoft.com/office/officeart/2005/8/layout/hierarchy2"/>
    <dgm:cxn modelId="{0F74022E-9A06-4809-A1A4-713B4688BC13}" type="presParOf" srcId="{E980F6E6-2171-4463-8E3B-5503D897C500}" destId="{7D85CA0C-79B4-4A13-99CD-E58F8156903D}" srcOrd="1" destOrd="0" presId="urn:microsoft.com/office/officeart/2005/8/layout/hierarchy2"/>
    <dgm:cxn modelId="{89852554-CC3C-4820-B6EF-A4E19172C485}" type="presParOf" srcId="{7D85CA0C-79B4-4A13-99CD-E58F8156903D}" destId="{8837BD23-D9AD-4F77-8C99-FB149EA4CD65}" srcOrd="0" destOrd="0" presId="urn:microsoft.com/office/officeart/2005/8/layout/hierarchy2"/>
    <dgm:cxn modelId="{9C5BDF2D-CBDF-433E-BB29-403710F74CC1}" type="presParOf" srcId="{7D85CA0C-79B4-4A13-99CD-E58F8156903D}" destId="{7129F4C4-91B2-4283-B333-60BAC4B562C7}" srcOrd="1" destOrd="0" presId="urn:microsoft.com/office/officeart/2005/8/layout/hierarchy2"/>
    <dgm:cxn modelId="{2D27177F-976C-4B90-9BE5-E5A97AA565A4}" type="presParOf" srcId="{E980F6E6-2171-4463-8E3B-5503D897C500}" destId="{97B21851-A37D-414D-9BA3-90F7FEE4A446}" srcOrd="2" destOrd="0" presId="urn:microsoft.com/office/officeart/2005/8/layout/hierarchy2"/>
    <dgm:cxn modelId="{5801DCE7-34FB-4FED-AADC-3B8473E31D01}" type="presParOf" srcId="{97B21851-A37D-414D-9BA3-90F7FEE4A446}" destId="{DF90B470-866F-4B22-A5BD-5FBB171985D4}" srcOrd="0" destOrd="0" presId="urn:microsoft.com/office/officeart/2005/8/layout/hierarchy2"/>
    <dgm:cxn modelId="{DB69FB04-0785-4D65-8778-3C16E5B15217}" type="presParOf" srcId="{E980F6E6-2171-4463-8E3B-5503D897C500}" destId="{FD1195CD-9579-44A9-A0C6-85EFD3E09716}" srcOrd="3" destOrd="0" presId="urn:microsoft.com/office/officeart/2005/8/layout/hierarchy2"/>
    <dgm:cxn modelId="{0AECF279-2FB5-4392-A9A9-608810801D2C}" type="presParOf" srcId="{FD1195CD-9579-44A9-A0C6-85EFD3E09716}" destId="{8C065279-E50A-4C71-A4ED-FC3DC8BAAB33}" srcOrd="0" destOrd="0" presId="urn:microsoft.com/office/officeart/2005/8/layout/hierarchy2"/>
    <dgm:cxn modelId="{DA2F585F-E872-4D84-ABDA-75EA69BFF81A}" type="presParOf" srcId="{FD1195CD-9579-44A9-A0C6-85EFD3E09716}" destId="{592B849A-AB02-44B9-BB9B-F176075F7D78}" srcOrd="1" destOrd="0" presId="urn:microsoft.com/office/officeart/2005/8/layout/hierarchy2"/>
    <dgm:cxn modelId="{2B2E6269-EAB0-4A19-A6CD-E8C3ACE978B2}" type="presParOf" srcId="{E980F6E6-2171-4463-8E3B-5503D897C500}" destId="{8D6D7ADA-33D3-4E55-96FD-E9D30F2433AB}" srcOrd="4" destOrd="0" presId="urn:microsoft.com/office/officeart/2005/8/layout/hierarchy2"/>
    <dgm:cxn modelId="{C465FC64-A240-4EDC-AD31-3AAA0371697A}" type="presParOf" srcId="{8D6D7ADA-33D3-4E55-96FD-E9D30F2433AB}" destId="{8CB73B21-46CB-4F9A-8850-24E334DCB49C}" srcOrd="0" destOrd="0" presId="urn:microsoft.com/office/officeart/2005/8/layout/hierarchy2"/>
    <dgm:cxn modelId="{6747AA59-438C-4086-AD28-396FBD05CF49}" type="presParOf" srcId="{E980F6E6-2171-4463-8E3B-5503D897C500}" destId="{1E8121CE-C7DA-4663-AAB7-045776063B20}" srcOrd="5" destOrd="0" presId="urn:microsoft.com/office/officeart/2005/8/layout/hierarchy2"/>
    <dgm:cxn modelId="{2E9F5029-46DA-46D8-91CB-5FD4580F086E}" type="presParOf" srcId="{1E8121CE-C7DA-4663-AAB7-045776063B20}" destId="{81D3AB2A-FB42-4DF8-A91A-0FB346A2A0C8}" srcOrd="0" destOrd="0" presId="urn:microsoft.com/office/officeart/2005/8/layout/hierarchy2"/>
    <dgm:cxn modelId="{83C6B54E-84A5-43FF-9F1A-0DEA467F20DD}" type="presParOf" srcId="{1E8121CE-C7DA-4663-AAB7-045776063B20}" destId="{F3B173D2-AEC5-4454-9812-C826BF609896}" srcOrd="1" destOrd="0" presId="urn:microsoft.com/office/officeart/2005/8/layout/hierarchy2"/>
    <dgm:cxn modelId="{E12422DD-12F5-4103-87DA-DB296AEE27ED}" type="presParOf" srcId="{E980F6E6-2171-4463-8E3B-5503D897C500}" destId="{8EFD2E1D-6E4C-454B-96BA-25B7B16B044A}" srcOrd="6" destOrd="0" presId="urn:microsoft.com/office/officeart/2005/8/layout/hierarchy2"/>
    <dgm:cxn modelId="{C29AB433-746D-4B55-A266-3DE0A93108B0}" type="presParOf" srcId="{8EFD2E1D-6E4C-454B-96BA-25B7B16B044A}" destId="{1210057F-5CE0-4B91-B2C6-5857442BFDD0}" srcOrd="0" destOrd="0" presId="urn:microsoft.com/office/officeart/2005/8/layout/hierarchy2"/>
    <dgm:cxn modelId="{A9144F8B-7A40-4391-A2D7-9FDBB82BCE4C}" type="presParOf" srcId="{E980F6E6-2171-4463-8E3B-5503D897C500}" destId="{CBEB533B-8395-4C05-A58B-45DD1C2A7F49}" srcOrd="7" destOrd="0" presId="urn:microsoft.com/office/officeart/2005/8/layout/hierarchy2"/>
    <dgm:cxn modelId="{6D50CA65-661A-425E-AC6C-75E8FCFD809C}" type="presParOf" srcId="{CBEB533B-8395-4C05-A58B-45DD1C2A7F49}" destId="{0F3128BE-C1A6-4E89-B5FC-5EC1EC28391E}" srcOrd="0" destOrd="0" presId="urn:microsoft.com/office/officeart/2005/8/layout/hierarchy2"/>
    <dgm:cxn modelId="{AA3CA309-6B1E-456F-8B13-6AD290BB1317}" type="presParOf" srcId="{CBEB533B-8395-4C05-A58B-45DD1C2A7F49}" destId="{5A441A2B-0492-4B73-BEAF-F496D94FE13A}" srcOrd="1" destOrd="0" presId="urn:microsoft.com/office/officeart/2005/8/layout/hierarchy2"/>
    <dgm:cxn modelId="{EE0B64DE-40EE-493E-89EE-69D8331567EB}" type="presParOf" srcId="{E980F6E6-2171-4463-8E3B-5503D897C500}" destId="{C0274B25-7DAF-4750-AA72-2BB66C21EF9A}" srcOrd="8" destOrd="0" presId="urn:microsoft.com/office/officeart/2005/8/layout/hierarchy2"/>
    <dgm:cxn modelId="{8347E36A-EB34-4C49-99C0-BC396D812F08}" type="presParOf" srcId="{C0274B25-7DAF-4750-AA72-2BB66C21EF9A}" destId="{B2624FBC-A2CC-4841-B3FE-9EA85FED9E75}" srcOrd="0" destOrd="0" presId="urn:microsoft.com/office/officeart/2005/8/layout/hierarchy2"/>
    <dgm:cxn modelId="{7FA825D2-1BB3-4441-94A0-D33C7A37C487}" type="presParOf" srcId="{E980F6E6-2171-4463-8E3B-5503D897C500}" destId="{9320BFA6-DA11-4977-AC62-13AFD80C598A}" srcOrd="9" destOrd="0" presId="urn:microsoft.com/office/officeart/2005/8/layout/hierarchy2"/>
    <dgm:cxn modelId="{215BC8A1-CC47-4BD9-8F25-BA716F64AB96}" type="presParOf" srcId="{9320BFA6-DA11-4977-AC62-13AFD80C598A}" destId="{32B9008A-1702-49C8-9869-BBE7F7760191}" srcOrd="0" destOrd="0" presId="urn:microsoft.com/office/officeart/2005/8/layout/hierarchy2"/>
    <dgm:cxn modelId="{D52F8427-38C3-4FAC-AB63-B2ADE1F4409A}" type="presParOf" srcId="{9320BFA6-DA11-4977-AC62-13AFD80C598A}" destId="{50D6D703-E545-4034-BF4C-B1300776C4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775CA-5E1D-4148-8645-B21F42F225D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5BC8035-0E27-4F1B-A6D7-281F82BE7902}">
      <dgm:prSet phldrT="[Κείμενο]"/>
      <dgm:spPr/>
      <dgm:t>
        <a:bodyPr/>
        <a:lstStyle/>
        <a:p>
          <a:r>
            <a:rPr lang="el-GR" dirty="0" smtClean="0"/>
            <a:t>Εταιρεία</a:t>
          </a:r>
          <a:endParaRPr lang="el-GR" dirty="0"/>
        </a:p>
      </dgm:t>
    </dgm:pt>
    <dgm:pt modelId="{D4EA6221-3281-47A1-BCBD-744871E3B984}" type="parTrans" cxnId="{33880A42-864B-4C12-9AD1-A0776EC87EF8}">
      <dgm:prSet/>
      <dgm:spPr/>
      <dgm:t>
        <a:bodyPr/>
        <a:lstStyle/>
        <a:p>
          <a:endParaRPr lang="el-GR"/>
        </a:p>
      </dgm:t>
    </dgm:pt>
    <dgm:pt modelId="{23F774DE-85A1-470D-B4D6-6245BF89727E}" type="sibTrans" cxnId="{33880A42-864B-4C12-9AD1-A0776EC87EF8}">
      <dgm:prSet/>
      <dgm:spPr/>
      <dgm:t>
        <a:bodyPr/>
        <a:lstStyle/>
        <a:p>
          <a:endParaRPr lang="el-GR"/>
        </a:p>
      </dgm:t>
    </dgm:pt>
    <dgm:pt modelId="{8FB642F3-992A-4A41-AAF8-A2ACA988C3D0}">
      <dgm:prSet phldrT="[Κείμενο]"/>
      <dgm:spPr/>
      <dgm:t>
        <a:bodyPr/>
        <a:lstStyle/>
        <a:p>
          <a:r>
            <a:rPr lang="el-GR" dirty="0" smtClean="0"/>
            <a:t>Ομόρρυθμη Εταιρεία (Ο.Ε.)</a:t>
          </a:r>
          <a:endParaRPr lang="el-GR" dirty="0"/>
        </a:p>
      </dgm:t>
    </dgm:pt>
    <dgm:pt modelId="{27D58986-1E60-48D4-93AF-ACA6B3BE5C23}" type="parTrans" cxnId="{72B8CB31-9DCB-4B1D-BFF2-01E3BCA39F20}">
      <dgm:prSet/>
      <dgm:spPr/>
      <dgm:t>
        <a:bodyPr/>
        <a:lstStyle/>
        <a:p>
          <a:endParaRPr lang="el-GR"/>
        </a:p>
      </dgm:t>
    </dgm:pt>
    <dgm:pt modelId="{701526BA-2D82-408A-821A-0FFD4A7586D4}" type="sibTrans" cxnId="{72B8CB31-9DCB-4B1D-BFF2-01E3BCA39F20}">
      <dgm:prSet/>
      <dgm:spPr/>
      <dgm:t>
        <a:bodyPr/>
        <a:lstStyle/>
        <a:p>
          <a:endParaRPr lang="el-GR"/>
        </a:p>
      </dgm:t>
    </dgm:pt>
    <dgm:pt modelId="{EF89A11E-1E88-4759-9B30-7B1D4D7BBEB0}">
      <dgm:prSet phldrT="[Κείμενο]"/>
      <dgm:spPr/>
      <dgm:t>
        <a:bodyPr/>
        <a:lstStyle/>
        <a:p>
          <a:r>
            <a:rPr lang="el-GR" dirty="0" smtClean="0"/>
            <a:t>Ετερόρρυθμη  Εταιρεία (Ε.Ε.)</a:t>
          </a:r>
          <a:endParaRPr lang="el-GR" dirty="0"/>
        </a:p>
      </dgm:t>
    </dgm:pt>
    <dgm:pt modelId="{48930013-09C1-42ED-B7ED-291B2A3BB386}" type="parTrans" cxnId="{CD0B6779-93A9-4C65-B287-B1CB4AF808DE}">
      <dgm:prSet/>
      <dgm:spPr/>
      <dgm:t>
        <a:bodyPr/>
        <a:lstStyle/>
        <a:p>
          <a:endParaRPr lang="el-GR"/>
        </a:p>
      </dgm:t>
    </dgm:pt>
    <dgm:pt modelId="{C7051CE3-C25D-490E-903F-FA290F1AE980}" type="sibTrans" cxnId="{CD0B6779-93A9-4C65-B287-B1CB4AF808DE}">
      <dgm:prSet/>
      <dgm:spPr/>
      <dgm:t>
        <a:bodyPr/>
        <a:lstStyle/>
        <a:p>
          <a:endParaRPr lang="el-GR"/>
        </a:p>
      </dgm:t>
    </dgm:pt>
    <dgm:pt modelId="{D0003356-CEA0-4021-AACB-BF7549D8BC0D}">
      <dgm:prSet phldrT="[Κείμενο]"/>
      <dgm:spPr/>
      <dgm:t>
        <a:bodyPr/>
        <a:lstStyle/>
        <a:p>
          <a:r>
            <a:rPr lang="el-GR" dirty="0" smtClean="0"/>
            <a:t>Ανώνυμη Εταιρεία (Α.Ε.)</a:t>
          </a:r>
          <a:endParaRPr lang="el-GR" dirty="0"/>
        </a:p>
      </dgm:t>
    </dgm:pt>
    <dgm:pt modelId="{72550C3E-8A43-4ED2-9239-7AF4C204318B}" type="parTrans" cxnId="{3CB764FA-44B6-4502-A39C-1110928C1C1C}">
      <dgm:prSet/>
      <dgm:spPr/>
      <dgm:t>
        <a:bodyPr/>
        <a:lstStyle/>
        <a:p>
          <a:endParaRPr lang="el-GR"/>
        </a:p>
      </dgm:t>
    </dgm:pt>
    <dgm:pt modelId="{93DAF4B6-9140-40A3-BA7E-5CB9B99D5F22}" type="sibTrans" cxnId="{3CB764FA-44B6-4502-A39C-1110928C1C1C}">
      <dgm:prSet/>
      <dgm:spPr/>
      <dgm:t>
        <a:bodyPr/>
        <a:lstStyle/>
        <a:p>
          <a:endParaRPr lang="el-GR"/>
        </a:p>
      </dgm:t>
    </dgm:pt>
    <dgm:pt modelId="{A8DF7016-6FEB-43BD-A337-B5BFDB28099B}">
      <dgm:prSet phldrT="[Κείμενο]"/>
      <dgm:spPr/>
      <dgm:t>
        <a:bodyPr/>
        <a:lstStyle/>
        <a:p>
          <a:r>
            <a:rPr lang="el-GR" dirty="0" smtClean="0"/>
            <a:t>Εταιρεία Περιορισμένης Ευθύνης (Ε.Π.Ε.)</a:t>
          </a:r>
          <a:endParaRPr lang="el-GR" dirty="0"/>
        </a:p>
      </dgm:t>
    </dgm:pt>
    <dgm:pt modelId="{51CD2EBD-1D62-4108-9FE9-81F0635CD670}" type="parTrans" cxnId="{13CBA1AE-AE33-43A1-A085-29CD3DA61295}">
      <dgm:prSet/>
      <dgm:spPr/>
      <dgm:t>
        <a:bodyPr/>
        <a:lstStyle/>
        <a:p>
          <a:endParaRPr lang="el-GR"/>
        </a:p>
      </dgm:t>
    </dgm:pt>
    <dgm:pt modelId="{1113FF83-66F1-4128-A6EF-152B10771A5D}" type="sibTrans" cxnId="{13CBA1AE-AE33-43A1-A085-29CD3DA61295}">
      <dgm:prSet/>
      <dgm:spPr/>
      <dgm:t>
        <a:bodyPr/>
        <a:lstStyle/>
        <a:p>
          <a:endParaRPr lang="el-GR"/>
        </a:p>
      </dgm:t>
    </dgm:pt>
    <dgm:pt modelId="{455A99E3-BB56-44CB-A3CF-6F9E26F128C0}">
      <dgm:prSet phldrT="[Κείμενο]"/>
      <dgm:spPr/>
      <dgm:t>
        <a:bodyPr/>
        <a:lstStyle/>
        <a:p>
          <a:r>
            <a:rPr lang="el-GR" dirty="0" smtClean="0"/>
            <a:t>Ιδιωτική Κεφαλαιουχική Εταιρεία (Ι.Κ.Ε.)</a:t>
          </a:r>
          <a:endParaRPr lang="el-GR" dirty="0"/>
        </a:p>
      </dgm:t>
    </dgm:pt>
    <dgm:pt modelId="{77EED54D-A9B5-4EB1-B82A-CB1BD6B6FB22}" type="parTrans" cxnId="{42F0B0A5-8C64-46B5-8F56-B5F9EF8184FC}">
      <dgm:prSet/>
      <dgm:spPr/>
      <dgm:t>
        <a:bodyPr/>
        <a:lstStyle/>
        <a:p>
          <a:endParaRPr lang="el-GR"/>
        </a:p>
      </dgm:t>
    </dgm:pt>
    <dgm:pt modelId="{7495A7A9-BD6F-45F4-9EF3-766240BB3B3B}" type="sibTrans" cxnId="{42F0B0A5-8C64-46B5-8F56-B5F9EF8184FC}">
      <dgm:prSet/>
      <dgm:spPr/>
      <dgm:t>
        <a:bodyPr/>
        <a:lstStyle/>
        <a:p>
          <a:endParaRPr lang="el-GR"/>
        </a:p>
      </dgm:t>
    </dgm:pt>
    <dgm:pt modelId="{E74B5108-C21D-44E1-9F84-532AF12C7DC4}">
      <dgm:prSet phldrT="[Κείμενο]"/>
      <dgm:spPr/>
      <dgm:t>
        <a:bodyPr/>
        <a:lstStyle/>
        <a:p>
          <a:r>
            <a:rPr lang="el-GR" dirty="0" smtClean="0"/>
            <a:t>Ατομική</a:t>
          </a:r>
          <a:endParaRPr lang="el-GR" dirty="0"/>
        </a:p>
      </dgm:t>
    </dgm:pt>
    <dgm:pt modelId="{21306BB3-1EC3-4715-8E0D-99835EB5A471}" type="sibTrans" cxnId="{5A608DD7-8BED-41B9-ADA4-62C2336D4263}">
      <dgm:prSet/>
      <dgm:spPr/>
      <dgm:t>
        <a:bodyPr/>
        <a:lstStyle/>
        <a:p>
          <a:endParaRPr lang="el-GR"/>
        </a:p>
      </dgm:t>
    </dgm:pt>
    <dgm:pt modelId="{8F829158-C1B5-4423-8646-B663C295D93A}" type="parTrans" cxnId="{5A608DD7-8BED-41B9-ADA4-62C2336D4263}">
      <dgm:prSet/>
      <dgm:spPr/>
      <dgm:t>
        <a:bodyPr/>
        <a:lstStyle/>
        <a:p>
          <a:endParaRPr lang="el-GR"/>
        </a:p>
      </dgm:t>
    </dgm:pt>
    <dgm:pt modelId="{77405240-0FC0-4367-85FA-057FF5AA5633}">
      <dgm:prSet phldrT="[Κείμενο]"/>
      <dgm:spPr/>
      <dgm:t>
        <a:bodyPr/>
        <a:lstStyle/>
        <a:p>
          <a:r>
            <a:rPr lang="el-GR" dirty="0" smtClean="0"/>
            <a:t>Νομική μορφή</a:t>
          </a:r>
          <a:endParaRPr lang="el-GR" dirty="0"/>
        </a:p>
      </dgm:t>
    </dgm:pt>
    <dgm:pt modelId="{34E16A7A-4FD0-4F89-B167-FD1FBBC87BCB}" type="sibTrans" cxnId="{778FBC91-35C4-4294-AD12-8217EB8ADB3E}">
      <dgm:prSet/>
      <dgm:spPr/>
      <dgm:t>
        <a:bodyPr/>
        <a:lstStyle/>
        <a:p>
          <a:endParaRPr lang="el-GR"/>
        </a:p>
      </dgm:t>
    </dgm:pt>
    <dgm:pt modelId="{3A8A095C-2293-46AE-A5C9-29027E0E5EF6}" type="parTrans" cxnId="{778FBC91-35C4-4294-AD12-8217EB8ADB3E}">
      <dgm:prSet/>
      <dgm:spPr/>
      <dgm:t>
        <a:bodyPr/>
        <a:lstStyle/>
        <a:p>
          <a:endParaRPr lang="el-GR"/>
        </a:p>
      </dgm:t>
    </dgm:pt>
    <dgm:pt modelId="{FAD10B09-DA02-4770-84F0-C933AD7D7E23}" type="pres">
      <dgm:prSet presAssocID="{FB2775CA-5E1D-4148-8645-B21F42F225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EAC2C9-71DF-4770-BEDC-438AAEFB61EE}" type="pres">
      <dgm:prSet presAssocID="{77405240-0FC0-4367-85FA-057FF5AA5633}" presName="root1" presStyleCnt="0"/>
      <dgm:spPr/>
    </dgm:pt>
    <dgm:pt modelId="{11E4F2BC-F55E-4783-AE03-A0637C47EDB6}" type="pres">
      <dgm:prSet presAssocID="{77405240-0FC0-4367-85FA-057FF5AA5633}" presName="LevelOneTextNode" presStyleLbl="node0" presStyleIdx="0" presStyleCnt="1" custLinFactNeighborX="-57856" custLinFactNeighborY="-35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F48319A-D44C-475A-80C3-C9F93F06A457}" type="pres">
      <dgm:prSet presAssocID="{77405240-0FC0-4367-85FA-057FF5AA5633}" presName="level2hierChild" presStyleCnt="0"/>
      <dgm:spPr/>
    </dgm:pt>
    <dgm:pt modelId="{77117BE0-4B90-4017-9750-5C1FE330284C}" type="pres">
      <dgm:prSet presAssocID="{8F829158-C1B5-4423-8646-B663C295D93A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41E146AB-0524-4040-98B4-2E3839973BE0}" type="pres">
      <dgm:prSet presAssocID="{8F829158-C1B5-4423-8646-B663C295D93A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F51844C-4F01-485E-B870-29374476D4A9}" type="pres">
      <dgm:prSet presAssocID="{E74B5108-C21D-44E1-9F84-532AF12C7DC4}" presName="root2" presStyleCnt="0"/>
      <dgm:spPr/>
    </dgm:pt>
    <dgm:pt modelId="{DD4F7EE6-AA5C-4D31-B65D-5541613A7170}" type="pres">
      <dgm:prSet presAssocID="{E74B5108-C21D-44E1-9F84-532AF12C7DC4}" presName="LevelTwoTextNode" presStyleLbl="node2" presStyleIdx="0" presStyleCnt="2" custLinFactNeighborX="-64571" custLinFactNeighborY="-7154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0CA52FE-A833-4B84-8A30-D8CE6E5267D4}" type="pres">
      <dgm:prSet presAssocID="{E74B5108-C21D-44E1-9F84-532AF12C7DC4}" presName="level3hierChild" presStyleCnt="0"/>
      <dgm:spPr/>
    </dgm:pt>
    <dgm:pt modelId="{68148A0A-8A65-484E-9D8D-17A903441F63}" type="pres">
      <dgm:prSet presAssocID="{D4EA6221-3281-47A1-BCBD-744871E3B984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F1EFE7E6-A724-44DD-9AC0-A9C3A762F368}" type="pres">
      <dgm:prSet presAssocID="{D4EA6221-3281-47A1-BCBD-744871E3B98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3F8D593A-B38C-46B4-8D3C-B817161501D8}" type="pres">
      <dgm:prSet presAssocID="{F5BC8035-0E27-4F1B-A6D7-281F82BE7902}" presName="root2" presStyleCnt="0"/>
      <dgm:spPr/>
    </dgm:pt>
    <dgm:pt modelId="{3C09DD23-6803-4D3B-8BAC-390226DCBAC5}" type="pres">
      <dgm:prSet presAssocID="{F5BC8035-0E27-4F1B-A6D7-281F82BE7902}" presName="LevelTwoTextNode" presStyleLbl="node2" presStyleIdx="1" presStyleCnt="2" custLinFactNeighborX="-69167" custLinFactNeighborY="6164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980F6E6-2171-4463-8E3B-5503D897C500}" type="pres">
      <dgm:prSet presAssocID="{F5BC8035-0E27-4F1B-A6D7-281F82BE7902}" presName="level3hierChild" presStyleCnt="0"/>
      <dgm:spPr/>
    </dgm:pt>
    <dgm:pt modelId="{67F60EBB-753E-4377-A0AB-D04C5F5663FD}" type="pres">
      <dgm:prSet presAssocID="{27D58986-1E60-48D4-93AF-ACA6B3BE5C23}" presName="conn2-1" presStyleLbl="parChTrans1D3" presStyleIdx="0" presStyleCnt="5"/>
      <dgm:spPr/>
      <dgm:t>
        <a:bodyPr/>
        <a:lstStyle/>
        <a:p>
          <a:endParaRPr lang="el-GR"/>
        </a:p>
      </dgm:t>
    </dgm:pt>
    <dgm:pt modelId="{BA9BCCA8-7137-4F15-BAC8-3968BB7B9AAE}" type="pres">
      <dgm:prSet presAssocID="{27D58986-1E60-48D4-93AF-ACA6B3BE5C23}" presName="connTx" presStyleLbl="parChTrans1D3" presStyleIdx="0" presStyleCnt="5"/>
      <dgm:spPr/>
      <dgm:t>
        <a:bodyPr/>
        <a:lstStyle/>
        <a:p>
          <a:endParaRPr lang="el-GR"/>
        </a:p>
      </dgm:t>
    </dgm:pt>
    <dgm:pt modelId="{7D85CA0C-79B4-4A13-99CD-E58F8156903D}" type="pres">
      <dgm:prSet presAssocID="{8FB642F3-992A-4A41-AAF8-A2ACA988C3D0}" presName="root2" presStyleCnt="0"/>
      <dgm:spPr/>
    </dgm:pt>
    <dgm:pt modelId="{8837BD23-D9AD-4F77-8C99-FB149EA4CD65}" type="pres">
      <dgm:prSet presAssocID="{8FB642F3-992A-4A41-AAF8-A2ACA988C3D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129F4C4-91B2-4283-B333-60BAC4B562C7}" type="pres">
      <dgm:prSet presAssocID="{8FB642F3-992A-4A41-AAF8-A2ACA988C3D0}" presName="level3hierChild" presStyleCnt="0"/>
      <dgm:spPr/>
    </dgm:pt>
    <dgm:pt modelId="{97B21851-A37D-414D-9BA3-90F7FEE4A446}" type="pres">
      <dgm:prSet presAssocID="{48930013-09C1-42ED-B7ED-291B2A3BB386}" presName="conn2-1" presStyleLbl="parChTrans1D3" presStyleIdx="1" presStyleCnt="5"/>
      <dgm:spPr/>
      <dgm:t>
        <a:bodyPr/>
        <a:lstStyle/>
        <a:p>
          <a:endParaRPr lang="el-GR"/>
        </a:p>
      </dgm:t>
    </dgm:pt>
    <dgm:pt modelId="{DF90B470-866F-4B22-A5BD-5FBB171985D4}" type="pres">
      <dgm:prSet presAssocID="{48930013-09C1-42ED-B7ED-291B2A3BB386}" presName="connTx" presStyleLbl="parChTrans1D3" presStyleIdx="1" presStyleCnt="5"/>
      <dgm:spPr/>
      <dgm:t>
        <a:bodyPr/>
        <a:lstStyle/>
        <a:p>
          <a:endParaRPr lang="el-GR"/>
        </a:p>
      </dgm:t>
    </dgm:pt>
    <dgm:pt modelId="{FD1195CD-9579-44A9-A0C6-85EFD3E09716}" type="pres">
      <dgm:prSet presAssocID="{EF89A11E-1E88-4759-9B30-7B1D4D7BBEB0}" presName="root2" presStyleCnt="0"/>
      <dgm:spPr/>
    </dgm:pt>
    <dgm:pt modelId="{8C065279-E50A-4C71-A4ED-FC3DC8BAAB33}" type="pres">
      <dgm:prSet presAssocID="{EF89A11E-1E88-4759-9B30-7B1D4D7BBEB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2B849A-AB02-44B9-BB9B-F176075F7D78}" type="pres">
      <dgm:prSet presAssocID="{EF89A11E-1E88-4759-9B30-7B1D4D7BBEB0}" presName="level3hierChild" presStyleCnt="0"/>
      <dgm:spPr/>
    </dgm:pt>
    <dgm:pt modelId="{8D6D7ADA-33D3-4E55-96FD-E9D30F2433AB}" type="pres">
      <dgm:prSet presAssocID="{72550C3E-8A43-4ED2-9239-7AF4C204318B}" presName="conn2-1" presStyleLbl="parChTrans1D3" presStyleIdx="2" presStyleCnt="5"/>
      <dgm:spPr/>
      <dgm:t>
        <a:bodyPr/>
        <a:lstStyle/>
        <a:p>
          <a:endParaRPr lang="el-GR"/>
        </a:p>
      </dgm:t>
    </dgm:pt>
    <dgm:pt modelId="{8CB73B21-46CB-4F9A-8850-24E334DCB49C}" type="pres">
      <dgm:prSet presAssocID="{72550C3E-8A43-4ED2-9239-7AF4C204318B}" presName="connTx" presStyleLbl="parChTrans1D3" presStyleIdx="2" presStyleCnt="5"/>
      <dgm:spPr/>
      <dgm:t>
        <a:bodyPr/>
        <a:lstStyle/>
        <a:p>
          <a:endParaRPr lang="el-GR"/>
        </a:p>
      </dgm:t>
    </dgm:pt>
    <dgm:pt modelId="{1E8121CE-C7DA-4663-AAB7-045776063B20}" type="pres">
      <dgm:prSet presAssocID="{D0003356-CEA0-4021-AACB-BF7549D8BC0D}" presName="root2" presStyleCnt="0"/>
      <dgm:spPr/>
    </dgm:pt>
    <dgm:pt modelId="{81D3AB2A-FB42-4DF8-A91A-0FB346A2A0C8}" type="pres">
      <dgm:prSet presAssocID="{D0003356-CEA0-4021-AACB-BF7549D8BC0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B173D2-AEC5-4454-9812-C826BF609896}" type="pres">
      <dgm:prSet presAssocID="{D0003356-CEA0-4021-AACB-BF7549D8BC0D}" presName="level3hierChild" presStyleCnt="0"/>
      <dgm:spPr/>
    </dgm:pt>
    <dgm:pt modelId="{8EFD2E1D-6E4C-454B-96BA-25B7B16B044A}" type="pres">
      <dgm:prSet presAssocID="{51CD2EBD-1D62-4108-9FE9-81F0635CD670}" presName="conn2-1" presStyleLbl="parChTrans1D3" presStyleIdx="3" presStyleCnt="5"/>
      <dgm:spPr/>
      <dgm:t>
        <a:bodyPr/>
        <a:lstStyle/>
        <a:p>
          <a:endParaRPr lang="el-GR"/>
        </a:p>
      </dgm:t>
    </dgm:pt>
    <dgm:pt modelId="{1210057F-5CE0-4B91-B2C6-5857442BFDD0}" type="pres">
      <dgm:prSet presAssocID="{51CD2EBD-1D62-4108-9FE9-81F0635CD670}" presName="connTx" presStyleLbl="parChTrans1D3" presStyleIdx="3" presStyleCnt="5"/>
      <dgm:spPr/>
      <dgm:t>
        <a:bodyPr/>
        <a:lstStyle/>
        <a:p>
          <a:endParaRPr lang="el-GR"/>
        </a:p>
      </dgm:t>
    </dgm:pt>
    <dgm:pt modelId="{CBEB533B-8395-4C05-A58B-45DD1C2A7F49}" type="pres">
      <dgm:prSet presAssocID="{A8DF7016-6FEB-43BD-A337-B5BFDB28099B}" presName="root2" presStyleCnt="0"/>
      <dgm:spPr/>
    </dgm:pt>
    <dgm:pt modelId="{0F3128BE-C1A6-4E89-B5FC-5EC1EC28391E}" type="pres">
      <dgm:prSet presAssocID="{A8DF7016-6FEB-43BD-A337-B5BFDB28099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441A2B-0492-4B73-BEAF-F496D94FE13A}" type="pres">
      <dgm:prSet presAssocID="{A8DF7016-6FEB-43BD-A337-B5BFDB28099B}" presName="level3hierChild" presStyleCnt="0"/>
      <dgm:spPr/>
    </dgm:pt>
    <dgm:pt modelId="{C0274B25-7DAF-4750-AA72-2BB66C21EF9A}" type="pres">
      <dgm:prSet presAssocID="{77EED54D-A9B5-4EB1-B82A-CB1BD6B6FB22}" presName="conn2-1" presStyleLbl="parChTrans1D3" presStyleIdx="4" presStyleCnt="5"/>
      <dgm:spPr/>
      <dgm:t>
        <a:bodyPr/>
        <a:lstStyle/>
        <a:p>
          <a:endParaRPr lang="el-GR"/>
        </a:p>
      </dgm:t>
    </dgm:pt>
    <dgm:pt modelId="{B2624FBC-A2CC-4841-B3FE-9EA85FED9E75}" type="pres">
      <dgm:prSet presAssocID="{77EED54D-A9B5-4EB1-B82A-CB1BD6B6FB22}" presName="connTx" presStyleLbl="parChTrans1D3" presStyleIdx="4" presStyleCnt="5"/>
      <dgm:spPr/>
      <dgm:t>
        <a:bodyPr/>
        <a:lstStyle/>
        <a:p>
          <a:endParaRPr lang="el-GR"/>
        </a:p>
      </dgm:t>
    </dgm:pt>
    <dgm:pt modelId="{9320BFA6-DA11-4977-AC62-13AFD80C598A}" type="pres">
      <dgm:prSet presAssocID="{455A99E3-BB56-44CB-A3CF-6F9E26F128C0}" presName="root2" presStyleCnt="0"/>
      <dgm:spPr/>
    </dgm:pt>
    <dgm:pt modelId="{32B9008A-1702-49C8-9869-BBE7F7760191}" type="pres">
      <dgm:prSet presAssocID="{455A99E3-BB56-44CB-A3CF-6F9E26F128C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0D6D703-E545-4034-BF4C-B1300776C40F}" type="pres">
      <dgm:prSet presAssocID="{455A99E3-BB56-44CB-A3CF-6F9E26F128C0}" presName="level3hierChild" presStyleCnt="0"/>
      <dgm:spPr/>
    </dgm:pt>
  </dgm:ptLst>
  <dgm:cxnLst>
    <dgm:cxn modelId="{5A608DD7-8BED-41B9-ADA4-62C2336D4263}" srcId="{77405240-0FC0-4367-85FA-057FF5AA5633}" destId="{E74B5108-C21D-44E1-9F84-532AF12C7DC4}" srcOrd="0" destOrd="0" parTransId="{8F829158-C1B5-4423-8646-B663C295D93A}" sibTransId="{21306BB3-1EC3-4715-8E0D-99835EB5A471}"/>
    <dgm:cxn modelId="{0AE897CF-84E9-4D54-A0B5-9A70D850F0B3}" type="presOf" srcId="{F5BC8035-0E27-4F1B-A6D7-281F82BE7902}" destId="{3C09DD23-6803-4D3B-8BAC-390226DCBAC5}" srcOrd="0" destOrd="0" presId="urn:microsoft.com/office/officeart/2005/8/layout/hierarchy2"/>
    <dgm:cxn modelId="{3CB764FA-44B6-4502-A39C-1110928C1C1C}" srcId="{F5BC8035-0E27-4F1B-A6D7-281F82BE7902}" destId="{D0003356-CEA0-4021-AACB-BF7549D8BC0D}" srcOrd="2" destOrd="0" parTransId="{72550C3E-8A43-4ED2-9239-7AF4C204318B}" sibTransId="{93DAF4B6-9140-40A3-BA7E-5CB9B99D5F22}"/>
    <dgm:cxn modelId="{CD0B6779-93A9-4C65-B287-B1CB4AF808DE}" srcId="{F5BC8035-0E27-4F1B-A6D7-281F82BE7902}" destId="{EF89A11E-1E88-4759-9B30-7B1D4D7BBEB0}" srcOrd="1" destOrd="0" parTransId="{48930013-09C1-42ED-B7ED-291B2A3BB386}" sibTransId="{C7051CE3-C25D-490E-903F-FA290F1AE980}"/>
    <dgm:cxn modelId="{13CBA1AE-AE33-43A1-A085-29CD3DA61295}" srcId="{F5BC8035-0E27-4F1B-A6D7-281F82BE7902}" destId="{A8DF7016-6FEB-43BD-A337-B5BFDB28099B}" srcOrd="3" destOrd="0" parTransId="{51CD2EBD-1D62-4108-9FE9-81F0635CD670}" sibTransId="{1113FF83-66F1-4128-A6EF-152B10771A5D}"/>
    <dgm:cxn modelId="{F2A3E837-13D6-4946-9475-5F41A4F64231}" type="presOf" srcId="{D4EA6221-3281-47A1-BCBD-744871E3B984}" destId="{68148A0A-8A65-484E-9D8D-17A903441F63}" srcOrd="0" destOrd="0" presId="urn:microsoft.com/office/officeart/2005/8/layout/hierarchy2"/>
    <dgm:cxn modelId="{412D7B9B-B4C1-47A8-AA5D-476EF3D8C5BA}" type="presOf" srcId="{8F829158-C1B5-4423-8646-B663C295D93A}" destId="{77117BE0-4B90-4017-9750-5C1FE330284C}" srcOrd="0" destOrd="0" presId="urn:microsoft.com/office/officeart/2005/8/layout/hierarchy2"/>
    <dgm:cxn modelId="{21295B0D-A765-416E-BE8C-69015B8CDDC1}" type="presOf" srcId="{EF89A11E-1E88-4759-9B30-7B1D4D7BBEB0}" destId="{8C065279-E50A-4C71-A4ED-FC3DC8BAAB33}" srcOrd="0" destOrd="0" presId="urn:microsoft.com/office/officeart/2005/8/layout/hierarchy2"/>
    <dgm:cxn modelId="{4452FCAD-D604-4A30-9C3E-446D10A1F8B8}" type="presOf" srcId="{27D58986-1E60-48D4-93AF-ACA6B3BE5C23}" destId="{67F60EBB-753E-4377-A0AB-D04C5F5663FD}" srcOrd="0" destOrd="0" presId="urn:microsoft.com/office/officeart/2005/8/layout/hierarchy2"/>
    <dgm:cxn modelId="{801C76C1-BB27-42A6-8234-A0DF7A27024E}" type="presOf" srcId="{A8DF7016-6FEB-43BD-A337-B5BFDB28099B}" destId="{0F3128BE-C1A6-4E89-B5FC-5EC1EC28391E}" srcOrd="0" destOrd="0" presId="urn:microsoft.com/office/officeart/2005/8/layout/hierarchy2"/>
    <dgm:cxn modelId="{B5B81C3A-3109-4E1E-8D94-875265FE5F83}" type="presOf" srcId="{72550C3E-8A43-4ED2-9239-7AF4C204318B}" destId="{8CB73B21-46CB-4F9A-8850-24E334DCB49C}" srcOrd="1" destOrd="0" presId="urn:microsoft.com/office/officeart/2005/8/layout/hierarchy2"/>
    <dgm:cxn modelId="{42F0B0A5-8C64-46B5-8F56-B5F9EF8184FC}" srcId="{F5BC8035-0E27-4F1B-A6D7-281F82BE7902}" destId="{455A99E3-BB56-44CB-A3CF-6F9E26F128C0}" srcOrd="4" destOrd="0" parTransId="{77EED54D-A9B5-4EB1-B82A-CB1BD6B6FB22}" sibTransId="{7495A7A9-BD6F-45F4-9EF3-766240BB3B3B}"/>
    <dgm:cxn modelId="{72B8CB31-9DCB-4B1D-BFF2-01E3BCA39F20}" srcId="{F5BC8035-0E27-4F1B-A6D7-281F82BE7902}" destId="{8FB642F3-992A-4A41-AAF8-A2ACA988C3D0}" srcOrd="0" destOrd="0" parTransId="{27D58986-1E60-48D4-93AF-ACA6B3BE5C23}" sibTransId="{701526BA-2D82-408A-821A-0FFD4A7586D4}"/>
    <dgm:cxn modelId="{AFB07CF4-8316-4089-9799-13C294A62401}" type="presOf" srcId="{FB2775CA-5E1D-4148-8645-B21F42F225D2}" destId="{FAD10B09-DA02-4770-84F0-C933AD7D7E23}" srcOrd="0" destOrd="0" presId="urn:microsoft.com/office/officeart/2005/8/layout/hierarchy2"/>
    <dgm:cxn modelId="{1D19A255-E0EE-4FE2-BDC2-A62950A96477}" type="presOf" srcId="{77405240-0FC0-4367-85FA-057FF5AA5633}" destId="{11E4F2BC-F55E-4783-AE03-A0637C47EDB6}" srcOrd="0" destOrd="0" presId="urn:microsoft.com/office/officeart/2005/8/layout/hierarchy2"/>
    <dgm:cxn modelId="{934681FD-DCCA-495E-9EEA-E778F1D0C460}" type="presOf" srcId="{48930013-09C1-42ED-B7ED-291B2A3BB386}" destId="{DF90B470-866F-4B22-A5BD-5FBB171985D4}" srcOrd="1" destOrd="0" presId="urn:microsoft.com/office/officeart/2005/8/layout/hierarchy2"/>
    <dgm:cxn modelId="{2A259FC1-D5EF-45AC-8636-19B0C64490E6}" type="presOf" srcId="{455A99E3-BB56-44CB-A3CF-6F9E26F128C0}" destId="{32B9008A-1702-49C8-9869-BBE7F7760191}" srcOrd="0" destOrd="0" presId="urn:microsoft.com/office/officeart/2005/8/layout/hierarchy2"/>
    <dgm:cxn modelId="{797E0462-1288-4D24-9BD1-09479A98853B}" type="presOf" srcId="{8F829158-C1B5-4423-8646-B663C295D93A}" destId="{41E146AB-0524-4040-98B4-2E3839973BE0}" srcOrd="1" destOrd="0" presId="urn:microsoft.com/office/officeart/2005/8/layout/hierarchy2"/>
    <dgm:cxn modelId="{C1733ECC-A6B0-4B4A-874B-AA812D6699F2}" type="presOf" srcId="{D0003356-CEA0-4021-AACB-BF7549D8BC0D}" destId="{81D3AB2A-FB42-4DF8-A91A-0FB346A2A0C8}" srcOrd="0" destOrd="0" presId="urn:microsoft.com/office/officeart/2005/8/layout/hierarchy2"/>
    <dgm:cxn modelId="{258FBE85-602F-4F94-8F57-5BA279498346}" type="presOf" srcId="{48930013-09C1-42ED-B7ED-291B2A3BB386}" destId="{97B21851-A37D-414D-9BA3-90F7FEE4A446}" srcOrd="0" destOrd="0" presId="urn:microsoft.com/office/officeart/2005/8/layout/hierarchy2"/>
    <dgm:cxn modelId="{778FBC91-35C4-4294-AD12-8217EB8ADB3E}" srcId="{FB2775CA-5E1D-4148-8645-B21F42F225D2}" destId="{77405240-0FC0-4367-85FA-057FF5AA5633}" srcOrd="0" destOrd="0" parTransId="{3A8A095C-2293-46AE-A5C9-29027E0E5EF6}" sibTransId="{34E16A7A-4FD0-4F89-B167-FD1FBBC87BCB}"/>
    <dgm:cxn modelId="{33880A42-864B-4C12-9AD1-A0776EC87EF8}" srcId="{77405240-0FC0-4367-85FA-057FF5AA5633}" destId="{F5BC8035-0E27-4F1B-A6D7-281F82BE7902}" srcOrd="1" destOrd="0" parTransId="{D4EA6221-3281-47A1-BCBD-744871E3B984}" sibTransId="{23F774DE-85A1-470D-B4D6-6245BF89727E}"/>
    <dgm:cxn modelId="{CCAD0EE8-5FF3-4310-932A-9C778B304283}" type="presOf" srcId="{8FB642F3-992A-4A41-AAF8-A2ACA988C3D0}" destId="{8837BD23-D9AD-4F77-8C99-FB149EA4CD65}" srcOrd="0" destOrd="0" presId="urn:microsoft.com/office/officeart/2005/8/layout/hierarchy2"/>
    <dgm:cxn modelId="{142A4275-A41D-4A8E-B505-3D8F8DE94DBF}" type="presOf" srcId="{E74B5108-C21D-44E1-9F84-532AF12C7DC4}" destId="{DD4F7EE6-AA5C-4D31-B65D-5541613A7170}" srcOrd="0" destOrd="0" presId="urn:microsoft.com/office/officeart/2005/8/layout/hierarchy2"/>
    <dgm:cxn modelId="{F5753F9B-59D8-46DE-82AF-5B81E8F89ACF}" type="presOf" srcId="{27D58986-1E60-48D4-93AF-ACA6B3BE5C23}" destId="{BA9BCCA8-7137-4F15-BAC8-3968BB7B9AAE}" srcOrd="1" destOrd="0" presId="urn:microsoft.com/office/officeart/2005/8/layout/hierarchy2"/>
    <dgm:cxn modelId="{7FFFB256-F7FF-447A-8F6A-E6C4BC75BB88}" type="presOf" srcId="{51CD2EBD-1D62-4108-9FE9-81F0635CD670}" destId="{8EFD2E1D-6E4C-454B-96BA-25B7B16B044A}" srcOrd="0" destOrd="0" presId="urn:microsoft.com/office/officeart/2005/8/layout/hierarchy2"/>
    <dgm:cxn modelId="{6E67F4BF-2469-468A-9454-B11AF7B5F9C7}" type="presOf" srcId="{72550C3E-8A43-4ED2-9239-7AF4C204318B}" destId="{8D6D7ADA-33D3-4E55-96FD-E9D30F2433AB}" srcOrd="0" destOrd="0" presId="urn:microsoft.com/office/officeart/2005/8/layout/hierarchy2"/>
    <dgm:cxn modelId="{A4C2F429-D54A-43D2-BFEF-2FF928C1DDEF}" type="presOf" srcId="{77EED54D-A9B5-4EB1-B82A-CB1BD6B6FB22}" destId="{B2624FBC-A2CC-4841-B3FE-9EA85FED9E75}" srcOrd="1" destOrd="0" presId="urn:microsoft.com/office/officeart/2005/8/layout/hierarchy2"/>
    <dgm:cxn modelId="{A60E229E-8536-4401-86FA-FF9F418BAA9D}" type="presOf" srcId="{77EED54D-A9B5-4EB1-B82A-CB1BD6B6FB22}" destId="{C0274B25-7DAF-4750-AA72-2BB66C21EF9A}" srcOrd="0" destOrd="0" presId="urn:microsoft.com/office/officeart/2005/8/layout/hierarchy2"/>
    <dgm:cxn modelId="{379F1A58-C954-41F3-BC3A-FE052D1FC432}" type="presOf" srcId="{D4EA6221-3281-47A1-BCBD-744871E3B984}" destId="{F1EFE7E6-A724-44DD-9AC0-A9C3A762F368}" srcOrd="1" destOrd="0" presId="urn:microsoft.com/office/officeart/2005/8/layout/hierarchy2"/>
    <dgm:cxn modelId="{06B2AD05-468A-41B4-8E16-5F46CE375A6C}" type="presOf" srcId="{51CD2EBD-1D62-4108-9FE9-81F0635CD670}" destId="{1210057F-5CE0-4B91-B2C6-5857442BFDD0}" srcOrd="1" destOrd="0" presId="urn:microsoft.com/office/officeart/2005/8/layout/hierarchy2"/>
    <dgm:cxn modelId="{DAB9FDDF-30D1-4A93-BFEF-4D45ACEF6CF2}" type="presParOf" srcId="{FAD10B09-DA02-4770-84F0-C933AD7D7E23}" destId="{68EAC2C9-71DF-4770-BEDC-438AAEFB61EE}" srcOrd="0" destOrd="0" presId="urn:microsoft.com/office/officeart/2005/8/layout/hierarchy2"/>
    <dgm:cxn modelId="{B04498B4-8343-43D0-918F-D884DE64B13D}" type="presParOf" srcId="{68EAC2C9-71DF-4770-BEDC-438AAEFB61EE}" destId="{11E4F2BC-F55E-4783-AE03-A0637C47EDB6}" srcOrd="0" destOrd="0" presId="urn:microsoft.com/office/officeart/2005/8/layout/hierarchy2"/>
    <dgm:cxn modelId="{FED10218-0A3F-4876-A601-D4A0CA60D1CA}" type="presParOf" srcId="{68EAC2C9-71DF-4770-BEDC-438AAEFB61EE}" destId="{EF48319A-D44C-475A-80C3-C9F93F06A457}" srcOrd="1" destOrd="0" presId="urn:microsoft.com/office/officeart/2005/8/layout/hierarchy2"/>
    <dgm:cxn modelId="{5C3616C0-7BE4-470B-A193-D6B492E2E7CA}" type="presParOf" srcId="{EF48319A-D44C-475A-80C3-C9F93F06A457}" destId="{77117BE0-4B90-4017-9750-5C1FE330284C}" srcOrd="0" destOrd="0" presId="urn:microsoft.com/office/officeart/2005/8/layout/hierarchy2"/>
    <dgm:cxn modelId="{86E645BD-4168-4EDE-ACFD-E2922E4A49E9}" type="presParOf" srcId="{77117BE0-4B90-4017-9750-5C1FE330284C}" destId="{41E146AB-0524-4040-98B4-2E3839973BE0}" srcOrd="0" destOrd="0" presId="urn:microsoft.com/office/officeart/2005/8/layout/hierarchy2"/>
    <dgm:cxn modelId="{CE116451-4B1A-427B-9880-441001884290}" type="presParOf" srcId="{EF48319A-D44C-475A-80C3-C9F93F06A457}" destId="{CF51844C-4F01-485E-B870-29374476D4A9}" srcOrd="1" destOrd="0" presId="urn:microsoft.com/office/officeart/2005/8/layout/hierarchy2"/>
    <dgm:cxn modelId="{2A0397A4-45BE-44F1-BAD9-3EAC812EB49F}" type="presParOf" srcId="{CF51844C-4F01-485E-B870-29374476D4A9}" destId="{DD4F7EE6-AA5C-4D31-B65D-5541613A7170}" srcOrd="0" destOrd="0" presId="urn:microsoft.com/office/officeart/2005/8/layout/hierarchy2"/>
    <dgm:cxn modelId="{CE1836A1-9D3D-4DD8-BA57-C45137060EE4}" type="presParOf" srcId="{CF51844C-4F01-485E-B870-29374476D4A9}" destId="{F0CA52FE-A833-4B84-8A30-D8CE6E5267D4}" srcOrd="1" destOrd="0" presId="urn:microsoft.com/office/officeart/2005/8/layout/hierarchy2"/>
    <dgm:cxn modelId="{D853801E-9168-4918-8B94-D918D2C9B8BA}" type="presParOf" srcId="{EF48319A-D44C-475A-80C3-C9F93F06A457}" destId="{68148A0A-8A65-484E-9D8D-17A903441F63}" srcOrd="2" destOrd="0" presId="urn:microsoft.com/office/officeart/2005/8/layout/hierarchy2"/>
    <dgm:cxn modelId="{6A072B5E-65AF-443F-B71D-54A3344B67D6}" type="presParOf" srcId="{68148A0A-8A65-484E-9D8D-17A903441F63}" destId="{F1EFE7E6-A724-44DD-9AC0-A9C3A762F368}" srcOrd="0" destOrd="0" presId="urn:microsoft.com/office/officeart/2005/8/layout/hierarchy2"/>
    <dgm:cxn modelId="{D338F784-6BAD-403F-940D-0EF881152D44}" type="presParOf" srcId="{EF48319A-D44C-475A-80C3-C9F93F06A457}" destId="{3F8D593A-B38C-46B4-8D3C-B817161501D8}" srcOrd="3" destOrd="0" presId="urn:microsoft.com/office/officeart/2005/8/layout/hierarchy2"/>
    <dgm:cxn modelId="{4797E208-4CC3-47A6-8E74-F2287B5026E6}" type="presParOf" srcId="{3F8D593A-B38C-46B4-8D3C-B817161501D8}" destId="{3C09DD23-6803-4D3B-8BAC-390226DCBAC5}" srcOrd="0" destOrd="0" presId="urn:microsoft.com/office/officeart/2005/8/layout/hierarchy2"/>
    <dgm:cxn modelId="{D5B2CD3F-6FA9-433F-8CBA-2CEF88218594}" type="presParOf" srcId="{3F8D593A-B38C-46B4-8D3C-B817161501D8}" destId="{E980F6E6-2171-4463-8E3B-5503D897C500}" srcOrd="1" destOrd="0" presId="urn:microsoft.com/office/officeart/2005/8/layout/hierarchy2"/>
    <dgm:cxn modelId="{62316E95-E4C1-45C9-9550-E2C555FC3ECB}" type="presParOf" srcId="{E980F6E6-2171-4463-8E3B-5503D897C500}" destId="{67F60EBB-753E-4377-A0AB-D04C5F5663FD}" srcOrd="0" destOrd="0" presId="urn:microsoft.com/office/officeart/2005/8/layout/hierarchy2"/>
    <dgm:cxn modelId="{14F988E9-DC83-4722-BD5D-CECB246E58E7}" type="presParOf" srcId="{67F60EBB-753E-4377-A0AB-D04C5F5663FD}" destId="{BA9BCCA8-7137-4F15-BAC8-3968BB7B9AAE}" srcOrd="0" destOrd="0" presId="urn:microsoft.com/office/officeart/2005/8/layout/hierarchy2"/>
    <dgm:cxn modelId="{02398042-34B2-431F-BA5D-FC2D54A42AEF}" type="presParOf" srcId="{E980F6E6-2171-4463-8E3B-5503D897C500}" destId="{7D85CA0C-79B4-4A13-99CD-E58F8156903D}" srcOrd="1" destOrd="0" presId="urn:microsoft.com/office/officeart/2005/8/layout/hierarchy2"/>
    <dgm:cxn modelId="{4BB107E9-9019-45E2-839D-52892F3F7296}" type="presParOf" srcId="{7D85CA0C-79B4-4A13-99CD-E58F8156903D}" destId="{8837BD23-D9AD-4F77-8C99-FB149EA4CD65}" srcOrd="0" destOrd="0" presId="urn:microsoft.com/office/officeart/2005/8/layout/hierarchy2"/>
    <dgm:cxn modelId="{F3323A03-5413-4367-9945-74F01E6A090C}" type="presParOf" srcId="{7D85CA0C-79B4-4A13-99CD-E58F8156903D}" destId="{7129F4C4-91B2-4283-B333-60BAC4B562C7}" srcOrd="1" destOrd="0" presId="urn:microsoft.com/office/officeart/2005/8/layout/hierarchy2"/>
    <dgm:cxn modelId="{CD3B66F3-C430-47E9-A261-C77359C8FBFF}" type="presParOf" srcId="{E980F6E6-2171-4463-8E3B-5503D897C500}" destId="{97B21851-A37D-414D-9BA3-90F7FEE4A446}" srcOrd="2" destOrd="0" presId="urn:microsoft.com/office/officeart/2005/8/layout/hierarchy2"/>
    <dgm:cxn modelId="{88B11AA6-C770-4AB4-9755-5FF3B1327C9F}" type="presParOf" srcId="{97B21851-A37D-414D-9BA3-90F7FEE4A446}" destId="{DF90B470-866F-4B22-A5BD-5FBB171985D4}" srcOrd="0" destOrd="0" presId="urn:microsoft.com/office/officeart/2005/8/layout/hierarchy2"/>
    <dgm:cxn modelId="{B71E13DF-4AB1-4840-93BA-D3C14D98679A}" type="presParOf" srcId="{E980F6E6-2171-4463-8E3B-5503D897C500}" destId="{FD1195CD-9579-44A9-A0C6-85EFD3E09716}" srcOrd="3" destOrd="0" presId="urn:microsoft.com/office/officeart/2005/8/layout/hierarchy2"/>
    <dgm:cxn modelId="{4CCC8CEF-BDA1-43D1-9159-070C43593064}" type="presParOf" srcId="{FD1195CD-9579-44A9-A0C6-85EFD3E09716}" destId="{8C065279-E50A-4C71-A4ED-FC3DC8BAAB33}" srcOrd="0" destOrd="0" presId="urn:microsoft.com/office/officeart/2005/8/layout/hierarchy2"/>
    <dgm:cxn modelId="{29B0BFDD-8008-4CEE-BE4E-C395039C7D5D}" type="presParOf" srcId="{FD1195CD-9579-44A9-A0C6-85EFD3E09716}" destId="{592B849A-AB02-44B9-BB9B-F176075F7D78}" srcOrd="1" destOrd="0" presId="urn:microsoft.com/office/officeart/2005/8/layout/hierarchy2"/>
    <dgm:cxn modelId="{CCF779F7-C635-4B91-82DA-DDE807281CD7}" type="presParOf" srcId="{E980F6E6-2171-4463-8E3B-5503D897C500}" destId="{8D6D7ADA-33D3-4E55-96FD-E9D30F2433AB}" srcOrd="4" destOrd="0" presId="urn:microsoft.com/office/officeart/2005/8/layout/hierarchy2"/>
    <dgm:cxn modelId="{0396A771-0510-4F4B-A547-F97CC849BFE6}" type="presParOf" srcId="{8D6D7ADA-33D3-4E55-96FD-E9D30F2433AB}" destId="{8CB73B21-46CB-4F9A-8850-24E334DCB49C}" srcOrd="0" destOrd="0" presId="urn:microsoft.com/office/officeart/2005/8/layout/hierarchy2"/>
    <dgm:cxn modelId="{5E86EE51-C8D2-4B5A-ADE9-7EDD90C35B01}" type="presParOf" srcId="{E980F6E6-2171-4463-8E3B-5503D897C500}" destId="{1E8121CE-C7DA-4663-AAB7-045776063B20}" srcOrd="5" destOrd="0" presId="urn:microsoft.com/office/officeart/2005/8/layout/hierarchy2"/>
    <dgm:cxn modelId="{E93264B2-8586-4C7B-B934-A35B7644CE13}" type="presParOf" srcId="{1E8121CE-C7DA-4663-AAB7-045776063B20}" destId="{81D3AB2A-FB42-4DF8-A91A-0FB346A2A0C8}" srcOrd="0" destOrd="0" presId="urn:microsoft.com/office/officeart/2005/8/layout/hierarchy2"/>
    <dgm:cxn modelId="{D1E25288-D2A8-46DC-B48C-BB4AF681678B}" type="presParOf" srcId="{1E8121CE-C7DA-4663-AAB7-045776063B20}" destId="{F3B173D2-AEC5-4454-9812-C826BF609896}" srcOrd="1" destOrd="0" presId="urn:microsoft.com/office/officeart/2005/8/layout/hierarchy2"/>
    <dgm:cxn modelId="{204616C2-9C14-48AC-B1FF-42E7ECCA2EFC}" type="presParOf" srcId="{E980F6E6-2171-4463-8E3B-5503D897C500}" destId="{8EFD2E1D-6E4C-454B-96BA-25B7B16B044A}" srcOrd="6" destOrd="0" presId="urn:microsoft.com/office/officeart/2005/8/layout/hierarchy2"/>
    <dgm:cxn modelId="{E4263907-F8D3-45C0-9831-CC4ED5A1F1F3}" type="presParOf" srcId="{8EFD2E1D-6E4C-454B-96BA-25B7B16B044A}" destId="{1210057F-5CE0-4B91-B2C6-5857442BFDD0}" srcOrd="0" destOrd="0" presId="urn:microsoft.com/office/officeart/2005/8/layout/hierarchy2"/>
    <dgm:cxn modelId="{876BDD28-5A13-42D7-981F-BA9657266554}" type="presParOf" srcId="{E980F6E6-2171-4463-8E3B-5503D897C500}" destId="{CBEB533B-8395-4C05-A58B-45DD1C2A7F49}" srcOrd="7" destOrd="0" presId="urn:microsoft.com/office/officeart/2005/8/layout/hierarchy2"/>
    <dgm:cxn modelId="{1ECB3C64-4A52-4F51-A2CB-3E7AAFEB292D}" type="presParOf" srcId="{CBEB533B-8395-4C05-A58B-45DD1C2A7F49}" destId="{0F3128BE-C1A6-4E89-B5FC-5EC1EC28391E}" srcOrd="0" destOrd="0" presId="urn:microsoft.com/office/officeart/2005/8/layout/hierarchy2"/>
    <dgm:cxn modelId="{BEBA5DC5-C2DB-4E85-89CA-6D16B2135F73}" type="presParOf" srcId="{CBEB533B-8395-4C05-A58B-45DD1C2A7F49}" destId="{5A441A2B-0492-4B73-BEAF-F496D94FE13A}" srcOrd="1" destOrd="0" presId="urn:microsoft.com/office/officeart/2005/8/layout/hierarchy2"/>
    <dgm:cxn modelId="{D3ADAD3A-130C-42FC-A27A-7AAA72A9DF55}" type="presParOf" srcId="{E980F6E6-2171-4463-8E3B-5503D897C500}" destId="{C0274B25-7DAF-4750-AA72-2BB66C21EF9A}" srcOrd="8" destOrd="0" presId="urn:microsoft.com/office/officeart/2005/8/layout/hierarchy2"/>
    <dgm:cxn modelId="{135381F5-CE0A-4467-AFAA-07534091E16E}" type="presParOf" srcId="{C0274B25-7DAF-4750-AA72-2BB66C21EF9A}" destId="{B2624FBC-A2CC-4841-B3FE-9EA85FED9E75}" srcOrd="0" destOrd="0" presId="urn:microsoft.com/office/officeart/2005/8/layout/hierarchy2"/>
    <dgm:cxn modelId="{BCDDF278-EC9B-49FC-B91D-AD02575FD76E}" type="presParOf" srcId="{E980F6E6-2171-4463-8E3B-5503D897C500}" destId="{9320BFA6-DA11-4977-AC62-13AFD80C598A}" srcOrd="9" destOrd="0" presId="urn:microsoft.com/office/officeart/2005/8/layout/hierarchy2"/>
    <dgm:cxn modelId="{C724E17D-1E1C-47C6-8AE0-E3C461F48CE1}" type="presParOf" srcId="{9320BFA6-DA11-4977-AC62-13AFD80C598A}" destId="{32B9008A-1702-49C8-9869-BBE7F7760191}" srcOrd="0" destOrd="0" presId="urn:microsoft.com/office/officeart/2005/8/layout/hierarchy2"/>
    <dgm:cxn modelId="{3F778967-B8AC-46EB-8C5D-23A944105F65}" type="presParOf" srcId="{9320BFA6-DA11-4977-AC62-13AFD80C598A}" destId="{50D6D703-E545-4034-BF4C-B1300776C4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8BE47-9C4B-4DB3-A13A-05EB44E1D69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0172568-DCDB-4D97-A3ED-6B57844A7599}">
      <dgm:prSet phldrT="[Κείμενο]"/>
      <dgm:spPr/>
      <dgm:t>
        <a:bodyPr/>
        <a:lstStyle/>
        <a:p>
          <a:r>
            <a:rPr lang="el-GR" dirty="0" smtClean="0"/>
            <a:t>Νομικά &amp; Οικονομικά Χαρακτηριστικά</a:t>
          </a:r>
          <a:endParaRPr lang="el-GR" dirty="0"/>
        </a:p>
      </dgm:t>
    </dgm:pt>
    <dgm:pt modelId="{65AD72B6-3E39-4A92-97A6-2B96AB998A14}" type="parTrans" cxnId="{6776DC2F-2E9C-4E84-AD08-924B4EDA7DA2}">
      <dgm:prSet/>
      <dgm:spPr/>
      <dgm:t>
        <a:bodyPr/>
        <a:lstStyle/>
        <a:p>
          <a:endParaRPr lang="el-GR"/>
        </a:p>
      </dgm:t>
    </dgm:pt>
    <dgm:pt modelId="{67061954-254C-4CCB-A481-F6B0CBFBB82D}" type="sibTrans" cxnId="{6776DC2F-2E9C-4E84-AD08-924B4EDA7DA2}">
      <dgm:prSet/>
      <dgm:spPr/>
      <dgm:t>
        <a:bodyPr/>
        <a:lstStyle/>
        <a:p>
          <a:endParaRPr lang="el-GR"/>
        </a:p>
      </dgm:t>
    </dgm:pt>
    <dgm:pt modelId="{DDC1AFC1-03A0-4491-B850-417426EECC73}">
      <dgm:prSet phldrT="[Κείμενο]"/>
      <dgm:spPr/>
      <dgm:t>
        <a:bodyPr/>
        <a:lstStyle/>
        <a:p>
          <a:pPr algn="l"/>
          <a:r>
            <a:rPr lang="el-GR" dirty="0" smtClean="0"/>
            <a:t>Τα κύρια </a:t>
          </a:r>
          <a:r>
            <a:rPr lang="el-GR" b="1" u="sng" dirty="0" smtClean="0"/>
            <a:t>νομικά</a:t>
          </a:r>
          <a:r>
            <a:rPr lang="el-GR" dirty="0" smtClean="0"/>
            <a:t>  χαρακτηριστικά της Α.Ε. είναι:</a:t>
          </a:r>
        </a:p>
        <a:p>
          <a:pPr algn="l"/>
          <a:r>
            <a:rPr lang="el-GR" dirty="0" smtClean="0"/>
            <a:t>α) Η διαίρεση του μετοχικού κεφαλαίου σε τίτλους, τις μετοχές.</a:t>
          </a:r>
        </a:p>
        <a:p>
          <a:pPr algn="l"/>
          <a:r>
            <a:rPr lang="el-GR" dirty="0" smtClean="0"/>
            <a:t>β) Η ιδιότητα των εταίρων μεταβιβάζεται ελεύθερα, μαζί με </a:t>
          </a:r>
          <a:r>
            <a:rPr lang="el-GR" dirty="0" err="1" smtClean="0"/>
            <a:t>τιςμετοχές</a:t>
          </a:r>
          <a:r>
            <a:rPr lang="el-GR" dirty="0" smtClean="0"/>
            <a:t>.</a:t>
          </a:r>
        </a:p>
        <a:p>
          <a:pPr algn="l"/>
          <a:r>
            <a:rPr lang="el-GR" dirty="0" smtClean="0"/>
            <a:t>γ) Η περιορισμένη ευθύνη των εταίρων μέχρι του ποσού της εισφοράς τους. </a:t>
          </a:r>
          <a:endParaRPr lang="el-GR" dirty="0"/>
        </a:p>
      </dgm:t>
    </dgm:pt>
    <dgm:pt modelId="{895A94D6-B4B7-45D5-85C2-3AC543B6C80B}" type="parTrans" cxnId="{68FA0801-204B-4A7F-B2C2-20B85771B06E}">
      <dgm:prSet/>
      <dgm:spPr/>
      <dgm:t>
        <a:bodyPr/>
        <a:lstStyle/>
        <a:p>
          <a:endParaRPr lang="el-GR"/>
        </a:p>
      </dgm:t>
    </dgm:pt>
    <dgm:pt modelId="{E723CE1C-1ECB-48B2-B126-0DDFE3013BC3}" type="sibTrans" cxnId="{68FA0801-204B-4A7F-B2C2-20B85771B06E}">
      <dgm:prSet/>
      <dgm:spPr/>
      <dgm:t>
        <a:bodyPr/>
        <a:lstStyle/>
        <a:p>
          <a:endParaRPr lang="el-GR"/>
        </a:p>
      </dgm:t>
    </dgm:pt>
    <dgm:pt modelId="{7D773649-6359-4821-BDF3-A2A243AA0B6A}">
      <dgm:prSet phldrT="[Κείμενο]"/>
      <dgm:spPr/>
      <dgm:t>
        <a:bodyPr/>
        <a:lstStyle/>
        <a:p>
          <a:pPr algn="l"/>
          <a:r>
            <a:rPr lang="el-GR" dirty="0" smtClean="0"/>
            <a:t>Τα κύρια </a:t>
          </a:r>
          <a:r>
            <a:rPr lang="el-GR" b="1" u="sng" dirty="0" smtClean="0"/>
            <a:t>οικονομικά </a:t>
          </a:r>
          <a:r>
            <a:rPr lang="el-GR" dirty="0" smtClean="0"/>
            <a:t>χαρακτηριστικά της Α.Ε. είναι:</a:t>
          </a:r>
        </a:p>
        <a:p>
          <a:pPr algn="l"/>
          <a:r>
            <a:rPr lang="el-GR" dirty="0" smtClean="0"/>
            <a:t>α) Η συγκέντρωση μεγάλων ποσών κεφαλαίου, από μεγάλο αριθμό προσώπων.</a:t>
          </a:r>
        </a:p>
        <a:p>
          <a:pPr algn="l"/>
          <a:r>
            <a:rPr lang="el-GR" dirty="0" smtClean="0"/>
            <a:t>β) Ο επιμερισμός του επιχειρηματικού κινδύνου σε περισσότερα πρόσωπα</a:t>
          </a:r>
          <a:endParaRPr lang="el-GR" dirty="0"/>
        </a:p>
      </dgm:t>
    </dgm:pt>
    <dgm:pt modelId="{0EAB61A2-881E-42AA-809D-021684B5E876}" type="parTrans" cxnId="{77751FA2-1816-4E72-B69C-69CD4D7DCAA7}">
      <dgm:prSet/>
      <dgm:spPr/>
      <dgm:t>
        <a:bodyPr/>
        <a:lstStyle/>
        <a:p>
          <a:endParaRPr lang="el-GR"/>
        </a:p>
      </dgm:t>
    </dgm:pt>
    <dgm:pt modelId="{4546D5CA-29AA-4E73-928D-CFE0E1847C7B}" type="sibTrans" cxnId="{77751FA2-1816-4E72-B69C-69CD4D7DCAA7}">
      <dgm:prSet/>
      <dgm:spPr/>
      <dgm:t>
        <a:bodyPr/>
        <a:lstStyle/>
        <a:p>
          <a:endParaRPr lang="el-GR"/>
        </a:p>
      </dgm:t>
    </dgm:pt>
    <dgm:pt modelId="{B7734CD2-74F7-4524-9A32-3DCE9C326A23}" type="pres">
      <dgm:prSet presAssocID="{DCD8BE47-9C4B-4DB3-A13A-05EB44E1D69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09A6CF1-30C5-4E1A-817A-246EBA516A8A}" type="pres">
      <dgm:prSet presAssocID="{60172568-DCDB-4D97-A3ED-6B57844A7599}" presName="root" presStyleCnt="0">
        <dgm:presLayoutVars>
          <dgm:chMax/>
          <dgm:chPref val="4"/>
        </dgm:presLayoutVars>
      </dgm:prSet>
      <dgm:spPr/>
    </dgm:pt>
    <dgm:pt modelId="{89814979-52C4-4D03-853E-BB28ED56260D}" type="pres">
      <dgm:prSet presAssocID="{60172568-DCDB-4D97-A3ED-6B57844A7599}" presName="rootComposite" presStyleCnt="0">
        <dgm:presLayoutVars/>
      </dgm:prSet>
      <dgm:spPr/>
    </dgm:pt>
    <dgm:pt modelId="{B09A663D-1F29-43C0-945B-BBABBB0F3F10}" type="pres">
      <dgm:prSet presAssocID="{60172568-DCDB-4D97-A3ED-6B57844A7599}" presName="rootText" presStyleLbl="node0" presStyleIdx="0" presStyleCnt="1" custScaleY="46487" custLinFactNeighborX="126" custLinFactNeighborY="-50362">
        <dgm:presLayoutVars>
          <dgm:chMax/>
          <dgm:chPref val="4"/>
        </dgm:presLayoutVars>
      </dgm:prSet>
      <dgm:spPr/>
      <dgm:t>
        <a:bodyPr/>
        <a:lstStyle/>
        <a:p>
          <a:endParaRPr lang="el-GR"/>
        </a:p>
      </dgm:t>
    </dgm:pt>
    <dgm:pt modelId="{426A02AB-2E6C-482A-A4E3-DEAE31A4992D}" type="pres">
      <dgm:prSet presAssocID="{60172568-DCDB-4D97-A3ED-6B57844A7599}" presName="childShape" presStyleCnt="0">
        <dgm:presLayoutVars>
          <dgm:chMax val="0"/>
          <dgm:chPref val="0"/>
        </dgm:presLayoutVars>
      </dgm:prSet>
      <dgm:spPr/>
    </dgm:pt>
    <dgm:pt modelId="{9A1092C4-6096-443C-B69E-331126696775}" type="pres">
      <dgm:prSet presAssocID="{DDC1AFC1-03A0-4491-B850-417426EECC73}" presName="childComposite" presStyleCnt="0">
        <dgm:presLayoutVars>
          <dgm:chMax val="0"/>
          <dgm:chPref val="0"/>
        </dgm:presLayoutVars>
      </dgm:prSet>
      <dgm:spPr/>
    </dgm:pt>
    <dgm:pt modelId="{E44C6222-AAD5-4869-AEE4-9B7E4BAEC128}" type="pres">
      <dgm:prSet presAssocID="{DDC1AFC1-03A0-4491-B850-417426EECC73}" presName="Image" presStyleLbl="node1" presStyleIdx="0" presStyleCnt="2" custLinFactNeighborX="6515" custLinFactNeighborY="-238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C62FA7-553E-4EAC-A707-0C8607DA9437}" type="pres">
      <dgm:prSet presAssocID="{DDC1AFC1-03A0-4491-B850-417426EECC73}" presName="childText" presStyleLbl="lnNode1" presStyleIdx="0" presStyleCnt="2" custScaleY="147394" custLinFactNeighborX="-483" custLinFactNeighborY="-11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62BFFC-CAA6-413A-8306-BAA18DA84EDA}" type="pres">
      <dgm:prSet presAssocID="{7D773649-6359-4821-BDF3-A2A243AA0B6A}" presName="childComposite" presStyleCnt="0">
        <dgm:presLayoutVars>
          <dgm:chMax val="0"/>
          <dgm:chPref val="0"/>
        </dgm:presLayoutVars>
      </dgm:prSet>
      <dgm:spPr/>
    </dgm:pt>
    <dgm:pt modelId="{FF6EA123-1C0E-482A-BA6F-2F634BF08482}" type="pres">
      <dgm:prSet presAssocID="{7D773649-6359-4821-BDF3-A2A243AA0B6A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8A441F-A281-4153-8E60-0A55EF82962D}" type="pres">
      <dgm:prSet presAssocID="{7D773649-6359-4821-BDF3-A2A243AA0B6A}" presName="childText" presStyleLbl="lnNode1" presStyleIdx="1" presStyleCnt="2" custScaleY="145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269C161-60FE-438D-80F7-3FDAC294E096}" type="presOf" srcId="{60172568-DCDB-4D97-A3ED-6B57844A7599}" destId="{B09A663D-1F29-43C0-945B-BBABBB0F3F10}" srcOrd="0" destOrd="0" presId="urn:microsoft.com/office/officeart/2008/layout/PictureAccentList"/>
    <dgm:cxn modelId="{77751FA2-1816-4E72-B69C-69CD4D7DCAA7}" srcId="{60172568-DCDB-4D97-A3ED-6B57844A7599}" destId="{7D773649-6359-4821-BDF3-A2A243AA0B6A}" srcOrd="1" destOrd="0" parTransId="{0EAB61A2-881E-42AA-809D-021684B5E876}" sibTransId="{4546D5CA-29AA-4E73-928D-CFE0E1847C7B}"/>
    <dgm:cxn modelId="{CC5333C6-C562-4501-AA74-1AEE1051D9D4}" type="presOf" srcId="{DDC1AFC1-03A0-4491-B850-417426EECC73}" destId="{D4C62FA7-553E-4EAC-A707-0C8607DA9437}" srcOrd="0" destOrd="0" presId="urn:microsoft.com/office/officeart/2008/layout/PictureAccentList"/>
    <dgm:cxn modelId="{6776DC2F-2E9C-4E84-AD08-924B4EDA7DA2}" srcId="{DCD8BE47-9C4B-4DB3-A13A-05EB44E1D697}" destId="{60172568-DCDB-4D97-A3ED-6B57844A7599}" srcOrd="0" destOrd="0" parTransId="{65AD72B6-3E39-4A92-97A6-2B96AB998A14}" sibTransId="{67061954-254C-4CCB-A481-F6B0CBFBB82D}"/>
    <dgm:cxn modelId="{BD351023-1062-44A4-964B-8296E5A06273}" type="presOf" srcId="{7D773649-6359-4821-BDF3-A2A243AA0B6A}" destId="{478A441F-A281-4153-8E60-0A55EF82962D}" srcOrd="0" destOrd="0" presId="urn:microsoft.com/office/officeart/2008/layout/PictureAccentList"/>
    <dgm:cxn modelId="{68FA0801-204B-4A7F-B2C2-20B85771B06E}" srcId="{60172568-DCDB-4D97-A3ED-6B57844A7599}" destId="{DDC1AFC1-03A0-4491-B850-417426EECC73}" srcOrd="0" destOrd="0" parTransId="{895A94D6-B4B7-45D5-85C2-3AC543B6C80B}" sibTransId="{E723CE1C-1ECB-48B2-B126-0DDFE3013BC3}"/>
    <dgm:cxn modelId="{4A4CA0E7-9A26-4BF3-A37F-57837F9DD70F}" type="presOf" srcId="{DCD8BE47-9C4B-4DB3-A13A-05EB44E1D697}" destId="{B7734CD2-74F7-4524-9A32-3DCE9C326A23}" srcOrd="0" destOrd="0" presId="urn:microsoft.com/office/officeart/2008/layout/PictureAccentList"/>
    <dgm:cxn modelId="{4D97CBF8-65CC-490F-941A-78BC1F1CAEDD}" type="presParOf" srcId="{B7734CD2-74F7-4524-9A32-3DCE9C326A23}" destId="{D09A6CF1-30C5-4E1A-817A-246EBA516A8A}" srcOrd="0" destOrd="0" presId="urn:microsoft.com/office/officeart/2008/layout/PictureAccentList"/>
    <dgm:cxn modelId="{4253F298-0E3D-4906-946B-0EF81AA13266}" type="presParOf" srcId="{D09A6CF1-30C5-4E1A-817A-246EBA516A8A}" destId="{89814979-52C4-4D03-853E-BB28ED56260D}" srcOrd="0" destOrd="0" presId="urn:microsoft.com/office/officeart/2008/layout/PictureAccentList"/>
    <dgm:cxn modelId="{C9C9F9F4-9D1F-4136-977A-3E066C2FEA30}" type="presParOf" srcId="{89814979-52C4-4D03-853E-BB28ED56260D}" destId="{B09A663D-1F29-43C0-945B-BBABBB0F3F10}" srcOrd="0" destOrd="0" presId="urn:microsoft.com/office/officeart/2008/layout/PictureAccentList"/>
    <dgm:cxn modelId="{D5A23746-36FF-4682-BBE8-082C7B7CDFD7}" type="presParOf" srcId="{D09A6CF1-30C5-4E1A-817A-246EBA516A8A}" destId="{426A02AB-2E6C-482A-A4E3-DEAE31A4992D}" srcOrd="1" destOrd="0" presId="urn:microsoft.com/office/officeart/2008/layout/PictureAccentList"/>
    <dgm:cxn modelId="{871BDF29-FC40-43EF-8418-AFF9F8EB53C7}" type="presParOf" srcId="{426A02AB-2E6C-482A-A4E3-DEAE31A4992D}" destId="{9A1092C4-6096-443C-B69E-331126696775}" srcOrd="0" destOrd="0" presId="urn:microsoft.com/office/officeart/2008/layout/PictureAccentList"/>
    <dgm:cxn modelId="{EF4115B7-1A08-43D7-BD98-6C82E9C9E93A}" type="presParOf" srcId="{9A1092C4-6096-443C-B69E-331126696775}" destId="{E44C6222-AAD5-4869-AEE4-9B7E4BAEC128}" srcOrd="0" destOrd="0" presId="urn:microsoft.com/office/officeart/2008/layout/PictureAccentList"/>
    <dgm:cxn modelId="{74969186-BE50-43D7-BD9C-830BCC225D64}" type="presParOf" srcId="{9A1092C4-6096-443C-B69E-331126696775}" destId="{D4C62FA7-553E-4EAC-A707-0C8607DA9437}" srcOrd="1" destOrd="0" presId="urn:microsoft.com/office/officeart/2008/layout/PictureAccentList"/>
    <dgm:cxn modelId="{0436F61C-07EA-4FD4-BF1E-D0F4BF5B1CD1}" type="presParOf" srcId="{426A02AB-2E6C-482A-A4E3-DEAE31A4992D}" destId="{BE62BFFC-CAA6-413A-8306-BAA18DA84EDA}" srcOrd="1" destOrd="0" presId="urn:microsoft.com/office/officeart/2008/layout/PictureAccentList"/>
    <dgm:cxn modelId="{DF32BC5B-9A39-473E-81A5-27DE328BEA7F}" type="presParOf" srcId="{BE62BFFC-CAA6-413A-8306-BAA18DA84EDA}" destId="{FF6EA123-1C0E-482A-BA6F-2F634BF08482}" srcOrd="0" destOrd="0" presId="urn:microsoft.com/office/officeart/2008/layout/PictureAccentList"/>
    <dgm:cxn modelId="{C4246CC1-37E0-4413-9F01-55AACE327219}" type="presParOf" srcId="{BE62BFFC-CAA6-413A-8306-BAA18DA84EDA}" destId="{478A441F-A281-4153-8E60-0A55EF8296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D24AB-E525-4914-8D5A-50D1D6AD2294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F38DC64-9CCF-40A7-B8D4-9C6099573D22}">
      <dgm:prSet phldrT="[Κείμενο]"/>
      <dgm:spPr/>
      <dgm:t>
        <a:bodyPr/>
        <a:lstStyle/>
        <a:p>
          <a:r>
            <a:rPr lang="el-GR" dirty="0" smtClean="0"/>
            <a:t>Μεγάλες επιχειρήσεις</a:t>
          </a:r>
          <a:endParaRPr lang="el-GR" dirty="0"/>
        </a:p>
      </dgm:t>
    </dgm:pt>
    <dgm:pt modelId="{F8282A31-D773-45C1-8CE1-63C5DAA4B88A}" type="parTrans" cxnId="{B156DE2F-C9C3-4CFB-81B0-A888C8290A75}">
      <dgm:prSet/>
      <dgm:spPr/>
      <dgm:t>
        <a:bodyPr/>
        <a:lstStyle/>
        <a:p>
          <a:endParaRPr lang="el-GR"/>
        </a:p>
      </dgm:t>
    </dgm:pt>
    <dgm:pt modelId="{3A1365E6-329F-4833-BA25-1220D67CCFBA}" type="sibTrans" cxnId="{B156DE2F-C9C3-4CFB-81B0-A888C8290A75}">
      <dgm:prSet/>
      <dgm:spPr/>
      <dgm:t>
        <a:bodyPr/>
        <a:lstStyle/>
        <a:p>
          <a:endParaRPr lang="el-GR"/>
        </a:p>
      </dgm:t>
    </dgm:pt>
    <dgm:pt modelId="{C30CB9D4-5DE0-4F87-A804-6EA41870D183}">
      <dgm:prSet phldrT="[Κείμενο]"/>
      <dgm:spPr/>
      <dgm:t>
        <a:bodyPr/>
        <a:lstStyle/>
        <a:p>
          <a:r>
            <a:rPr lang="el-GR" dirty="0" smtClean="0"/>
            <a:t>Σήμερα, όλες σχεδόν οι μεγάλες επιχειρήσεις έχουν τη μορφή της Α.Ε.</a:t>
          </a:r>
          <a:endParaRPr lang="el-GR" dirty="0"/>
        </a:p>
      </dgm:t>
    </dgm:pt>
    <dgm:pt modelId="{8EB2A34C-AEB6-443F-8979-9366ED9AB60F}" type="parTrans" cxnId="{02B9196D-F668-4C9B-A105-65D4E265A828}">
      <dgm:prSet/>
      <dgm:spPr/>
      <dgm:t>
        <a:bodyPr/>
        <a:lstStyle/>
        <a:p>
          <a:endParaRPr lang="el-GR"/>
        </a:p>
      </dgm:t>
    </dgm:pt>
    <dgm:pt modelId="{F0B432AC-3D75-419A-9567-C19A3ABCF624}" type="sibTrans" cxnId="{02B9196D-F668-4C9B-A105-65D4E265A828}">
      <dgm:prSet/>
      <dgm:spPr/>
      <dgm:t>
        <a:bodyPr/>
        <a:lstStyle/>
        <a:p>
          <a:endParaRPr lang="el-GR"/>
        </a:p>
      </dgm:t>
    </dgm:pt>
    <dgm:pt modelId="{847C39E6-71EE-4DE4-B853-C14B21D0FC12}">
      <dgm:prSet phldrT="[Κείμενο]"/>
      <dgm:spPr/>
      <dgm:t>
        <a:bodyPr/>
        <a:lstStyle/>
        <a:p>
          <a:r>
            <a:rPr lang="el-GR" dirty="0" smtClean="0"/>
            <a:t>Ελάχιστο Κεφάλαιο</a:t>
          </a:r>
          <a:endParaRPr lang="el-GR" dirty="0"/>
        </a:p>
      </dgm:t>
    </dgm:pt>
    <dgm:pt modelId="{DB9791EA-ECCC-46A8-99FD-026BC229A674}" type="parTrans" cxnId="{AD31D4B8-CD3C-422B-B64C-3C68D5E388B7}">
      <dgm:prSet/>
      <dgm:spPr/>
      <dgm:t>
        <a:bodyPr/>
        <a:lstStyle/>
        <a:p>
          <a:endParaRPr lang="el-GR"/>
        </a:p>
      </dgm:t>
    </dgm:pt>
    <dgm:pt modelId="{5308A497-7FBC-42F3-9C2F-B458E68E9EA6}" type="sibTrans" cxnId="{AD31D4B8-CD3C-422B-B64C-3C68D5E388B7}">
      <dgm:prSet/>
      <dgm:spPr/>
      <dgm:t>
        <a:bodyPr/>
        <a:lstStyle/>
        <a:p>
          <a:endParaRPr lang="el-GR"/>
        </a:p>
      </dgm:t>
    </dgm:pt>
    <dgm:pt modelId="{D08B1509-BEE5-421A-B8A4-0FC45ED0232A}">
      <dgm:prSet phldrT="[Κείμενο]"/>
      <dgm:spPr/>
      <dgm:t>
        <a:bodyPr/>
        <a:lstStyle/>
        <a:p>
          <a:r>
            <a:rPr lang="el-GR" dirty="0" smtClean="0"/>
            <a:t>Για την ίδρυση Α.Ε. απαιτείται κεφάλαιο τουλάχιστον 24.000 ευρώ. </a:t>
          </a:r>
          <a:endParaRPr lang="el-GR" dirty="0"/>
        </a:p>
      </dgm:t>
    </dgm:pt>
    <dgm:pt modelId="{B05A8078-FF53-48D3-94A3-C1A14CCEF295}" type="parTrans" cxnId="{A4357B26-B565-4D1B-8814-7A46BDD70AA0}">
      <dgm:prSet/>
      <dgm:spPr/>
      <dgm:t>
        <a:bodyPr/>
        <a:lstStyle/>
        <a:p>
          <a:endParaRPr lang="el-GR"/>
        </a:p>
      </dgm:t>
    </dgm:pt>
    <dgm:pt modelId="{C3D22CB4-042B-44D6-9AAF-75AEDAED2A35}" type="sibTrans" cxnId="{A4357B26-B565-4D1B-8814-7A46BDD70AA0}">
      <dgm:prSet/>
      <dgm:spPr/>
      <dgm:t>
        <a:bodyPr/>
        <a:lstStyle/>
        <a:p>
          <a:endParaRPr lang="el-GR"/>
        </a:p>
      </dgm:t>
    </dgm:pt>
    <dgm:pt modelId="{FCA8993F-2C1D-4081-9175-F783377D2211}" type="pres">
      <dgm:prSet presAssocID="{046D24AB-E525-4914-8D5A-50D1D6AD22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41B8A75-511C-4C48-9474-5E921F7B44DA}" type="pres">
      <dgm:prSet presAssocID="{CF38DC64-9CCF-40A7-B8D4-9C6099573D22}" presName="composite" presStyleCnt="0"/>
      <dgm:spPr/>
    </dgm:pt>
    <dgm:pt modelId="{69718B61-BA28-499D-8FF1-29DCCB47F4BA}" type="pres">
      <dgm:prSet presAssocID="{CF38DC64-9CCF-40A7-B8D4-9C6099573D2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BEA040-7E62-4FD0-BB28-8C557E7F6091}" type="pres">
      <dgm:prSet presAssocID="{CF38DC64-9CCF-40A7-B8D4-9C6099573D22}" presName="parSh" presStyleLbl="node1" presStyleIdx="0" presStyleCnt="2"/>
      <dgm:spPr/>
      <dgm:t>
        <a:bodyPr/>
        <a:lstStyle/>
        <a:p>
          <a:endParaRPr lang="el-GR"/>
        </a:p>
      </dgm:t>
    </dgm:pt>
    <dgm:pt modelId="{35B9EFBD-8455-4ED1-A38C-6C3F84BFF7CE}" type="pres">
      <dgm:prSet presAssocID="{CF38DC64-9CCF-40A7-B8D4-9C6099573D22}" presName="desTx" presStyleLbl="fgAcc1" presStyleIdx="0" presStyleCnt="2" custScaleY="937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8C0E5C-7C6B-4B10-831B-919D7D0A310E}" type="pres">
      <dgm:prSet presAssocID="{3A1365E6-329F-4833-BA25-1220D67CCFBA}" presName="sibTrans" presStyleLbl="sibTrans2D1" presStyleIdx="0" presStyleCnt="1"/>
      <dgm:spPr/>
      <dgm:t>
        <a:bodyPr/>
        <a:lstStyle/>
        <a:p>
          <a:endParaRPr lang="el-GR"/>
        </a:p>
      </dgm:t>
    </dgm:pt>
    <dgm:pt modelId="{900C881C-AE2A-4ADD-A647-850A59BB93BC}" type="pres">
      <dgm:prSet presAssocID="{3A1365E6-329F-4833-BA25-1220D67CCFBA}" presName="connTx" presStyleLbl="sibTrans2D1" presStyleIdx="0" presStyleCnt="1"/>
      <dgm:spPr/>
      <dgm:t>
        <a:bodyPr/>
        <a:lstStyle/>
        <a:p>
          <a:endParaRPr lang="el-GR"/>
        </a:p>
      </dgm:t>
    </dgm:pt>
    <dgm:pt modelId="{DAEAE81A-D00B-4F8E-AE91-0ED4EB8FC7EC}" type="pres">
      <dgm:prSet presAssocID="{847C39E6-71EE-4DE4-B853-C14B21D0FC12}" presName="composite" presStyleCnt="0"/>
      <dgm:spPr/>
    </dgm:pt>
    <dgm:pt modelId="{37816003-BF53-4B24-A6F9-A728B3750DDC}" type="pres">
      <dgm:prSet presAssocID="{847C39E6-71EE-4DE4-B853-C14B21D0FC1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AF961A-EE3C-4B0C-A31A-95E8BDFAFFFA}" type="pres">
      <dgm:prSet presAssocID="{847C39E6-71EE-4DE4-B853-C14B21D0FC12}" presName="parSh" presStyleLbl="node1" presStyleIdx="1" presStyleCnt="2"/>
      <dgm:spPr/>
      <dgm:t>
        <a:bodyPr/>
        <a:lstStyle/>
        <a:p>
          <a:endParaRPr lang="el-GR"/>
        </a:p>
      </dgm:t>
    </dgm:pt>
    <dgm:pt modelId="{F4DBBE17-4009-4555-A082-B367F405E6C9}" type="pres">
      <dgm:prSet presAssocID="{847C39E6-71EE-4DE4-B853-C14B21D0FC12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27090F6-A0AE-48B7-AB4F-757EED113DC7}" type="presOf" srcId="{847C39E6-71EE-4DE4-B853-C14B21D0FC12}" destId="{37816003-BF53-4B24-A6F9-A728B3750DDC}" srcOrd="0" destOrd="0" presId="urn:microsoft.com/office/officeart/2005/8/layout/process3"/>
    <dgm:cxn modelId="{02B9196D-F668-4C9B-A105-65D4E265A828}" srcId="{CF38DC64-9CCF-40A7-B8D4-9C6099573D22}" destId="{C30CB9D4-5DE0-4F87-A804-6EA41870D183}" srcOrd="0" destOrd="0" parTransId="{8EB2A34C-AEB6-443F-8979-9366ED9AB60F}" sibTransId="{F0B432AC-3D75-419A-9567-C19A3ABCF624}"/>
    <dgm:cxn modelId="{4B30AFA6-D141-4D83-8980-DB57774A1E51}" type="presOf" srcId="{3A1365E6-329F-4833-BA25-1220D67CCFBA}" destId="{0F8C0E5C-7C6B-4B10-831B-919D7D0A310E}" srcOrd="0" destOrd="0" presId="urn:microsoft.com/office/officeart/2005/8/layout/process3"/>
    <dgm:cxn modelId="{225356D1-2511-4BE8-AAE2-F56D951B5715}" type="presOf" srcId="{C30CB9D4-5DE0-4F87-A804-6EA41870D183}" destId="{35B9EFBD-8455-4ED1-A38C-6C3F84BFF7CE}" srcOrd="0" destOrd="0" presId="urn:microsoft.com/office/officeart/2005/8/layout/process3"/>
    <dgm:cxn modelId="{3A3CD8EF-8C53-4965-84FE-BCB24BB98690}" type="presOf" srcId="{D08B1509-BEE5-421A-B8A4-0FC45ED0232A}" destId="{F4DBBE17-4009-4555-A082-B367F405E6C9}" srcOrd="0" destOrd="0" presId="urn:microsoft.com/office/officeart/2005/8/layout/process3"/>
    <dgm:cxn modelId="{A95E7FD5-0C9D-4319-8ABA-8A7914CC9DC0}" type="presOf" srcId="{046D24AB-E525-4914-8D5A-50D1D6AD2294}" destId="{FCA8993F-2C1D-4081-9175-F783377D2211}" srcOrd="0" destOrd="0" presId="urn:microsoft.com/office/officeart/2005/8/layout/process3"/>
    <dgm:cxn modelId="{46860E18-7E47-4946-99DB-74DFA15E8136}" type="presOf" srcId="{CF38DC64-9CCF-40A7-B8D4-9C6099573D22}" destId="{9FBEA040-7E62-4FD0-BB28-8C557E7F6091}" srcOrd="1" destOrd="0" presId="urn:microsoft.com/office/officeart/2005/8/layout/process3"/>
    <dgm:cxn modelId="{A30F721B-E944-47A2-90C5-A403711B9E48}" type="presOf" srcId="{3A1365E6-329F-4833-BA25-1220D67CCFBA}" destId="{900C881C-AE2A-4ADD-A647-850A59BB93BC}" srcOrd="1" destOrd="0" presId="urn:microsoft.com/office/officeart/2005/8/layout/process3"/>
    <dgm:cxn modelId="{A4357B26-B565-4D1B-8814-7A46BDD70AA0}" srcId="{847C39E6-71EE-4DE4-B853-C14B21D0FC12}" destId="{D08B1509-BEE5-421A-B8A4-0FC45ED0232A}" srcOrd="0" destOrd="0" parTransId="{B05A8078-FF53-48D3-94A3-C1A14CCEF295}" sibTransId="{C3D22CB4-042B-44D6-9AAF-75AEDAED2A35}"/>
    <dgm:cxn modelId="{2C797EEB-C705-456C-94FB-8BAAA3C7DB95}" type="presOf" srcId="{847C39E6-71EE-4DE4-B853-C14B21D0FC12}" destId="{7DAF961A-EE3C-4B0C-A31A-95E8BDFAFFFA}" srcOrd="1" destOrd="0" presId="urn:microsoft.com/office/officeart/2005/8/layout/process3"/>
    <dgm:cxn modelId="{AD31D4B8-CD3C-422B-B64C-3C68D5E388B7}" srcId="{046D24AB-E525-4914-8D5A-50D1D6AD2294}" destId="{847C39E6-71EE-4DE4-B853-C14B21D0FC12}" srcOrd="1" destOrd="0" parTransId="{DB9791EA-ECCC-46A8-99FD-026BC229A674}" sibTransId="{5308A497-7FBC-42F3-9C2F-B458E68E9EA6}"/>
    <dgm:cxn modelId="{B156DE2F-C9C3-4CFB-81B0-A888C8290A75}" srcId="{046D24AB-E525-4914-8D5A-50D1D6AD2294}" destId="{CF38DC64-9CCF-40A7-B8D4-9C6099573D22}" srcOrd="0" destOrd="0" parTransId="{F8282A31-D773-45C1-8CE1-63C5DAA4B88A}" sibTransId="{3A1365E6-329F-4833-BA25-1220D67CCFBA}"/>
    <dgm:cxn modelId="{2CB2A101-CE36-46A1-B19A-EBC4892C230C}" type="presOf" srcId="{CF38DC64-9CCF-40A7-B8D4-9C6099573D22}" destId="{69718B61-BA28-499D-8FF1-29DCCB47F4BA}" srcOrd="0" destOrd="0" presId="urn:microsoft.com/office/officeart/2005/8/layout/process3"/>
    <dgm:cxn modelId="{41F459B2-666F-4EC7-B2C9-FF1E53F78A9D}" type="presParOf" srcId="{FCA8993F-2C1D-4081-9175-F783377D2211}" destId="{641B8A75-511C-4C48-9474-5E921F7B44DA}" srcOrd="0" destOrd="0" presId="urn:microsoft.com/office/officeart/2005/8/layout/process3"/>
    <dgm:cxn modelId="{4E94A42E-0B44-4123-BA18-746347149B6A}" type="presParOf" srcId="{641B8A75-511C-4C48-9474-5E921F7B44DA}" destId="{69718B61-BA28-499D-8FF1-29DCCB47F4BA}" srcOrd="0" destOrd="0" presId="urn:microsoft.com/office/officeart/2005/8/layout/process3"/>
    <dgm:cxn modelId="{2C8F396D-17DD-4FA5-9378-12665418BBDB}" type="presParOf" srcId="{641B8A75-511C-4C48-9474-5E921F7B44DA}" destId="{9FBEA040-7E62-4FD0-BB28-8C557E7F6091}" srcOrd="1" destOrd="0" presId="urn:microsoft.com/office/officeart/2005/8/layout/process3"/>
    <dgm:cxn modelId="{996E6129-ACF4-49B3-B9D1-A720726BDF25}" type="presParOf" srcId="{641B8A75-511C-4C48-9474-5E921F7B44DA}" destId="{35B9EFBD-8455-4ED1-A38C-6C3F84BFF7CE}" srcOrd="2" destOrd="0" presId="urn:microsoft.com/office/officeart/2005/8/layout/process3"/>
    <dgm:cxn modelId="{930ED70E-9247-4C5D-8C13-1AEFEDED77A8}" type="presParOf" srcId="{FCA8993F-2C1D-4081-9175-F783377D2211}" destId="{0F8C0E5C-7C6B-4B10-831B-919D7D0A310E}" srcOrd="1" destOrd="0" presId="urn:microsoft.com/office/officeart/2005/8/layout/process3"/>
    <dgm:cxn modelId="{740BE5B6-4E4B-4AAE-91BC-D1C9CE07A80E}" type="presParOf" srcId="{0F8C0E5C-7C6B-4B10-831B-919D7D0A310E}" destId="{900C881C-AE2A-4ADD-A647-850A59BB93BC}" srcOrd="0" destOrd="0" presId="urn:microsoft.com/office/officeart/2005/8/layout/process3"/>
    <dgm:cxn modelId="{A6100207-7952-4D73-9650-9E51CD0669D3}" type="presParOf" srcId="{FCA8993F-2C1D-4081-9175-F783377D2211}" destId="{DAEAE81A-D00B-4F8E-AE91-0ED4EB8FC7EC}" srcOrd="2" destOrd="0" presId="urn:microsoft.com/office/officeart/2005/8/layout/process3"/>
    <dgm:cxn modelId="{58EDF32E-8EF8-40E3-A355-41357557965F}" type="presParOf" srcId="{DAEAE81A-D00B-4F8E-AE91-0ED4EB8FC7EC}" destId="{37816003-BF53-4B24-A6F9-A728B3750DDC}" srcOrd="0" destOrd="0" presId="urn:microsoft.com/office/officeart/2005/8/layout/process3"/>
    <dgm:cxn modelId="{A9A54BFA-4F42-46ED-9266-8061CB0CDF96}" type="presParOf" srcId="{DAEAE81A-D00B-4F8E-AE91-0ED4EB8FC7EC}" destId="{7DAF961A-EE3C-4B0C-A31A-95E8BDFAFFFA}" srcOrd="1" destOrd="0" presId="urn:microsoft.com/office/officeart/2005/8/layout/process3"/>
    <dgm:cxn modelId="{0B88F9F7-AEB5-4DB8-9648-590213B7CC12}" type="presParOf" srcId="{DAEAE81A-D00B-4F8E-AE91-0ED4EB8FC7EC}" destId="{F4DBBE17-4009-4555-A082-B367F405E6C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FD4722-8874-4BB7-A8F3-7E26986F412E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B5017D7-4812-4B1A-AB38-D709FAFC5E7D}">
      <dgm:prSet phldrT="[Κείμενο]"/>
      <dgm:spPr/>
      <dgm:t>
        <a:bodyPr/>
        <a:lstStyle/>
        <a:p>
          <a:r>
            <a:rPr lang="el-GR" dirty="0" smtClean="0"/>
            <a:t>εκλέγει</a:t>
          </a:r>
          <a:endParaRPr lang="el-GR" dirty="0"/>
        </a:p>
      </dgm:t>
    </dgm:pt>
    <dgm:pt modelId="{8E05FEED-E234-49F2-B217-07789A64B584}" type="parTrans" cxnId="{6CA26001-CF51-4C2F-82AF-95D2CE49DD91}">
      <dgm:prSet/>
      <dgm:spPr/>
      <dgm:t>
        <a:bodyPr/>
        <a:lstStyle/>
        <a:p>
          <a:endParaRPr lang="el-GR"/>
        </a:p>
      </dgm:t>
    </dgm:pt>
    <dgm:pt modelId="{C1599DB3-B9ED-4E6F-B4EC-8C39C8B06564}" type="sibTrans" cxnId="{6CA26001-CF51-4C2F-82AF-95D2CE49DD91}">
      <dgm:prSet/>
      <dgm:spPr/>
      <dgm:t>
        <a:bodyPr/>
        <a:lstStyle/>
        <a:p>
          <a:endParaRPr lang="el-GR"/>
        </a:p>
      </dgm:t>
    </dgm:pt>
    <dgm:pt modelId="{8BC91DAC-25BE-4CA1-93D8-1DC3D9E41437}">
      <dgm:prSet phldrT="[Κείμενο]"/>
      <dgm:spPr/>
      <dgm:t>
        <a:bodyPr/>
        <a:lstStyle/>
        <a:p>
          <a:r>
            <a:rPr lang="el-GR" b="1" dirty="0" smtClean="0"/>
            <a:t>Γενική Συνέλευση Μετόχων</a:t>
          </a:r>
          <a:endParaRPr lang="el-GR" b="1" dirty="0"/>
        </a:p>
      </dgm:t>
    </dgm:pt>
    <dgm:pt modelId="{F7393983-BB0D-4CCF-8942-E00CD8F21BD1}" type="parTrans" cxnId="{1EF2705B-906A-47EA-8F27-F85F88F4AC81}">
      <dgm:prSet/>
      <dgm:spPr/>
      <dgm:t>
        <a:bodyPr/>
        <a:lstStyle/>
        <a:p>
          <a:endParaRPr lang="el-GR"/>
        </a:p>
      </dgm:t>
    </dgm:pt>
    <dgm:pt modelId="{151D327D-CBA9-4E31-82BA-2325BBE5B0A3}" type="sibTrans" cxnId="{1EF2705B-906A-47EA-8F27-F85F88F4AC81}">
      <dgm:prSet/>
      <dgm:spPr/>
      <dgm:t>
        <a:bodyPr/>
        <a:lstStyle/>
        <a:p>
          <a:endParaRPr lang="el-GR"/>
        </a:p>
      </dgm:t>
    </dgm:pt>
    <dgm:pt modelId="{9F7B1F8D-15B1-4B13-ACE7-693C02AC10B0}">
      <dgm:prSet phldrT="[Κείμενο]"/>
      <dgm:spPr/>
      <dgm:t>
        <a:bodyPr/>
        <a:lstStyle/>
        <a:p>
          <a:r>
            <a:rPr lang="el-GR" dirty="0" smtClean="0"/>
            <a:t>(Συμμετέχουν μόνο οι μέτοχοι, ψηφίζουν οι μετοχές)</a:t>
          </a:r>
          <a:endParaRPr lang="el-GR" dirty="0"/>
        </a:p>
      </dgm:t>
    </dgm:pt>
    <dgm:pt modelId="{5CD66364-262F-4244-8B9E-3D7E55675124}" type="parTrans" cxnId="{64A92599-706E-4BD5-BD0B-25E358E0D4ED}">
      <dgm:prSet/>
      <dgm:spPr/>
      <dgm:t>
        <a:bodyPr/>
        <a:lstStyle/>
        <a:p>
          <a:endParaRPr lang="el-GR"/>
        </a:p>
      </dgm:t>
    </dgm:pt>
    <dgm:pt modelId="{15CC5190-C505-43D1-B6B2-C0E9B29C2C50}" type="sibTrans" cxnId="{64A92599-706E-4BD5-BD0B-25E358E0D4ED}">
      <dgm:prSet/>
      <dgm:spPr/>
      <dgm:t>
        <a:bodyPr/>
        <a:lstStyle/>
        <a:p>
          <a:endParaRPr lang="el-GR"/>
        </a:p>
      </dgm:t>
    </dgm:pt>
    <dgm:pt modelId="{60680E92-5E7A-4F23-B3AD-573D0DE14BA6}">
      <dgm:prSet phldrT="[Κείμενο]"/>
      <dgm:spPr/>
      <dgm:t>
        <a:bodyPr/>
        <a:lstStyle/>
        <a:p>
          <a:r>
            <a:rPr lang="el-GR" dirty="0" smtClean="0"/>
            <a:t>συμμετέχουν</a:t>
          </a:r>
          <a:endParaRPr lang="el-GR" dirty="0"/>
        </a:p>
      </dgm:t>
    </dgm:pt>
    <dgm:pt modelId="{28550FDF-9BED-49A4-9791-6118A7360076}" type="parTrans" cxnId="{C1919BB7-934D-4030-AF70-51BA68C28183}">
      <dgm:prSet/>
      <dgm:spPr/>
      <dgm:t>
        <a:bodyPr/>
        <a:lstStyle/>
        <a:p>
          <a:endParaRPr lang="el-GR"/>
        </a:p>
      </dgm:t>
    </dgm:pt>
    <dgm:pt modelId="{55B3D8DE-04F7-40CF-A29D-333CEF494195}" type="sibTrans" cxnId="{C1919BB7-934D-4030-AF70-51BA68C28183}">
      <dgm:prSet/>
      <dgm:spPr/>
      <dgm:t>
        <a:bodyPr/>
        <a:lstStyle/>
        <a:p>
          <a:endParaRPr lang="el-GR"/>
        </a:p>
      </dgm:t>
    </dgm:pt>
    <dgm:pt modelId="{8DA4F399-F276-4FC4-9A75-5654E333E3AC}">
      <dgm:prSet phldrT="[Κείμενο]"/>
      <dgm:spPr/>
      <dgm:t>
        <a:bodyPr/>
        <a:lstStyle/>
        <a:p>
          <a:r>
            <a:rPr lang="el-GR" b="1" dirty="0" smtClean="0"/>
            <a:t>Διοικητικό Συμβούλιο</a:t>
          </a:r>
          <a:endParaRPr lang="el-GR" b="1" dirty="0"/>
        </a:p>
      </dgm:t>
    </dgm:pt>
    <dgm:pt modelId="{A7980245-C8AD-4CF5-8DDA-70E779CDF401}" type="parTrans" cxnId="{8D039AA7-3860-46E7-9740-C97F1FE370E2}">
      <dgm:prSet/>
      <dgm:spPr/>
      <dgm:t>
        <a:bodyPr/>
        <a:lstStyle/>
        <a:p>
          <a:endParaRPr lang="el-GR"/>
        </a:p>
      </dgm:t>
    </dgm:pt>
    <dgm:pt modelId="{0067C5A3-00A3-4B60-A713-768335A163B7}" type="sibTrans" cxnId="{8D039AA7-3860-46E7-9740-C97F1FE370E2}">
      <dgm:prSet/>
      <dgm:spPr/>
      <dgm:t>
        <a:bodyPr/>
        <a:lstStyle/>
        <a:p>
          <a:endParaRPr lang="el-GR"/>
        </a:p>
      </dgm:t>
    </dgm:pt>
    <dgm:pt modelId="{CA6578D2-D842-4A7C-BFCD-1C0BE8803EC5}">
      <dgm:prSet phldrT="[Κείμενο]"/>
      <dgm:spPr/>
      <dgm:t>
        <a:bodyPr/>
        <a:lstStyle/>
        <a:p>
          <a:r>
            <a:rPr lang="el-GR" dirty="0" smtClean="0"/>
            <a:t>(Το όργανο που εκπροσωπεί την επιχείρηση)</a:t>
          </a:r>
          <a:endParaRPr lang="el-GR" dirty="0"/>
        </a:p>
      </dgm:t>
    </dgm:pt>
    <dgm:pt modelId="{2ABA920A-4651-44EF-AAF4-AE7E50D65AA8}" type="parTrans" cxnId="{62241B0D-773D-49F5-81B5-952AD496C5E4}">
      <dgm:prSet/>
      <dgm:spPr/>
      <dgm:t>
        <a:bodyPr/>
        <a:lstStyle/>
        <a:p>
          <a:endParaRPr lang="el-GR"/>
        </a:p>
      </dgm:t>
    </dgm:pt>
    <dgm:pt modelId="{AAA3F792-777F-4A2E-9A40-3A0A069895E2}" type="sibTrans" cxnId="{62241B0D-773D-49F5-81B5-952AD496C5E4}">
      <dgm:prSet/>
      <dgm:spPr/>
      <dgm:t>
        <a:bodyPr/>
        <a:lstStyle/>
        <a:p>
          <a:endParaRPr lang="el-GR"/>
        </a:p>
      </dgm:t>
    </dgm:pt>
    <dgm:pt modelId="{92FCE7E5-9AF7-4C3E-AA8F-38E144498093}">
      <dgm:prSet phldrT="[Κείμενο]"/>
      <dgm:spPr/>
      <dgm:t>
        <a:bodyPr/>
        <a:lstStyle/>
        <a:p>
          <a:r>
            <a:rPr lang="el-GR" dirty="0" smtClean="0"/>
            <a:t>Μέτοχοι</a:t>
          </a:r>
          <a:endParaRPr lang="el-GR" dirty="0"/>
        </a:p>
      </dgm:t>
    </dgm:pt>
    <dgm:pt modelId="{D44E327B-3593-4D37-89E1-C62EF0975287}" type="parTrans" cxnId="{030CB1B9-EE2B-4E1E-B397-83DB44B0ADE1}">
      <dgm:prSet/>
      <dgm:spPr/>
      <dgm:t>
        <a:bodyPr/>
        <a:lstStyle/>
        <a:p>
          <a:endParaRPr lang="el-GR"/>
        </a:p>
      </dgm:t>
    </dgm:pt>
    <dgm:pt modelId="{BB16EDF4-66D5-4BA1-A2F3-F59D9BD63AEC}" type="sibTrans" cxnId="{030CB1B9-EE2B-4E1E-B397-83DB44B0ADE1}">
      <dgm:prSet/>
      <dgm:spPr/>
      <dgm:t>
        <a:bodyPr/>
        <a:lstStyle/>
        <a:p>
          <a:endParaRPr lang="el-GR"/>
        </a:p>
      </dgm:t>
    </dgm:pt>
    <dgm:pt modelId="{926AC746-0013-4536-815E-5228C61AB44B}">
      <dgm:prSet phldrT="[Κείμενο]"/>
      <dgm:spPr/>
      <dgm:t>
        <a:bodyPr/>
        <a:lstStyle/>
        <a:p>
          <a:r>
            <a:rPr lang="el-GR" dirty="0" smtClean="0"/>
            <a:t>Μη μέτοχοι της εταιρείας (επαγγελματίες διοικητικά στελέχη)</a:t>
          </a:r>
          <a:endParaRPr lang="el-GR" dirty="0"/>
        </a:p>
      </dgm:t>
    </dgm:pt>
    <dgm:pt modelId="{A69FEAFD-0469-4166-9EEB-CF9B39477CFD}" type="parTrans" cxnId="{4DBDED60-50CD-4B3B-9BF0-AB1F8F238A3C}">
      <dgm:prSet/>
      <dgm:spPr/>
      <dgm:t>
        <a:bodyPr/>
        <a:lstStyle/>
        <a:p>
          <a:endParaRPr lang="el-GR"/>
        </a:p>
      </dgm:t>
    </dgm:pt>
    <dgm:pt modelId="{771F0046-56A4-4837-9A20-5E21C20222BB}" type="sibTrans" cxnId="{4DBDED60-50CD-4B3B-9BF0-AB1F8F238A3C}">
      <dgm:prSet/>
      <dgm:spPr/>
      <dgm:t>
        <a:bodyPr/>
        <a:lstStyle/>
        <a:p>
          <a:endParaRPr lang="el-GR"/>
        </a:p>
      </dgm:t>
    </dgm:pt>
    <dgm:pt modelId="{9E737340-82D8-4C89-A7AF-8C900FDDC4E9}">
      <dgm:prSet phldrT="[Κείμενο]"/>
      <dgm:spPr/>
      <dgm:t>
        <a:bodyPr/>
        <a:lstStyle/>
        <a:p>
          <a:r>
            <a:rPr lang="el-GR" dirty="0" smtClean="0"/>
            <a:t>Παίρνουν αποφάσεις, αλλά πρέπει να ικανοποιούν τους μετόχους</a:t>
          </a:r>
          <a:endParaRPr lang="el-GR" dirty="0"/>
        </a:p>
      </dgm:t>
    </dgm:pt>
    <dgm:pt modelId="{B21CADA7-29FC-446E-A2E7-30535A9DFA04}" type="sibTrans" cxnId="{CE4F6DE8-CE88-4D97-8BDD-BD83248AB875}">
      <dgm:prSet/>
      <dgm:spPr/>
      <dgm:t>
        <a:bodyPr/>
        <a:lstStyle/>
        <a:p>
          <a:endParaRPr lang="el-GR"/>
        </a:p>
      </dgm:t>
    </dgm:pt>
    <dgm:pt modelId="{A4F97305-0FC1-41C2-89D6-1CB4FA275B13}" type="parTrans" cxnId="{CE4F6DE8-CE88-4D97-8BDD-BD83248AB875}">
      <dgm:prSet/>
      <dgm:spPr/>
      <dgm:t>
        <a:bodyPr/>
        <a:lstStyle/>
        <a:p>
          <a:endParaRPr lang="el-GR"/>
        </a:p>
      </dgm:t>
    </dgm:pt>
    <dgm:pt modelId="{F8339801-2EAD-4EB9-867C-DE54E3E5CB3C}" type="pres">
      <dgm:prSet presAssocID="{36FD4722-8874-4BB7-A8F3-7E26986F4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87BFA7C-7B7F-46AD-A08E-0933DE51D122}" type="pres">
      <dgm:prSet presAssocID="{36FD4722-8874-4BB7-A8F3-7E26986F412E}" presName="tSp" presStyleCnt="0"/>
      <dgm:spPr/>
    </dgm:pt>
    <dgm:pt modelId="{6AE25C7D-EE62-4FCF-AAA3-F933993CE94D}" type="pres">
      <dgm:prSet presAssocID="{36FD4722-8874-4BB7-A8F3-7E26986F412E}" presName="bSp" presStyleCnt="0"/>
      <dgm:spPr/>
    </dgm:pt>
    <dgm:pt modelId="{9683FA94-DF6B-4EC9-B11C-EA8F359930E6}" type="pres">
      <dgm:prSet presAssocID="{36FD4722-8874-4BB7-A8F3-7E26986F412E}" presName="process" presStyleCnt="0"/>
      <dgm:spPr/>
    </dgm:pt>
    <dgm:pt modelId="{453B5490-1290-4051-AE29-6FDE8DA6A6C3}" type="pres">
      <dgm:prSet presAssocID="{FB5017D7-4812-4B1A-AB38-D709FAFC5E7D}" presName="composite1" presStyleCnt="0"/>
      <dgm:spPr/>
    </dgm:pt>
    <dgm:pt modelId="{0C991A5C-802A-4398-8B7C-4A529991EEC2}" type="pres">
      <dgm:prSet presAssocID="{FB5017D7-4812-4B1A-AB38-D709FAFC5E7D}" presName="dummyNode1" presStyleLbl="node1" presStyleIdx="0" presStyleCnt="3"/>
      <dgm:spPr/>
    </dgm:pt>
    <dgm:pt modelId="{9C458E33-4AAF-4A93-913E-8673079F1F33}" type="pres">
      <dgm:prSet presAssocID="{FB5017D7-4812-4B1A-AB38-D709FAFC5E7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FB14A2-823A-48E9-BA37-91BCAF8A4F6B}" type="pres">
      <dgm:prSet presAssocID="{FB5017D7-4812-4B1A-AB38-D709FAFC5E7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9CA4E0-32E0-40E0-9063-5DE84AAB3DA8}" type="pres">
      <dgm:prSet presAssocID="{FB5017D7-4812-4B1A-AB38-D709FAFC5E7D}" presName="parentNode1" presStyleLbl="node1" presStyleIdx="0" presStyleCnt="3" custLinFactNeighborX="36475" custLinFactNeighborY="8940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34D402-1C89-40ED-8F58-925B19D54E93}" type="pres">
      <dgm:prSet presAssocID="{FB5017D7-4812-4B1A-AB38-D709FAFC5E7D}" presName="connSite1" presStyleCnt="0"/>
      <dgm:spPr/>
    </dgm:pt>
    <dgm:pt modelId="{D161D59E-E5B2-400F-B3B5-5BA0C3FDBAA2}" type="pres">
      <dgm:prSet presAssocID="{C1599DB3-B9ED-4E6F-B4EC-8C39C8B06564}" presName="Name9" presStyleLbl="sibTrans2D1" presStyleIdx="0" presStyleCnt="2" custLinFactNeighborX="12982" custLinFactNeighborY="-13940"/>
      <dgm:spPr/>
      <dgm:t>
        <a:bodyPr/>
        <a:lstStyle/>
        <a:p>
          <a:endParaRPr lang="el-GR"/>
        </a:p>
      </dgm:t>
    </dgm:pt>
    <dgm:pt modelId="{1933D6C7-92CB-4DCB-9E2F-21F663E6BF58}" type="pres">
      <dgm:prSet presAssocID="{60680E92-5E7A-4F23-B3AD-573D0DE14BA6}" presName="composite2" presStyleCnt="0"/>
      <dgm:spPr/>
    </dgm:pt>
    <dgm:pt modelId="{018513CD-C8D7-4B49-BF05-EE1DF1B1D5BE}" type="pres">
      <dgm:prSet presAssocID="{60680E92-5E7A-4F23-B3AD-573D0DE14BA6}" presName="dummyNode2" presStyleLbl="node1" presStyleIdx="0" presStyleCnt="3"/>
      <dgm:spPr/>
    </dgm:pt>
    <dgm:pt modelId="{B0C11F1C-6D41-4799-99ED-6354D1643F6F}" type="pres">
      <dgm:prSet presAssocID="{60680E92-5E7A-4F23-B3AD-573D0DE14BA6}" presName="childNode2" presStyleLbl="bgAcc1" presStyleIdx="1" presStyleCnt="3" custLinFactNeighborX="-735" custLinFactNeighborY="6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300C04-64DE-4A54-B8C4-704ECB5A5EBD}" type="pres">
      <dgm:prSet presAssocID="{60680E92-5E7A-4F23-B3AD-573D0DE14BA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1E29CB-CEC3-4FF3-8BCC-A3F45D430BE9}" type="pres">
      <dgm:prSet presAssocID="{60680E92-5E7A-4F23-B3AD-573D0DE14BA6}" presName="parentNode2" presStyleLbl="node1" presStyleIdx="1" presStyleCnt="3" custLinFactNeighborX="33906" custLinFactNeighborY="-8400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C9D73A-A588-4CCA-A78A-1C7BB1BC0270}" type="pres">
      <dgm:prSet presAssocID="{60680E92-5E7A-4F23-B3AD-573D0DE14BA6}" presName="connSite2" presStyleCnt="0"/>
      <dgm:spPr/>
    </dgm:pt>
    <dgm:pt modelId="{D5FF97B2-3BEC-47E6-8D41-8AE4A6E1BAD5}" type="pres">
      <dgm:prSet presAssocID="{55B3D8DE-04F7-40CF-A29D-333CEF494195}" presName="Name18" presStyleLbl="sibTrans2D1" presStyleIdx="1" presStyleCnt="2" custLinFactNeighborX="1961" custLinFactNeighborY="13251"/>
      <dgm:spPr/>
      <dgm:t>
        <a:bodyPr/>
        <a:lstStyle/>
        <a:p>
          <a:endParaRPr lang="el-GR"/>
        </a:p>
      </dgm:t>
    </dgm:pt>
    <dgm:pt modelId="{881F504B-7E88-4B4F-A87F-E4FD0119D98A}" type="pres">
      <dgm:prSet presAssocID="{9E737340-82D8-4C89-A7AF-8C900FDDC4E9}" presName="composite1" presStyleCnt="0"/>
      <dgm:spPr/>
    </dgm:pt>
    <dgm:pt modelId="{1E2C320B-D9B8-4A01-ACDE-597F90CDE6B3}" type="pres">
      <dgm:prSet presAssocID="{9E737340-82D8-4C89-A7AF-8C900FDDC4E9}" presName="dummyNode1" presStyleLbl="node1" presStyleIdx="1" presStyleCnt="3"/>
      <dgm:spPr/>
    </dgm:pt>
    <dgm:pt modelId="{C72598AF-D84D-4F9E-BF58-297DB2AF1641}" type="pres">
      <dgm:prSet presAssocID="{9E737340-82D8-4C89-A7AF-8C900FDDC4E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15F80F-556E-4A93-A6D9-49212F1A2324}" type="pres">
      <dgm:prSet presAssocID="{9E737340-82D8-4C89-A7AF-8C900FDDC4E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919B25-1491-4408-A373-79210AD28B4F}" type="pres">
      <dgm:prSet presAssocID="{9E737340-82D8-4C89-A7AF-8C900FDDC4E9}" presName="parentNode1" presStyleLbl="node1" presStyleIdx="2" presStyleCnt="3" custScaleX="102258" custScaleY="133339" custLinFactNeighborX="916" custLinFactNeighborY="2416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54DA00-D415-4898-B5EF-2A8A218F8283}" type="pres">
      <dgm:prSet presAssocID="{9E737340-82D8-4C89-A7AF-8C900FDDC4E9}" presName="connSite1" presStyleCnt="0"/>
      <dgm:spPr/>
    </dgm:pt>
  </dgm:ptLst>
  <dgm:cxnLst>
    <dgm:cxn modelId="{62241B0D-773D-49F5-81B5-952AD496C5E4}" srcId="{60680E92-5E7A-4F23-B3AD-573D0DE14BA6}" destId="{CA6578D2-D842-4A7C-BFCD-1C0BE8803EC5}" srcOrd="1" destOrd="0" parTransId="{2ABA920A-4651-44EF-AAF4-AE7E50D65AA8}" sibTransId="{AAA3F792-777F-4A2E-9A40-3A0A069895E2}"/>
    <dgm:cxn modelId="{6CA26001-CF51-4C2F-82AF-95D2CE49DD91}" srcId="{36FD4722-8874-4BB7-A8F3-7E26986F412E}" destId="{FB5017D7-4812-4B1A-AB38-D709FAFC5E7D}" srcOrd="0" destOrd="0" parTransId="{8E05FEED-E234-49F2-B217-07789A64B584}" sibTransId="{C1599DB3-B9ED-4E6F-B4EC-8C39C8B06564}"/>
    <dgm:cxn modelId="{C1919BB7-934D-4030-AF70-51BA68C28183}" srcId="{36FD4722-8874-4BB7-A8F3-7E26986F412E}" destId="{60680E92-5E7A-4F23-B3AD-573D0DE14BA6}" srcOrd="1" destOrd="0" parTransId="{28550FDF-9BED-49A4-9791-6118A7360076}" sibTransId="{55B3D8DE-04F7-40CF-A29D-333CEF494195}"/>
    <dgm:cxn modelId="{52CB87D2-B246-4110-8CD9-C764AF1F1668}" type="presOf" srcId="{926AC746-0013-4536-815E-5228C61AB44B}" destId="{7415F80F-556E-4A93-A6D9-49212F1A2324}" srcOrd="1" destOrd="1" presId="urn:microsoft.com/office/officeart/2005/8/layout/hProcess4"/>
    <dgm:cxn modelId="{31156B29-6E64-4970-892C-8520BB59EB79}" type="presOf" srcId="{8BC91DAC-25BE-4CA1-93D8-1DC3D9E41437}" destId="{E0FB14A2-823A-48E9-BA37-91BCAF8A4F6B}" srcOrd="1" destOrd="0" presId="urn:microsoft.com/office/officeart/2005/8/layout/hProcess4"/>
    <dgm:cxn modelId="{585ECBFA-2A31-4698-9266-72E752F7933E}" type="presOf" srcId="{36FD4722-8874-4BB7-A8F3-7E26986F412E}" destId="{F8339801-2EAD-4EB9-867C-DE54E3E5CB3C}" srcOrd="0" destOrd="0" presId="urn:microsoft.com/office/officeart/2005/8/layout/hProcess4"/>
    <dgm:cxn modelId="{CF775651-1172-4DE6-893E-29443FC73433}" type="presOf" srcId="{CA6578D2-D842-4A7C-BFCD-1C0BE8803EC5}" destId="{37300C04-64DE-4A54-B8C4-704ECB5A5EBD}" srcOrd="1" destOrd="1" presId="urn:microsoft.com/office/officeart/2005/8/layout/hProcess4"/>
    <dgm:cxn modelId="{64A92599-706E-4BD5-BD0B-25E358E0D4ED}" srcId="{FB5017D7-4812-4B1A-AB38-D709FAFC5E7D}" destId="{9F7B1F8D-15B1-4B13-ACE7-693C02AC10B0}" srcOrd="1" destOrd="0" parTransId="{5CD66364-262F-4244-8B9E-3D7E55675124}" sibTransId="{15CC5190-C505-43D1-B6B2-C0E9B29C2C50}"/>
    <dgm:cxn modelId="{8B7CE04B-04A1-4845-9738-851A0D294489}" type="presOf" srcId="{9F7B1F8D-15B1-4B13-ACE7-693C02AC10B0}" destId="{E0FB14A2-823A-48E9-BA37-91BCAF8A4F6B}" srcOrd="1" destOrd="1" presId="urn:microsoft.com/office/officeart/2005/8/layout/hProcess4"/>
    <dgm:cxn modelId="{E36342CF-ED2C-4237-901F-1E445CCE7DC8}" type="presOf" srcId="{FB5017D7-4812-4B1A-AB38-D709FAFC5E7D}" destId="{499CA4E0-32E0-40E0-9063-5DE84AAB3DA8}" srcOrd="0" destOrd="0" presId="urn:microsoft.com/office/officeart/2005/8/layout/hProcess4"/>
    <dgm:cxn modelId="{0271A1B9-C962-4ADC-84B8-D903990125A2}" type="presOf" srcId="{926AC746-0013-4536-815E-5228C61AB44B}" destId="{C72598AF-D84D-4F9E-BF58-297DB2AF1641}" srcOrd="0" destOrd="1" presId="urn:microsoft.com/office/officeart/2005/8/layout/hProcess4"/>
    <dgm:cxn modelId="{067A6679-856D-4CC2-91EA-20223155A98E}" type="presOf" srcId="{C1599DB3-B9ED-4E6F-B4EC-8C39C8B06564}" destId="{D161D59E-E5B2-400F-B3B5-5BA0C3FDBAA2}" srcOrd="0" destOrd="0" presId="urn:microsoft.com/office/officeart/2005/8/layout/hProcess4"/>
    <dgm:cxn modelId="{CD014791-46B7-4DE4-ACEC-D4B4B5067F98}" type="presOf" srcId="{92FCE7E5-9AF7-4C3E-AA8F-38E144498093}" destId="{7415F80F-556E-4A93-A6D9-49212F1A2324}" srcOrd="1" destOrd="0" presId="urn:microsoft.com/office/officeart/2005/8/layout/hProcess4"/>
    <dgm:cxn modelId="{05F90FCB-2E2B-4F4B-9E5B-5E415C5BCF87}" type="presOf" srcId="{60680E92-5E7A-4F23-B3AD-573D0DE14BA6}" destId="{C51E29CB-CEC3-4FF3-8BCC-A3F45D430BE9}" srcOrd="0" destOrd="0" presId="urn:microsoft.com/office/officeart/2005/8/layout/hProcess4"/>
    <dgm:cxn modelId="{3461813E-43E5-459F-AE79-2883BDFB30F8}" type="presOf" srcId="{92FCE7E5-9AF7-4C3E-AA8F-38E144498093}" destId="{C72598AF-D84D-4F9E-BF58-297DB2AF1641}" srcOrd="0" destOrd="0" presId="urn:microsoft.com/office/officeart/2005/8/layout/hProcess4"/>
    <dgm:cxn modelId="{5EFFBDFC-F491-4155-A7A3-257AD7B4D9ED}" type="presOf" srcId="{55B3D8DE-04F7-40CF-A29D-333CEF494195}" destId="{D5FF97B2-3BEC-47E6-8D41-8AE4A6E1BAD5}" srcOrd="0" destOrd="0" presId="urn:microsoft.com/office/officeart/2005/8/layout/hProcess4"/>
    <dgm:cxn modelId="{58111018-5BD4-4D43-A20E-E0734ED4237A}" type="presOf" srcId="{9F7B1F8D-15B1-4B13-ACE7-693C02AC10B0}" destId="{9C458E33-4AAF-4A93-913E-8673079F1F33}" srcOrd="0" destOrd="1" presId="urn:microsoft.com/office/officeart/2005/8/layout/hProcess4"/>
    <dgm:cxn modelId="{030CB1B9-EE2B-4E1E-B397-83DB44B0ADE1}" srcId="{9E737340-82D8-4C89-A7AF-8C900FDDC4E9}" destId="{92FCE7E5-9AF7-4C3E-AA8F-38E144498093}" srcOrd="0" destOrd="0" parTransId="{D44E327B-3593-4D37-89E1-C62EF0975287}" sibTransId="{BB16EDF4-66D5-4BA1-A2F3-F59D9BD63AEC}"/>
    <dgm:cxn modelId="{4DBDED60-50CD-4B3B-9BF0-AB1F8F238A3C}" srcId="{9E737340-82D8-4C89-A7AF-8C900FDDC4E9}" destId="{926AC746-0013-4536-815E-5228C61AB44B}" srcOrd="1" destOrd="0" parTransId="{A69FEAFD-0469-4166-9EEB-CF9B39477CFD}" sibTransId="{771F0046-56A4-4837-9A20-5E21C20222BB}"/>
    <dgm:cxn modelId="{20FE0805-D05B-4EFF-83D3-EE7A4FC734AF}" type="presOf" srcId="{8DA4F399-F276-4FC4-9A75-5654E333E3AC}" destId="{B0C11F1C-6D41-4799-99ED-6354D1643F6F}" srcOrd="0" destOrd="0" presId="urn:microsoft.com/office/officeart/2005/8/layout/hProcess4"/>
    <dgm:cxn modelId="{DCAB1F06-5DBD-4544-B7C4-56ED4FFCF53A}" type="presOf" srcId="{9E737340-82D8-4C89-A7AF-8C900FDDC4E9}" destId="{45919B25-1491-4408-A373-79210AD28B4F}" srcOrd="0" destOrd="0" presId="urn:microsoft.com/office/officeart/2005/8/layout/hProcess4"/>
    <dgm:cxn modelId="{1EF2705B-906A-47EA-8F27-F85F88F4AC81}" srcId="{FB5017D7-4812-4B1A-AB38-D709FAFC5E7D}" destId="{8BC91DAC-25BE-4CA1-93D8-1DC3D9E41437}" srcOrd="0" destOrd="0" parTransId="{F7393983-BB0D-4CCF-8942-E00CD8F21BD1}" sibTransId="{151D327D-CBA9-4E31-82BA-2325BBE5B0A3}"/>
    <dgm:cxn modelId="{CE4F6DE8-CE88-4D97-8BDD-BD83248AB875}" srcId="{36FD4722-8874-4BB7-A8F3-7E26986F412E}" destId="{9E737340-82D8-4C89-A7AF-8C900FDDC4E9}" srcOrd="2" destOrd="0" parTransId="{A4F97305-0FC1-41C2-89D6-1CB4FA275B13}" sibTransId="{B21CADA7-29FC-446E-A2E7-30535A9DFA04}"/>
    <dgm:cxn modelId="{C8B2B01D-D55C-488E-98D5-70081B51B981}" type="presOf" srcId="{CA6578D2-D842-4A7C-BFCD-1C0BE8803EC5}" destId="{B0C11F1C-6D41-4799-99ED-6354D1643F6F}" srcOrd="0" destOrd="1" presId="urn:microsoft.com/office/officeart/2005/8/layout/hProcess4"/>
    <dgm:cxn modelId="{65D3C28F-5B06-4B4E-A03B-D87145424EDC}" type="presOf" srcId="{8BC91DAC-25BE-4CA1-93D8-1DC3D9E41437}" destId="{9C458E33-4AAF-4A93-913E-8673079F1F33}" srcOrd="0" destOrd="0" presId="urn:microsoft.com/office/officeart/2005/8/layout/hProcess4"/>
    <dgm:cxn modelId="{8D039AA7-3860-46E7-9740-C97F1FE370E2}" srcId="{60680E92-5E7A-4F23-B3AD-573D0DE14BA6}" destId="{8DA4F399-F276-4FC4-9A75-5654E333E3AC}" srcOrd="0" destOrd="0" parTransId="{A7980245-C8AD-4CF5-8DDA-70E779CDF401}" sibTransId="{0067C5A3-00A3-4B60-A713-768335A163B7}"/>
    <dgm:cxn modelId="{F538CA4F-1CBA-4F74-942E-E80785E42269}" type="presOf" srcId="{8DA4F399-F276-4FC4-9A75-5654E333E3AC}" destId="{37300C04-64DE-4A54-B8C4-704ECB5A5EBD}" srcOrd="1" destOrd="0" presId="urn:microsoft.com/office/officeart/2005/8/layout/hProcess4"/>
    <dgm:cxn modelId="{70260759-EC01-4BB5-BB0B-C2F0BE0E1097}" type="presParOf" srcId="{F8339801-2EAD-4EB9-867C-DE54E3E5CB3C}" destId="{F87BFA7C-7B7F-46AD-A08E-0933DE51D122}" srcOrd="0" destOrd="0" presId="urn:microsoft.com/office/officeart/2005/8/layout/hProcess4"/>
    <dgm:cxn modelId="{27B4DBBD-FA4A-44FE-848C-968A2D81A3EA}" type="presParOf" srcId="{F8339801-2EAD-4EB9-867C-DE54E3E5CB3C}" destId="{6AE25C7D-EE62-4FCF-AAA3-F933993CE94D}" srcOrd="1" destOrd="0" presId="urn:microsoft.com/office/officeart/2005/8/layout/hProcess4"/>
    <dgm:cxn modelId="{F3833AAA-EC11-432B-A929-568EF2F789E1}" type="presParOf" srcId="{F8339801-2EAD-4EB9-867C-DE54E3E5CB3C}" destId="{9683FA94-DF6B-4EC9-B11C-EA8F359930E6}" srcOrd="2" destOrd="0" presId="urn:microsoft.com/office/officeart/2005/8/layout/hProcess4"/>
    <dgm:cxn modelId="{2EE9927A-8D34-4E2E-9AF9-CDE21BFBBB7E}" type="presParOf" srcId="{9683FA94-DF6B-4EC9-B11C-EA8F359930E6}" destId="{453B5490-1290-4051-AE29-6FDE8DA6A6C3}" srcOrd="0" destOrd="0" presId="urn:microsoft.com/office/officeart/2005/8/layout/hProcess4"/>
    <dgm:cxn modelId="{782E9CF3-2B25-47E4-8C4F-5C54453A69E4}" type="presParOf" srcId="{453B5490-1290-4051-AE29-6FDE8DA6A6C3}" destId="{0C991A5C-802A-4398-8B7C-4A529991EEC2}" srcOrd="0" destOrd="0" presId="urn:microsoft.com/office/officeart/2005/8/layout/hProcess4"/>
    <dgm:cxn modelId="{1F727A09-E89A-4D71-A677-4E9FE643E81F}" type="presParOf" srcId="{453B5490-1290-4051-AE29-6FDE8DA6A6C3}" destId="{9C458E33-4AAF-4A93-913E-8673079F1F33}" srcOrd="1" destOrd="0" presId="urn:microsoft.com/office/officeart/2005/8/layout/hProcess4"/>
    <dgm:cxn modelId="{F6AB1D3B-45F9-478B-97F5-5EDF8698BCC2}" type="presParOf" srcId="{453B5490-1290-4051-AE29-6FDE8DA6A6C3}" destId="{E0FB14A2-823A-48E9-BA37-91BCAF8A4F6B}" srcOrd="2" destOrd="0" presId="urn:microsoft.com/office/officeart/2005/8/layout/hProcess4"/>
    <dgm:cxn modelId="{5E3772D1-461B-4474-B06D-5EEDFAC078CE}" type="presParOf" srcId="{453B5490-1290-4051-AE29-6FDE8DA6A6C3}" destId="{499CA4E0-32E0-40E0-9063-5DE84AAB3DA8}" srcOrd="3" destOrd="0" presId="urn:microsoft.com/office/officeart/2005/8/layout/hProcess4"/>
    <dgm:cxn modelId="{2384352A-5172-4B8E-BB31-A879742C2C6B}" type="presParOf" srcId="{453B5490-1290-4051-AE29-6FDE8DA6A6C3}" destId="{BF34D402-1C89-40ED-8F58-925B19D54E93}" srcOrd="4" destOrd="0" presId="urn:microsoft.com/office/officeart/2005/8/layout/hProcess4"/>
    <dgm:cxn modelId="{070BD293-C06D-42AA-888A-205ADB19CE1D}" type="presParOf" srcId="{9683FA94-DF6B-4EC9-B11C-EA8F359930E6}" destId="{D161D59E-E5B2-400F-B3B5-5BA0C3FDBAA2}" srcOrd="1" destOrd="0" presId="urn:microsoft.com/office/officeart/2005/8/layout/hProcess4"/>
    <dgm:cxn modelId="{00B93C8F-B1F0-4F93-AF18-B054DE6DE489}" type="presParOf" srcId="{9683FA94-DF6B-4EC9-B11C-EA8F359930E6}" destId="{1933D6C7-92CB-4DCB-9E2F-21F663E6BF58}" srcOrd="2" destOrd="0" presId="urn:microsoft.com/office/officeart/2005/8/layout/hProcess4"/>
    <dgm:cxn modelId="{60F39872-D998-44AB-8846-77AF0D92E89E}" type="presParOf" srcId="{1933D6C7-92CB-4DCB-9E2F-21F663E6BF58}" destId="{018513CD-C8D7-4B49-BF05-EE1DF1B1D5BE}" srcOrd="0" destOrd="0" presId="urn:microsoft.com/office/officeart/2005/8/layout/hProcess4"/>
    <dgm:cxn modelId="{1BEA93ED-55A2-4162-955E-42CB100A472C}" type="presParOf" srcId="{1933D6C7-92CB-4DCB-9E2F-21F663E6BF58}" destId="{B0C11F1C-6D41-4799-99ED-6354D1643F6F}" srcOrd="1" destOrd="0" presId="urn:microsoft.com/office/officeart/2005/8/layout/hProcess4"/>
    <dgm:cxn modelId="{C6DD5C9C-313B-4340-BC1E-C65C137EDA41}" type="presParOf" srcId="{1933D6C7-92CB-4DCB-9E2F-21F663E6BF58}" destId="{37300C04-64DE-4A54-B8C4-704ECB5A5EBD}" srcOrd="2" destOrd="0" presId="urn:microsoft.com/office/officeart/2005/8/layout/hProcess4"/>
    <dgm:cxn modelId="{A60FFE54-F8B0-4694-9E9F-D51CAEAB8F15}" type="presParOf" srcId="{1933D6C7-92CB-4DCB-9E2F-21F663E6BF58}" destId="{C51E29CB-CEC3-4FF3-8BCC-A3F45D430BE9}" srcOrd="3" destOrd="0" presId="urn:microsoft.com/office/officeart/2005/8/layout/hProcess4"/>
    <dgm:cxn modelId="{EB2FCE64-7852-4312-B1B4-4ED025CAD6C5}" type="presParOf" srcId="{1933D6C7-92CB-4DCB-9E2F-21F663E6BF58}" destId="{2AC9D73A-A588-4CCA-A78A-1C7BB1BC0270}" srcOrd="4" destOrd="0" presId="urn:microsoft.com/office/officeart/2005/8/layout/hProcess4"/>
    <dgm:cxn modelId="{54C29814-058A-4EB8-921F-352D7BD0E2F1}" type="presParOf" srcId="{9683FA94-DF6B-4EC9-B11C-EA8F359930E6}" destId="{D5FF97B2-3BEC-47E6-8D41-8AE4A6E1BAD5}" srcOrd="3" destOrd="0" presId="urn:microsoft.com/office/officeart/2005/8/layout/hProcess4"/>
    <dgm:cxn modelId="{82DD7CF5-3207-4AA1-A391-EEEB13D00416}" type="presParOf" srcId="{9683FA94-DF6B-4EC9-B11C-EA8F359930E6}" destId="{881F504B-7E88-4B4F-A87F-E4FD0119D98A}" srcOrd="4" destOrd="0" presId="urn:microsoft.com/office/officeart/2005/8/layout/hProcess4"/>
    <dgm:cxn modelId="{4F15E4AA-6835-4495-978F-FF1F6D9D1798}" type="presParOf" srcId="{881F504B-7E88-4B4F-A87F-E4FD0119D98A}" destId="{1E2C320B-D9B8-4A01-ACDE-597F90CDE6B3}" srcOrd="0" destOrd="0" presId="urn:microsoft.com/office/officeart/2005/8/layout/hProcess4"/>
    <dgm:cxn modelId="{B3F7AE7D-3A12-48B0-A6E7-94C2F331C2CF}" type="presParOf" srcId="{881F504B-7E88-4B4F-A87F-E4FD0119D98A}" destId="{C72598AF-D84D-4F9E-BF58-297DB2AF1641}" srcOrd="1" destOrd="0" presId="urn:microsoft.com/office/officeart/2005/8/layout/hProcess4"/>
    <dgm:cxn modelId="{24D6FB6A-F35C-4B7A-9212-22CFF45BCE38}" type="presParOf" srcId="{881F504B-7E88-4B4F-A87F-E4FD0119D98A}" destId="{7415F80F-556E-4A93-A6D9-49212F1A2324}" srcOrd="2" destOrd="0" presId="urn:microsoft.com/office/officeart/2005/8/layout/hProcess4"/>
    <dgm:cxn modelId="{7A979EB5-0AE0-4D39-99CC-28F6B53B2028}" type="presParOf" srcId="{881F504B-7E88-4B4F-A87F-E4FD0119D98A}" destId="{45919B25-1491-4408-A373-79210AD28B4F}" srcOrd="3" destOrd="0" presId="urn:microsoft.com/office/officeart/2005/8/layout/hProcess4"/>
    <dgm:cxn modelId="{366CF525-DBC6-4AE8-876D-210340BEBFE4}" type="presParOf" srcId="{881F504B-7E88-4B4F-A87F-E4FD0119D98A}" destId="{3E54DA00-D415-4898-B5EF-2A8A218F82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775CA-5E1D-4148-8645-B21F42F225D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5BC8035-0E27-4F1B-A6D7-281F82BE7902}">
      <dgm:prSet phldrT="[Κείμενο]"/>
      <dgm:spPr/>
      <dgm:t>
        <a:bodyPr/>
        <a:lstStyle/>
        <a:p>
          <a:r>
            <a:rPr lang="el-GR" dirty="0" smtClean="0"/>
            <a:t>Εταιρεία</a:t>
          </a:r>
          <a:endParaRPr lang="el-GR" dirty="0"/>
        </a:p>
      </dgm:t>
    </dgm:pt>
    <dgm:pt modelId="{D4EA6221-3281-47A1-BCBD-744871E3B984}" type="parTrans" cxnId="{33880A42-864B-4C12-9AD1-A0776EC87EF8}">
      <dgm:prSet/>
      <dgm:spPr/>
      <dgm:t>
        <a:bodyPr/>
        <a:lstStyle/>
        <a:p>
          <a:endParaRPr lang="el-GR"/>
        </a:p>
      </dgm:t>
    </dgm:pt>
    <dgm:pt modelId="{23F774DE-85A1-470D-B4D6-6245BF89727E}" type="sibTrans" cxnId="{33880A42-864B-4C12-9AD1-A0776EC87EF8}">
      <dgm:prSet/>
      <dgm:spPr/>
      <dgm:t>
        <a:bodyPr/>
        <a:lstStyle/>
        <a:p>
          <a:endParaRPr lang="el-GR"/>
        </a:p>
      </dgm:t>
    </dgm:pt>
    <dgm:pt modelId="{8FB642F3-992A-4A41-AAF8-A2ACA988C3D0}">
      <dgm:prSet phldrT="[Κείμενο]"/>
      <dgm:spPr/>
      <dgm:t>
        <a:bodyPr/>
        <a:lstStyle/>
        <a:p>
          <a:r>
            <a:rPr lang="el-GR" dirty="0" smtClean="0"/>
            <a:t>Ομόρρυθμη Εταιρεία (Ο.Ε.)</a:t>
          </a:r>
          <a:endParaRPr lang="el-GR" dirty="0"/>
        </a:p>
      </dgm:t>
    </dgm:pt>
    <dgm:pt modelId="{27D58986-1E60-48D4-93AF-ACA6B3BE5C23}" type="parTrans" cxnId="{72B8CB31-9DCB-4B1D-BFF2-01E3BCA39F20}">
      <dgm:prSet/>
      <dgm:spPr/>
      <dgm:t>
        <a:bodyPr/>
        <a:lstStyle/>
        <a:p>
          <a:endParaRPr lang="el-GR"/>
        </a:p>
      </dgm:t>
    </dgm:pt>
    <dgm:pt modelId="{701526BA-2D82-408A-821A-0FFD4A7586D4}" type="sibTrans" cxnId="{72B8CB31-9DCB-4B1D-BFF2-01E3BCA39F20}">
      <dgm:prSet/>
      <dgm:spPr/>
      <dgm:t>
        <a:bodyPr/>
        <a:lstStyle/>
        <a:p>
          <a:endParaRPr lang="el-GR"/>
        </a:p>
      </dgm:t>
    </dgm:pt>
    <dgm:pt modelId="{EF89A11E-1E88-4759-9B30-7B1D4D7BBEB0}">
      <dgm:prSet phldrT="[Κείμενο]"/>
      <dgm:spPr/>
      <dgm:t>
        <a:bodyPr/>
        <a:lstStyle/>
        <a:p>
          <a:r>
            <a:rPr lang="el-GR" dirty="0" smtClean="0"/>
            <a:t>Ετερόρρυθμη  Εταιρεία (Ε.Ε.)</a:t>
          </a:r>
          <a:endParaRPr lang="el-GR" dirty="0"/>
        </a:p>
      </dgm:t>
    </dgm:pt>
    <dgm:pt modelId="{48930013-09C1-42ED-B7ED-291B2A3BB386}" type="parTrans" cxnId="{CD0B6779-93A9-4C65-B287-B1CB4AF808DE}">
      <dgm:prSet/>
      <dgm:spPr/>
      <dgm:t>
        <a:bodyPr/>
        <a:lstStyle/>
        <a:p>
          <a:endParaRPr lang="el-GR"/>
        </a:p>
      </dgm:t>
    </dgm:pt>
    <dgm:pt modelId="{C7051CE3-C25D-490E-903F-FA290F1AE980}" type="sibTrans" cxnId="{CD0B6779-93A9-4C65-B287-B1CB4AF808DE}">
      <dgm:prSet/>
      <dgm:spPr/>
      <dgm:t>
        <a:bodyPr/>
        <a:lstStyle/>
        <a:p>
          <a:endParaRPr lang="el-GR"/>
        </a:p>
      </dgm:t>
    </dgm:pt>
    <dgm:pt modelId="{D0003356-CEA0-4021-AACB-BF7549D8BC0D}">
      <dgm:prSet phldrT="[Κείμενο]"/>
      <dgm:spPr/>
      <dgm:t>
        <a:bodyPr/>
        <a:lstStyle/>
        <a:p>
          <a:r>
            <a:rPr lang="el-GR" dirty="0" smtClean="0"/>
            <a:t>Ανώνυμη Εταιρεία (Α.Ε.)</a:t>
          </a:r>
          <a:endParaRPr lang="el-GR" dirty="0"/>
        </a:p>
      </dgm:t>
    </dgm:pt>
    <dgm:pt modelId="{72550C3E-8A43-4ED2-9239-7AF4C204318B}" type="parTrans" cxnId="{3CB764FA-44B6-4502-A39C-1110928C1C1C}">
      <dgm:prSet/>
      <dgm:spPr/>
      <dgm:t>
        <a:bodyPr/>
        <a:lstStyle/>
        <a:p>
          <a:endParaRPr lang="el-GR"/>
        </a:p>
      </dgm:t>
    </dgm:pt>
    <dgm:pt modelId="{93DAF4B6-9140-40A3-BA7E-5CB9B99D5F22}" type="sibTrans" cxnId="{3CB764FA-44B6-4502-A39C-1110928C1C1C}">
      <dgm:prSet/>
      <dgm:spPr/>
      <dgm:t>
        <a:bodyPr/>
        <a:lstStyle/>
        <a:p>
          <a:endParaRPr lang="el-GR"/>
        </a:p>
      </dgm:t>
    </dgm:pt>
    <dgm:pt modelId="{A8DF7016-6FEB-43BD-A337-B5BFDB28099B}">
      <dgm:prSet phldrT="[Κείμενο]"/>
      <dgm:spPr/>
      <dgm:t>
        <a:bodyPr/>
        <a:lstStyle/>
        <a:p>
          <a:r>
            <a:rPr lang="el-GR" dirty="0" smtClean="0"/>
            <a:t>Εταιρεία Περιορισμένης Ευθύνης (Ε.Π.Ε.)</a:t>
          </a:r>
          <a:endParaRPr lang="el-GR" dirty="0"/>
        </a:p>
      </dgm:t>
    </dgm:pt>
    <dgm:pt modelId="{51CD2EBD-1D62-4108-9FE9-81F0635CD670}" type="parTrans" cxnId="{13CBA1AE-AE33-43A1-A085-29CD3DA61295}">
      <dgm:prSet/>
      <dgm:spPr/>
      <dgm:t>
        <a:bodyPr/>
        <a:lstStyle/>
        <a:p>
          <a:endParaRPr lang="el-GR"/>
        </a:p>
      </dgm:t>
    </dgm:pt>
    <dgm:pt modelId="{1113FF83-66F1-4128-A6EF-152B10771A5D}" type="sibTrans" cxnId="{13CBA1AE-AE33-43A1-A085-29CD3DA61295}">
      <dgm:prSet/>
      <dgm:spPr/>
      <dgm:t>
        <a:bodyPr/>
        <a:lstStyle/>
        <a:p>
          <a:endParaRPr lang="el-GR"/>
        </a:p>
      </dgm:t>
    </dgm:pt>
    <dgm:pt modelId="{455A99E3-BB56-44CB-A3CF-6F9E26F128C0}">
      <dgm:prSet phldrT="[Κείμενο]"/>
      <dgm:spPr/>
      <dgm:t>
        <a:bodyPr/>
        <a:lstStyle/>
        <a:p>
          <a:r>
            <a:rPr lang="el-GR" dirty="0" smtClean="0"/>
            <a:t>Ιδιωτική Κεφαλαιουχική Εταιρεία (Ι.Κ.Ε.)</a:t>
          </a:r>
          <a:endParaRPr lang="el-GR" dirty="0"/>
        </a:p>
      </dgm:t>
    </dgm:pt>
    <dgm:pt modelId="{77EED54D-A9B5-4EB1-B82A-CB1BD6B6FB22}" type="parTrans" cxnId="{42F0B0A5-8C64-46B5-8F56-B5F9EF8184FC}">
      <dgm:prSet/>
      <dgm:spPr/>
      <dgm:t>
        <a:bodyPr/>
        <a:lstStyle/>
        <a:p>
          <a:endParaRPr lang="el-GR"/>
        </a:p>
      </dgm:t>
    </dgm:pt>
    <dgm:pt modelId="{7495A7A9-BD6F-45F4-9EF3-766240BB3B3B}" type="sibTrans" cxnId="{42F0B0A5-8C64-46B5-8F56-B5F9EF8184FC}">
      <dgm:prSet/>
      <dgm:spPr/>
      <dgm:t>
        <a:bodyPr/>
        <a:lstStyle/>
        <a:p>
          <a:endParaRPr lang="el-GR"/>
        </a:p>
      </dgm:t>
    </dgm:pt>
    <dgm:pt modelId="{E74B5108-C21D-44E1-9F84-532AF12C7DC4}">
      <dgm:prSet phldrT="[Κείμενο]"/>
      <dgm:spPr/>
      <dgm:t>
        <a:bodyPr/>
        <a:lstStyle/>
        <a:p>
          <a:r>
            <a:rPr lang="el-GR" dirty="0" smtClean="0"/>
            <a:t>Ατομική</a:t>
          </a:r>
          <a:endParaRPr lang="el-GR" dirty="0"/>
        </a:p>
      </dgm:t>
    </dgm:pt>
    <dgm:pt modelId="{21306BB3-1EC3-4715-8E0D-99835EB5A471}" type="sibTrans" cxnId="{5A608DD7-8BED-41B9-ADA4-62C2336D4263}">
      <dgm:prSet/>
      <dgm:spPr/>
      <dgm:t>
        <a:bodyPr/>
        <a:lstStyle/>
        <a:p>
          <a:endParaRPr lang="el-GR"/>
        </a:p>
      </dgm:t>
    </dgm:pt>
    <dgm:pt modelId="{8F829158-C1B5-4423-8646-B663C295D93A}" type="parTrans" cxnId="{5A608DD7-8BED-41B9-ADA4-62C2336D4263}">
      <dgm:prSet/>
      <dgm:spPr/>
      <dgm:t>
        <a:bodyPr/>
        <a:lstStyle/>
        <a:p>
          <a:endParaRPr lang="el-GR"/>
        </a:p>
      </dgm:t>
    </dgm:pt>
    <dgm:pt modelId="{77405240-0FC0-4367-85FA-057FF5AA5633}">
      <dgm:prSet phldrT="[Κείμενο]"/>
      <dgm:spPr/>
      <dgm:t>
        <a:bodyPr/>
        <a:lstStyle/>
        <a:p>
          <a:r>
            <a:rPr lang="el-GR" dirty="0" smtClean="0"/>
            <a:t>Νομική μορφή</a:t>
          </a:r>
          <a:endParaRPr lang="el-GR" dirty="0"/>
        </a:p>
      </dgm:t>
    </dgm:pt>
    <dgm:pt modelId="{34E16A7A-4FD0-4F89-B167-FD1FBBC87BCB}" type="sibTrans" cxnId="{778FBC91-35C4-4294-AD12-8217EB8ADB3E}">
      <dgm:prSet/>
      <dgm:spPr/>
      <dgm:t>
        <a:bodyPr/>
        <a:lstStyle/>
        <a:p>
          <a:endParaRPr lang="el-GR"/>
        </a:p>
      </dgm:t>
    </dgm:pt>
    <dgm:pt modelId="{3A8A095C-2293-46AE-A5C9-29027E0E5EF6}" type="parTrans" cxnId="{778FBC91-35C4-4294-AD12-8217EB8ADB3E}">
      <dgm:prSet/>
      <dgm:spPr/>
      <dgm:t>
        <a:bodyPr/>
        <a:lstStyle/>
        <a:p>
          <a:endParaRPr lang="el-GR"/>
        </a:p>
      </dgm:t>
    </dgm:pt>
    <dgm:pt modelId="{FAD10B09-DA02-4770-84F0-C933AD7D7E23}" type="pres">
      <dgm:prSet presAssocID="{FB2775CA-5E1D-4148-8645-B21F42F225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EAC2C9-71DF-4770-BEDC-438AAEFB61EE}" type="pres">
      <dgm:prSet presAssocID="{77405240-0FC0-4367-85FA-057FF5AA5633}" presName="root1" presStyleCnt="0"/>
      <dgm:spPr/>
    </dgm:pt>
    <dgm:pt modelId="{11E4F2BC-F55E-4783-AE03-A0637C47EDB6}" type="pres">
      <dgm:prSet presAssocID="{77405240-0FC0-4367-85FA-057FF5AA5633}" presName="LevelOneTextNode" presStyleLbl="node0" presStyleIdx="0" presStyleCnt="1" custLinFactNeighborX="-57856" custLinFactNeighborY="-35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F48319A-D44C-475A-80C3-C9F93F06A457}" type="pres">
      <dgm:prSet presAssocID="{77405240-0FC0-4367-85FA-057FF5AA5633}" presName="level2hierChild" presStyleCnt="0"/>
      <dgm:spPr/>
    </dgm:pt>
    <dgm:pt modelId="{77117BE0-4B90-4017-9750-5C1FE330284C}" type="pres">
      <dgm:prSet presAssocID="{8F829158-C1B5-4423-8646-B663C295D93A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41E146AB-0524-4040-98B4-2E3839973BE0}" type="pres">
      <dgm:prSet presAssocID="{8F829158-C1B5-4423-8646-B663C295D93A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F51844C-4F01-485E-B870-29374476D4A9}" type="pres">
      <dgm:prSet presAssocID="{E74B5108-C21D-44E1-9F84-532AF12C7DC4}" presName="root2" presStyleCnt="0"/>
      <dgm:spPr/>
    </dgm:pt>
    <dgm:pt modelId="{DD4F7EE6-AA5C-4D31-B65D-5541613A7170}" type="pres">
      <dgm:prSet presAssocID="{E74B5108-C21D-44E1-9F84-532AF12C7DC4}" presName="LevelTwoTextNode" presStyleLbl="node2" presStyleIdx="0" presStyleCnt="2" custLinFactNeighborX="-64571" custLinFactNeighborY="-7154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0CA52FE-A833-4B84-8A30-D8CE6E5267D4}" type="pres">
      <dgm:prSet presAssocID="{E74B5108-C21D-44E1-9F84-532AF12C7DC4}" presName="level3hierChild" presStyleCnt="0"/>
      <dgm:spPr/>
    </dgm:pt>
    <dgm:pt modelId="{68148A0A-8A65-484E-9D8D-17A903441F63}" type="pres">
      <dgm:prSet presAssocID="{D4EA6221-3281-47A1-BCBD-744871E3B984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F1EFE7E6-A724-44DD-9AC0-A9C3A762F368}" type="pres">
      <dgm:prSet presAssocID="{D4EA6221-3281-47A1-BCBD-744871E3B98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3F8D593A-B38C-46B4-8D3C-B817161501D8}" type="pres">
      <dgm:prSet presAssocID="{F5BC8035-0E27-4F1B-A6D7-281F82BE7902}" presName="root2" presStyleCnt="0"/>
      <dgm:spPr/>
    </dgm:pt>
    <dgm:pt modelId="{3C09DD23-6803-4D3B-8BAC-390226DCBAC5}" type="pres">
      <dgm:prSet presAssocID="{F5BC8035-0E27-4F1B-A6D7-281F82BE7902}" presName="LevelTwoTextNode" presStyleLbl="node2" presStyleIdx="1" presStyleCnt="2" custLinFactNeighborX="-69167" custLinFactNeighborY="6164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980F6E6-2171-4463-8E3B-5503D897C500}" type="pres">
      <dgm:prSet presAssocID="{F5BC8035-0E27-4F1B-A6D7-281F82BE7902}" presName="level3hierChild" presStyleCnt="0"/>
      <dgm:spPr/>
    </dgm:pt>
    <dgm:pt modelId="{67F60EBB-753E-4377-A0AB-D04C5F5663FD}" type="pres">
      <dgm:prSet presAssocID="{27D58986-1E60-48D4-93AF-ACA6B3BE5C23}" presName="conn2-1" presStyleLbl="parChTrans1D3" presStyleIdx="0" presStyleCnt="5"/>
      <dgm:spPr/>
      <dgm:t>
        <a:bodyPr/>
        <a:lstStyle/>
        <a:p>
          <a:endParaRPr lang="el-GR"/>
        </a:p>
      </dgm:t>
    </dgm:pt>
    <dgm:pt modelId="{BA9BCCA8-7137-4F15-BAC8-3968BB7B9AAE}" type="pres">
      <dgm:prSet presAssocID="{27D58986-1E60-48D4-93AF-ACA6B3BE5C23}" presName="connTx" presStyleLbl="parChTrans1D3" presStyleIdx="0" presStyleCnt="5"/>
      <dgm:spPr/>
      <dgm:t>
        <a:bodyPr/>
        <a:lstStyle/>
        <a:p>
          <a:endParaRPr lang="el-GR"/>
        </a:p>
      </dgm:t>
    </dgm:pt>
    <dgm:pt modelId="{7D85CA0C-79B4-4A13-99CD-E58F8156903D}" type="pres">
      <dgm:prSet presAssocID="{8FB642F3-992A-4A41-AAF8-A2ACA988C3D0}" presName="root2" presStyleCnt="0"/>
      <dgm:spPr/>
    </dgm:pt>
    <dgm:pt modelId="{8837BD23-D9AD-4F77-8C99-FB149EA4CD65}" type="pres">
      <dgm:prSet presAssocID="{8FB642F3-992A-4A41-AAF8-A2ACA988C3D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129F4C4-91B2-4283-B333-60BAC4B562C7}" type="pres">
      <dgm:prSet presAssocID="{8FB642F3-992A-4A41-AAF8-A2ACA988C3D0}" presName="level3hierChild" presStyleCnt="0"/>
      <dgm:spPr/>
    </dgm:pt>
    <dgm:pt modelId="{97B21851-A37D-414D-9BA3-90F7FEE4A446}" type="pres">
      <dgm:prSet presAssocID="{48930013-09C1-42ED-B7ED-291B2A3BB386}" presName="conn2-1" presStyleLbl="parChTrans1D3" presStyleIdx="1" presStyleCnt="5"/>
      <dgm:spPr/>
      <dgm:t>
        <a:bodyPr/>
        <a:lstStyle/>
        <a:p>
          <a:endParaRPr lang="el-GR"/>
        </a:p>
      </dgm:t>
    </dgm:pt>
    <dgm:pt modelId="{DF90B470-866F-4B22-A5BD-5FBB171985D4}" type="pres">
      <dgm:prSet presAssocID="{48930013-09C1-42ED-B7ED-291B2A3BB386}" presName="connTx" presStyleLbl="parChTrans1D3" presStyleIdx="1" presStyleCnt="5"/>
      <dgm:spPr/>
      <dgm:t>
        <a:bodyPr/>
        <a:lstStyle/>
        <a:p>
          <a:endParaRPr lang="el-GR"/>
        </a:p>
      </dgm:t>
    </dgm:pt>
    <dgm:pt modelId="{FD1195CD-9579-44A9-A0C6-85EFD3E09716}" type="pres">
      <dgm:prSet presAssocID="{EF89A11E-1E88-4759-9B30-7B1D4D7BBEB0}" presName="root2" presStyleCnt="0"/>
      <dgm:spPr/>
    </dgm:pt>
    <dgm:pt modelId="{8C065279-E50A-4C71-A4ED-FC3DC8BAAB33}" type="pres">
      <dgm:prSet presAssocID="{EF89A11E-1E88-4759-9B30-7B1D4D7BBEB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2B849A-AB02-44B9-BB9B-F176075F7D78}" type="pres">
      <dgm:prSet presAssocID="{EF89A11E-1E88-4759-9B30-7B1D4D7BBEB0}" presName="level3hierChild" presStyleCnt="0"/>
      <dgm:spPr/>
    </dgm:pt>
    <dgm:pt modelId="{8D6D7ADA-33D3-4E55-96FD-E9D30F2433AB}" type="pres">
      <dgm:prSet presAssocID="{72550C3E-8A43-4ED2-9239-7AF4C204318B}" presName="conn2-1" presStyleLbl="parChTrans1D3" presStyleIdx="2" presStyleCnt="5"/>
      <dgm:spPr/>
      <dgm:t>
        <a:bodyPr/>
        <a:lstStyle/>
        <a:p>
          <a:endParaRPr lang="el-GR"/>
        </a:p>
      </dgm:t>
    </dgm:pt>
    <dgm:pt modelId="{8CB73B21-46CB-4F9A-8850-24E334DCB49C}" type="pres">
      <dgm:prSet presAssocID="{72550C3E-8A43-4ED2-9239-7AF4C204318B}" presName="connTx" presStyleLbl="parChTrans1D3" presStyleIdx="2" presStyleCnt="5"/>
      <dgm:spPr/>
      <dgm:t>
        <a:bodyPr/>
        <a:lstStyle/>
        <a:p>
          <a:endParaRPr lang="el-GR"/>
        </a:p>
      </dgm:t>
    </dgm:pt>
    <dgm:pt modelId="{1E8121CE-C7DA-4663-AAB7-045776063B20}" type="pres">
      <dgm:prSet presAssocID="{D0003356-CEA0-4021-AACB-BF7549D8BC0D}" presName="root2" presStyleCnt="0"/>
      <dgm:spPr/>
    </dgm:pt>
    <dgm:pt modelId="{81D3AB2A-FB42-4DF8-A91A-0FB346A2A0C8}" type="pres">
      <dgm:prSet presAssocID="{D0003356-CEA0-4021-AACB-BF7549D8BC0D}" presName="LevelTwoTextNode" presStyleLbl="node3" presStyleIdx="2" presStyleCnt="5" custLinFactNeighborX="-1232" custLinFactNeighborY="1568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B173D2-AEC5-4454-9812-C826BF609896}" type="pres">
      <dgm:prSet presAssocID="{D0003356-CEA0-4021-AACB-BF7549D8BC0D}" presName="level3hierChild" presStyleCnt="0"/>
      <dgm:spPr/>
    </dgm:pt>
    <dgm:pt modelId="{8EFD2E1D-6E4C-454B-96BA-25B7B16B044A}" type="pres">
      <dgm:prSet presAssocID="{51CD2EBD-1D62-4108-9FE9-81F0635CD670}" presName="conn2-1" presStyleLbl="parChTrans1D3" presStyleIdx="3" presStyleCnt="5"/>
      <dgm:spPr/>
      <dgm:t>
        <a:bodyPr/>
        <a:lstStyle/>
        <a:p>
          <a:endParaRPr lang="el-GR"/>
        </a:p>
      </dgm:t>
    </dgm:pt>
    <dgm:pt modelId="{1210057F-5CE0-4B91-B2C6-5857442BFDD0}" type="pres">
      <dgm:prSet presAssocID="{51CD2EBD-1D62-4108-9FE9-81F0635CD670}" presName="connTx" presStyleLbl="parChTrans1D3" presStyleIdx="3" presStyleCnt="5"/>
      <dgm:spPr/>
      <dgm:t>
        <a:bodyPr/>
        <a:lstStyle/>
        <a:p>
          <a:endParaRPr lang="el-GR"/>
        </a:p>
      </dgm:t>
    </dgm:pt>
    <dgm:pt modelId="{CBEB533B-8395-4C05-A58B-45DD1C2A7F49}" type="pres">
      <dgm:prSet presAssocID="{A8DF7016-6FEB-43BD-A337-B5BFDB28099B}" presName="root2" presStyleCnt="0"/>
      <dgm:spPr/>
    </dgm:pt>
    <dgm:pt modelId="{0F3128BE-C1A6-4E89-B5FC-5EC1EC28391E}" type="pres">
      <dgm:prSet presAssocID="{A8DF7016-6FEB-43BD-A337-B5BFDB28099B}" presName="LevelTwoTextNode" presStyleLbl="node3" presStyleIdx="3" presStyleCnt="5" custLinFactNeighborX="510" custLinFactNeighborY="680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441A2B-0492-4B73-BEAF-F496D94FE13A}" type="pres">
      <dgm:prSet presAssocID="{A8DF7016-6FEB-43BD-A337-B5BFDB28099B}" presName="level3hierChild" presStyleCnt="0"/>
      <dgm:spPr/>
    </dgm:pt>
    <dgm:pt modelId="{C0274B25-7DAF-4750-AA72-2BB66C21EF9A}" type="pres">
      <dgm:prSet presAssocID="{77EED54D-A9B5-4EB1-B82A-CB1BD6B6FB22}" presName="conn2-1" presStyleLbl="parChTrans1D3" presStyleIdx="4" presStyleCnt="5"/>
      <dgm:spPr/>
      <dgm:t>
        <a:bodyPr/>
        <a:lstStyle/>
        <a:p>
          <a:endParaRPr lang="el-GR"/>
        </a:p>
      </dgm:t>
    </dgm:pt>
    <dgm:pt modelId="{B2624FBC-A2CC-4841-B3FE-9EA85FED9E75}" type="pres">
      <dgm:prSet presAssocID="{77EED54D-A9B5-4EB1-B82A-CB1BD6B6FB22}" presName="connTx" presStyleLbl="parChTrans1D3" presStyleIdx="4" presStyleCnt="5"/>
      <dgm:spPr/>
      <dgm:t>
        <a:bodyPr/>
        <a:lstStyle/>
        <a:p>
          <a:endParaRPr lang="el-GR"/>
        </a:p>
      </dgm:t>
    </dgm:pt>
    <dgm:pt modelId="{9320BFA6-DA11-4977-AC62-13AFD80C598A}" type="pres">
      <dgm:prSet presAssocID="{455A99E3-BB56-44CB-A3CF-6F9E26F128C0}" presName="root2" presStyleCnt="0"/>
      <dgm:spPr/>
    </dgm:pt>
    <dgm:pt modelId="{32B9008A-1702-49C8-9869-BBE7F7760191}" type="pres">
      <dgm:prSet presAssocID="{455A99E3-BB56-44CB-A3CF-6F9E26F128C0}" presName="LevelTwoTextNode" presStyleLbl="node3" presStyleIdx="4" presStyleCnt="5" custLinFactNeighborX="-1232" custLinFactNeighborY="730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0D6D703-E545-4034-BF4C-B1300776C40F}" type="pres">
      <dgm:prSet presAssocID="{455A99E3-BB56-44CB-A3CF-6F9E26F128C0}" presName="level3hierChild" presStyleCnt="0"/>
      <dgm:spPr/>
    </dgm:pt>
  </dgm:ptLst>
  <dgm:cxnLst>
    <dgm:cxn modelId="{5A608DD7-8BED-41B9-ADA4-62C2336D4263}" srcId="{77405240-0FC0-4367-85FA-057FF5AA5633}" destId="{E74B5108-C21D-44E1-9F84-532AF12C7DC4}" srcOrd="0" destOrd="0" parTransId="{8F829158-C1B5-4423-8646-B663C295D93A}" sibTransId="{21306BB3-1EC3-4715-8E0D-99835EB5A471}"/>
    <dgm:cxn modelId="{CD0B6779-93A9-4C65-B287-B1CB4AF808DE}" srcId="{F5BC8035-0E27-4F1B-A6D7-281F82BE7902}" destId="{EF89A11E-1E88-4759-9B30-7B1D4D7BBEB0}" srcOrd="1" destOrd="0" parTransId="{48930013-09C1-42ED-B7ED-291B2A3BB386}" sibTransId="{C7051CE3-C25D-490E-903F-FA290F1AE980}"/>
    <dgm:cxn modelId="{13CBA1AE-AE33-43A1-A085-29CD3DA61295}" srcId="{F5BC8035-0E27-4F1B-A6D7-281F82BE7902}" destId="{A8DF7016-6FEB-43BD-A337-B5BFDB28099B}" srcOrd="3" destOrd="0" parTransId="{51CD2EBD-1D62-4108-9FE9-81F0635CD670}" sibTransId="{1113FF83-66F1-4128-A6EF-152B10771A5D}"/>
    <dgm:cxn modelId="{0245D52B-C1FD-423B-A02F-EF22F86B9F2C}" type="presOf" srcId="{77EED54D-A9B5-4EB1-B82A-CB1BD6B6FB22}" destId="{C0274B25-7DAF-4750-AA72-2BB66C21EF9A}" srcOrd="0" destOrd="0" presId="urn:microsoft.com/office/officeart/2005/8/layout/hierarchy2"/>
    <dgm:cxn modelId="{778FBC91-35C4-4294-AD12-8217EB8ADB3E}" srcId="{FB2775CA-5E1D-4148-8645-B21F42F225D2}" destId="{77405240-0FC0-4367-85FA-057FF5AA5633}" srcOrd="0" destOrd="0" parTransId="{3A8A095C-2293-46AE-A5C9-29027E0E5EF6}" sibTransId="{34E16A7A-4FD0-4F89-B167-FD1FBBC87BCB}"/>
    <dgm:cxn modelId="{DA0050BF-95B1-47EB-B7C6-4A08802A8606}" type="presOf" srcId="{27D58986-1E60-48D4-93AF-ACA6B3BE5C23}" destId="{67F60EBB-753E-4377-A0AB-D04C5F5663FD}" srcOrd="0" destOrd="0" presId="urn:microsoft.com/office/officeart/2005/8/layout/hierarchy2"/>
    <dgm:cxn modelId="{6CF5C3BA-5F35-41F1-998C-A10B032DF35E}" type="presOf" srcId="{48930013-09C1-42ED-B7ED-291B2A3BB386}" destId="{97B21851-A37D-414D-9BA3-90F7FEE4A446}" srcOrd="0" destOrd="0" presId="urn:microsoft.com/office/officeart/2005/8/layout/hierarchy2"/>
    <dgm:cxn modelId="{85A2D6E4-22F6-480D-9732-01F519FF24EB}" type="presOf" srcId="{51CD2EBD-1D62-4108-9FE9-81F0635CD670}" destId="{1210057F-5CE0-4B91-B2C6-5857442BFDD0}" srcOrd="1" destOrd="0" presId="urn:microsoft.com/office/officeart/2005/8/layout/hierarchy2"/>
    <dgm:cxn modelId="{831829B0-34AF-437C-862A-1DEAD7F53B81}" type="presOf" srcId="{8F829158-C1B5-4423-8646-B663C295D93A}" destId="{77117BE0-4B90-4017-9750-5C1FE330284C}" srcOrd="0" destOrd="0" presId="urn:microsoft.com/office/officeart/2005/8/layout/hierarchy2"/>
    <dgm:cxn modelId="{F409D076-EA87-4C26-871E-FC5C1229FA2C}" type="presOf" srcId="{72550C3E-8A43-4ED2-9239-7AF4C204318B}" destId="{8CB73B21-46CB-4F9A-8850-24E334DCB49C}" srcOrd="1" destOrd="0" presId="urn:microsoft.com/office/officeart/2005/8/layout/hierarchy2"/>
    <dgm:cxn modelId="{96F61E12-8FDB-4227-BBD2-DDBFDEFAF351}" type="presOf" srcId="{8F829158-C1B5-4423-8646-B663C295D93A}" destId="{41E146AB-0524-4040-98B4-2E3839973BE0}" srcOrd="1" destOrd="0" presId="urn:microsoft.com/office/officeart/2005/8/layout/hierarchy2"/>
    <dgm:cxn modelId="{A2292B58-2AEB-4971-AF3A-4FCE96CFCFC9}" type="presOf" srcId="{E74B5108-C21D-44E1-9F84-532AF12C7DC4}" destId="{DD4F7EE6-AA5C-4D31-B65D-5541613A7170}" srcOrd="0" destOrd="0" presId="urn:microsoft.com/office/officeart/2005/8/layout/hierarchy2"/>
    <dgm:cxn modelId="{1FD98FE9-672C-4F42-8B33-D7618B0FAF26}" type="presOf" srcId="{F5BC8035-0E27-4F1B-A6D7-281F82BE7902}" destId="{3C09DD23-6803-4D3B-8BAC-390226DCBAC5}" srcOrd="0" destOrd="0" presId="urn:microsoft.com/office/officeart/2005/8/layout/hierarchy2"/>
    <dgm:cxn modelId="{33880A42-864B-4C12-9AD1-A0776EC87EF8}" srcId="{77405240-0FC0-4367-85FA-057FF5AA5633}" destId="{F5BC8035-0E27-4F1B-A6D7-281F82BE7902}" srcOrd="1" destOrd="0" parTransId="{D4EA6221-3281-47A1-BCBD-744871E3B984}" sibTransId="{23F774DE-85A1-470D-B4D6-6245BF89727E}"/>
    <dgm:cxn modelId="{04DB91D9-C77C-4FC7-A0BC-53F45C3DF980}" type="presOf" srcId="{FB2775CA-5E1D-4148-8645-B21F42F225D2}" destId="{FAD10B09-DA02-4770-84F0-C933AD7D7E23}" srcOrd="0" destOrd="0" presId="urn:microsoft.com/office/officeart/2005/8/layout/hierarchy2"/>
    <dgm:cxn modelId="{8B7B30B7-CA19-4DC1-B1D0-CD5798586553}" type="presOf" srcId="{48930013-09C1-42ED-B7ED-291B2A3BB386}" destId="{DF90B470-866F-4B22-A5BD-5FBB171985D4}" srcOrd="1" destOrd="0" presId="urn:microsoft.com/office/officeart/2005/8/layout/hierarchy2"/>
    <dgm:cxn modelId="{72B8CB31-9DCB-4B1D-BFF2-01E3BCA39F20}" srcId="{F5BC8035-0E27-4F1B-A6D7-281F82BE7902}" destId="{8FB642F3-992A-4A41-AAF8-A2ACA988C3D0}" srcOrd="0" destOrd="0" parTransId="{27D58986-1E60-48D4-93AF-ACA6B3BE5C23}" sibTransId="{701526BA-2D82-408A-821A-0FFD4A7586D4}"/>
    <dgm:cxn modelId="{CD077F40-D99B-43E4-84F0-5DADB7B8DE83}" type="presOf" srcId="{D4EA6221-3281-47A1-BCBD-744871E3B984}" destId="{F1EFE7E6-A724-44DD-9AC0-A9C3A762F368}" srcOrd="1" destOrd="0" presId="urn:microsoft.com/office/officeart/2005/8/layout/hierarchy2"/>
    <dgm:cxn modelId="{85E0C3A8-0570-4461-8409-1CFD334CBCAD}" type="presOf" srcId="{27D58986-1E60-48D4-93AF-ACA6B3BE5C23}" destId="{BA9BCCA8-7137-4F15-BAC8-3968BB7B9AAE}" srcOrd="1" destOrd="0" presId="urn:microsoft.com/office/officeart/2005/8/layout/hierarchy2"/>
    <dgm:cxn modelId="{3976BDB7-6C70-4A2D-9432-D388725094A8}" type="presOf" srcId="{77EED54D-A9B5-4EB1-B82A-CB1BD6B6FB22}" destId="{B2624FBC-A2CC-4841-B3FE-9EA85FED9E75}" srcOrd="1" destOrd="0" presId="urn:microsoft.com/office/officeart/2005/8/layout/hierarchy2"/>
    <dgm:cxn modelId="{39D43FD3-1D98-4983-B8DC-4BD8EBAAEA24}" type="presOf" srcId="{EF89A11E-1E88-4759-9B30-7B1D4D7BBEB0}" destId="{8C065279-E50A-4C71-A4ED-FC3DC8BAAB33}" srcOrd="0" destOrd="0" presId="urn:microsoft.com/office/officeart/2005/8/layout/hierarchy2"/>
    <dgm:cxn modelId="{64BD6273-5E81-42A0-AEEB-B9E891723603}" type="presOf" srcId="{51CD2EBD-1D62-4108-9FE9-81F0635CD670}" destId="{8EFD2E1D-6E4C-454B-96BA-25B7B16B044A}" srcOrd="0" destOrd="0" presId="urn:microsoft.com/office/officeart/2005/8/layout/hierarchy2"/>
    <dgm:cxn modelId="{9F931428-74E9-4DE0-BDF5-519AFB393BAC}" type="presOf" srcId="{8FB642F3-992A-4A41-AAF8-A2ACA988C3D0}" destId="{8837BD23-D9AD-4F77-8C99-FB149EA4CD65}" srcOrd="0" destOrd="0" presId="urn:microsoft.com/office/officeart/2005/8/layout/hierarchy2"/>
    <dgm:cxn modelId="{3CB764FA-44B6-4502-A39C-1110928C1C1C}" srcId="{F5BC8035-0E27-4F1B-A6D7-281F82BE7902}" destId="{D0003356-CEA0-4021-AACB-BF7549D8BC0D}" srcOrd="2" destOrd="0" parTransId="{72550C3E-8A43-4ED2-9239-7AF4C204318B}" sibTransId="{93DAF4B6-9140-40A3-BA7E-5CB9B99D5F22}"/>
    <dgm:cxn modelId="{06F85BF2-DEC9-4EA7-AAD4-A8A246A1005A}" type="presOf" srcId="{D0003356-CEA0-4021-AACB-BF7549D8BC0D}" destId="{81D3AB2A-FB42-4DF8-A91A-0FB346A2A0C8}" srcOrd="0" destOrd="0" presId="urn:microsoft.com/office/officeart/2005/8/layout/hierarchy2"/>
    <dgm:cxn modelId="{20DFDAEC-EEB9-40B8-8601-F848BC224AE6}" type="presOf" srcId="{455A99E3-BB56-44CB-A3CF-6F9E26F128C0}" destId="{32B9008A-1702-49C8-9869-BBE7F7760191}" srcOrd="0" destOrd="0" presId="urn:microsoft.com/office/officeart/2005/8/layout/hierarchy2"/>
    <dgm:cxn modelId="{81A7F932-D1A8-40A1-B9B3-44DE4DCD2171}" type="presOf" srcId="{A8DF7016-6FEB-43BD-A337-B5BFDB28099B}" destId="{0F3128BE-C1A6-4E89-B5FC-5EC1EC28391E}" srcOrd="0" destOrd="0" presId="urn:microsoft.com/office/officeart/2005/8/layout/hierarchy2"/>
    <dgm:cxn modelId="{789FC042-F29A-4FDB-98C2-D207BEBD0425}" type="presOf" srcId="{D4EA6221-3281-47A1-BCBD-744871E3B984}" destId="{68148A0A-8A65-484E-9D8D-17A903441F63}" srcOrd="0" destOrd="0" presId="urn:microsoft.com/office/officeart/2005/8/layout/hierarchy2"/>
    <dgm:cxn modelId="{F4D32708-30A0-4DD9-9C41-C7B476AADFD6}" type="presOf" srcId="{72550C3E-8A43-4ED2-9239-7AF4C204318B}" destId="{8D6D7ADA-33D3-4E55-96FD-E9D30F2433AB}" srcOrd="0" destOrd="0" presId="urn:microsoft.com/office/officeart/2005/8/layout/hierarchy2"/>
    <dgm:cxn modelId="{42F0B0A5-8C64-46B5-8F56-B5F9EF8184FC}" srcId="{F5BC8035-0E27-4F1B-A6D7-281F82BE7902}" destId="{455A99E3-BB56-44CB-A3CF-6F9E26F128C0}" srcOrd="4" destOrd="0" parTransId="{77EED54D-A9B5-4EB1-B82A-CB1BD6B6FB22}" sibTransId="{7495A7A9-BD6F-45F4-9EF3-766240BB3B3B}"/>
    <dgm:cxn modelId="{47176A3A-02AB-4D3F-9C1E-17A749D11AD2}" type="presOf" srcId="{77405240-0FC0-4367-85FA-057FF5AA5633}" destId="{11E4F2BC-F55E-4783-AE03-A0637C47EDB6}" srcOrd="0" destOrd="0" presId="urn:microsoft.com/office/officeart/2005/8/layout/hierarchy2"/>
    <dgm:cxn modelId="{63004C43-BF52-4ABF-AABF-5A91140F9479}" type="presParOf" srcId="{FAD10B09-DA02-4770-84F0-C933AD7D7E23}" destId="{68EAC2C9-71DF-4770-BEDC-438AAEFB61EE}" srcOrd="0" destOrd="0" presId="urn:microsoft.com/office/officeart/2005/8/layout/hierarchy2"/>
    <dgm:cxn modelId="{7BE8A494-958D-488D-A04D-563A1F994C8E}" type="presParOf" srcId="{68EAC2C9-71DF-4770-BEDC-438AAEFB61EE}" destId="{11E4F2BC-F55E-4783-AE03-A0637C47EDB6}" srcOrd="0" destOrd="0" presId="urn:microsoft.com/office/officeart/2005/8/layout/hierarchy2"/>
    <dgm:cxn modelId="{798F1D97-5DC1-49ED-87A6-E7C32969F277}" type="presParOf" srcId="{68EAC2C9-71DF-4770-BEDC-438AAEFB61EE}" destId="{EF48319A-D44C-475A-80C3-C9F93F06A457}" srcOrd="1" destOrd="0" presId="urn:microsoft.com/office/officeart/2005/8/layout/hierarchy2"/>
    <dgm:cxn modelId="{0BC7B44E-1D3D-4E24-9D0E-71A7FA9B80EE}" type="presParOf" srcId="{EF48319A-D44C-475A-80C3-C9F93F06A457}" destId="{77117BE0-4B90-4017-9750-5C1FE330284C}" srcOrd="0" destOrd="0" presId="urn:microsoft.com/office/officeart/2005/8/layout/hierarchy2"/>
    <dgm:cxn modelId="{A592005F-2E45-4C94-ADD3-EAA9F98D7B85}" type="presParOf" srcId="{77117BE0-4B90-4017-9750-5C1FE330284C}" destId="{41E146AB-0524-4040-98B4-2E3839973BE0}" srcOrd="0" destOrd="0" presId="urn:microsoft.com/office/officeart/2005/8/layout/hierarchy2"/>
    <dgm:cxn modelId="{75E52646-6CF9-4914-9AD8-758EB23AF969}" type="presParOf" srcId="{EF48319A-D44C-475A-80C3-C9F93F06A457}" destId="{CF51844C-4F01-485E-B870-29374476D4A9}" srcOrd="1" destOrd="0" presId="urn:microsoft.com/office/officeart/2005/8/layout/hierarchy2"/>
    <dgm:cxn modelId="{9D83DD0A-EE9C-4D57-9BA4-06EC0B94D63C}" type="presParOf" srcId="{CF51844C-4F01-485E-B870-29374476D4A9}" destId="{DD4F7EE6-AA5C-4D31-B65D-5541613A7170}" srcOrd="0" destOrd="0" presId="urn:microsoft.com/office/officeart/2005/8/layout/hierarchy2"/>
    <dgm:cxn modelId="{26D714BC-93E9-41B1-B8DA-2E109F031E1E}" type="presParOf" srcId="{CF51844C-4F01-485E-B870-29374476D4A9}" destId="{F0CA52FE-A833-4B84-8A30-D8CE6E5267D4}" srcOrd="1" destOrd="0" presId="urn:microsoft.com/office/officeart/2005/8/layout/hierarchy2"/>
    <dgm:cxn modelId="{80F32B5C-4857-4C02-A1A6-1613CBF5F932}" type="presParOf" srcId="{EF48319A-D44C-475A-80C3-C9F93F06A457}" destId="{68148A0A-8A65-484E-9D8D-17A903441F63}" srcOrd="2" destOrd="0" presId="urn:microsoft.com/office/officeart/2005/8/layout/hierarchy2"/>
    <dgm:cxn modelId="{A9C931F7-44D2-414F-B1D9-CB29F08E0AA0}" type="presParOf" srcId="{68148A0A-8A65-484E-9D8D-17A903441F63}" destId="{F1EFE7E6-A724-44DD-9AC0-A9C3A762F368}" srcOrd="0" destOrd="0" presId="urn:microsoft.com/office/officeart/2005/8/layout/hierarchy2"/>
    <dgm:cxn modelId="{BCA57FA1-43A9-4A8D-B292-FCAB58F7CF95}" type="presParOf" srcId="{EF48319A-D44C-475A-80C3-C9F93F06A457}" destId="{3F8D593A-B38C-46B4-8D3C-B817161501D8}" srcOrd="3" destOrd="0" presId="urn:microsoft.com/office/officeart/2005/8/layout/hierarchy2"/>
    <dgm:cxn modelId="{555AD368-51AE-4C90-92B0-DE408D8DF363}" type="presParOf" srcId="{3F8D593A-B38C-46B4-8D3C-B817161501D8}" destId="{3C09DD23-6803-4D3B-8BAC-390226DCBAC5}" srcOrd="0" destOrd="0" presId="urn:microsoft.com/office/officeart/2005/8/layout/hierarchy2"/>
    <dgm:cxn modelId="{3A743B1D-89E6-40CE-9EA0-EDB999FA8FD2}" type="presParOf" srcId="{3F8D593A-B38C-46B4-8D3C-B817161501D8}" destId="{E980F6E6-2171-4463-8E3B-5503D897C500}" srcOrd="1" destOrd="0" presId="urn:microsoft.com/office/officeart/2005/8/layout/hierarchy2"/>
    <dgm:cxn modelId="{92172898-111B-4D34-800A-46980C3E51E4}" type="presParOf" srcId="{E980F6E6-2171-4463-8E3B-5503D897C500}" destId="{67F60EBB-753E-4377-A0AB-D04C5F5663FD}" srcOrd="0" destOrd="0" presId="urn:microsoft.com/office/officeart/2005/8/layout/hierarchy2"/>
    <dgm:cxn modelId="{E1E2B2BB-E704-4CCA-B7FD-D0AB753F1DE1}" type="presParOf" srcId="{67F60EBB-753E-4377-A0AB-D04C5F5663FD}" destId="{BA9BCCA8-7137-4F15-BAC8-3968BB7B9AAE}" srcOrd="0" destOrd="0" presId="urn:microsoft.com/office/officeart/2005/8/layout/hierarchy2"/>
    <dgm:cxn modelId="{C38DE01B-FAE9-4D92-9428-78E343ED700F}" type="presParOf" srcId="{E980F6E6-2171-4463-8E3B-5503D897C500}" destId="{7D85CA0C-79B4-4A13-99CD-E58F8156903D}" srcOrd="1" destOrd="0" presId="urn:microsoft.com/office/officeart/2005/8/layout/hierarchy2"/>
    <dgm:cxn modelId="{58D673A0-9A59-4B60-AB70-A8E0C3DC57C7}" type="presParOf" srcId="{7D85CA0C-79B4-4A13-99CD-E58F8156903D}" destId="{8837BD23-D9AD-4F77-8C99-FB149EA4CD65}" srcOrd="0" destOrd="0" presId="urn:microsoft.com/office/officeart/2005/8/layout/hierarchy2"/>
    <dgm:cxn modelId="{42F2743A-28BD-478F-9E5A-AE0580881A07}" type="presParOf" srcId="{7D85CA0C-79B4-4A13-99CD-E58F8156903D}" destId="{7129F4C4-91B2-4283-B333-60BAC4B562C7}" srcOrd="1" destOrd="0" presId="urn:microsoft.com/office/officeart/2005/8/layout/hierarchy2"/>
    <dgm:cxn modelId="{02CF4EA8-FF0F-452F-887D-4C89CADED03A}" type="presParOf" srcId="{E980F6E6-2171-4463-8E3B-5503D897C500}" destId="{97B21851-A37D-414D-9BA3-90F7FEE4A446}" srcOrd="2" destOrd="0" presId="urn:microsoft.com/office/officeart/2005/8/layout/hierarchy2"/>
    <dgm:cxn modelId="{D2D396AD-CA8D-48F1-BC7B-6C4C0F2FDDC2}" type="presParOf" srcId="{97B21851-A37D-414D-9BA3-90F7FEE4A446}" destId="{DF90B470-866F-4B22-A5BD-5FBB171985D4}" srcOrd="0" destOrd="0" presId="urn:microsoft.com/office/officeart/2005/8/layout/hierarchy2"/>
    <dgm:cxn modelId="{0A1530AD-6B57-47B9-843B-56AAC002E36E}" type="presParOf" srcId="{E980F6E6-2171-4463-8E3B-5503D897C500}" destId="{FD1195CD-9579-44A9-A0C6-85EFD3E09716}" srcOrd="3" destOrd="0" presId="urn:microsoft.com/office/officeart/2005/8/layout/hierarchy2"/>
    <dgm:cxn modelId="{EF7FC916-24EA-4570-A764-60BC5BE3DE21}" type="presParOf" srcId="{FD1195CD-9579-44A9-A0C6-85EFD3E09716}" destId="{8C065279-E50A-4C71-A4ED-FC3DC8BAAB33}" srcOrd="0" destOrd="0" presId="urn:microsoft.com/office/officeart/2005/8/layout/hierarchy2"/>
    <dgm:cxn modelId="{8D944006-F248-473A-B8F9-6D549F3B3BAE}" type="presParOf" srcId="{FD1195CD-9579-44A9-A0C6-85EFD3E09716}" destId="{592B849A-AB02-44B9-BB9B-F176075F7D78}" srcOrd="1" destOrd="0" presId="urn:microsoft.com/office/officeart/2005/8/layout/hierarchy2"/>
    <dgm:cxn modelId="{302EDDF5-4624-41AC-B9B1-21670424A26E}" type="presParOf" srcId="{E980F6E6-2171-4463-8E3B-5503D897C500}" destId="{8D6D7ADA-33D3-4E55-96FD-E9D30F2433AB}" srcOrd="4" destOrd="0" presId="urn:microsoft.com/office/officeart/2005/8/layout/hierarchy2"/>
    <dgm:cxn modelId="{53963368-DB42-40C9-B5AE-0CDD522CBE39}" type="presParOf" srcId="{8D6D7ADA-33D3-4E55-96FD-E9D30F2433AB}" destId="{8CB73B21-46CB-4F9A-8850-24E334DCB49C}" srcOrd="0" destOrd="0" presId="urn:microsoft.com/office/officeart/2005/8/layout/hierarchy2"/>
    <dgm:cxn modelId="{329F5D7F-1806-4ED6-8B91-93043EB7018E}" type="presParOf" srcId="{E980F6E6-2171-4463-8E3B-5503D897C500}" destId="{1E8121CE-C7DA-4663-AAB7-045776063B20}" srcOrd="5" destOrd="0" presId="urn:microsoft.com/office/officeart/2005/8/layout/hierarchy2"/>
    <dgm:cxn modelId="{BB097CC1-6FC7-4209-A3CC-3C7FF238E79A}" type="presParOf" srcId="{1E8121CE-C7DA-4663-AAB7-045776063B20}" destId="{81D3AB2A-FB42-4DF8-A91A-0FB346A2A0C8}" srcOrd="0" destOrd="0" presId="urn:microsoft.com/office/officeart/2005/8/layout/hierarchy2"/>
    <dgm:cxn modelId="{16277441-C763-4DB7-BC8E-C46A055EA378}" type="presParOf" srcId="{1E8121CE-C7DA-4663-AAB7-045776063B20}" destId="{F3B173D2-AEC5-4454-9812-C826BF609896}" srcOrd="1" destOrd="0" presId="urn:microsoft.com/office/officeart/2005/8/layout/hierarchy2"/>
    <dgm:cxn modelId="{4F372381-E35B-4016-98C6-985F14EFAC84}" type="presParOf" srcId="{E980F6E6-2171-4463-8E3B-5503D897C500}" destId="{8EFD2E1D-6E4C-454B-96BA-25B7B16B044A}" srcOrd="6" destOrd="0" presId="urn:microsoft.com/office/officeart/2005/8/layout/hierarchy2"/>
    <dgm:cxn modelId="{41B87A9A-9882-46C6-9C72-D9A74A7CBC43}" type="presParOf" srcId="{8EFD2E1D-6E4C-454B-96BA-25B7B16B044A}" destId="{1210057F-5CE0-4B91-B2C6-5857442BFDD0}" srcOrd="0" destOrd="0" presId="urn:microsoft.com/office/officeart/2005/8/layout/hierarchy2"/>
    <dgm:cxn modelId="{97C40FB9-C6C3-455F-BB35-974FB6B3508F}" type="presParOf" srcId="{E980F6E6-2171-4463-8E3B-5503D897C500}" destId="{CBEB533B-8395-4C05-A58B-45DD1C2A7F49}" srcOrd="7" destOrd="0" presId="urn:microsoft.com/office/officeart/2005/8/layout/hierarchy2"/>
    <dgm:cxn modelId="{08A86765-8B02-4CC4-B33D-B3F47E5380D0}" type="presParOf" srcId="{CBEB533B-8395-4C05-A58B-45DD1C2A7F49}" destId="{0F3128BE-C1A6-4E89-B5FC-5EC1EC28391E}" srcOrd="0" destOrd="0" presId="urn:microsoft.com/office/officeart/2005/8/layout/hierarchy2"/>
    <dgm:cxn modelId="{735B0DDD-5B12-4197-B5C5-EFC2F38143D4}" type="presParOf" srcId="{CBEB533B-8395-4C05-A58B-45DD1C2A7F49}" destId="{5A441A2B-0492-4B73-BEAF-F496D94FE13A}" srcOrd="1" destOrd="0" presId="urn:microsoft.com/office/officeart/2005/8/layout/hierarchy2"/>
    <dgm:cxn modelId="{C54E4596-85E6-413E-AAB0-F6AD251A1A78}" type="presParOf" srcId="{E980F6E6-2171-4463-8E3B-5503D897C500}" destId="{C0274B25-7DAF-4750-AA72-2BB66C21EF9A}" srcOrd="8" destOrd="0" presId="urn:microsoft.com/office/officeart/2005/8/layout/hierarchy2"/>
    <dgm:cxn modelId="{2A296BA0-C734-4265-8386-04894F27FCA6}" type="presParOf" srcId="{C0274B25-7DAF-4750-AA72-2BB66C21EF9A}" destId="{B2624FBC-A2CC-4841-B3FE-9EA85FED9E75}" srcOrd="0" destOrd="0" presId="urn:microsoft.com/office/officeart/2005/8/layout/hierarchy2"/>
    <dgm:cxn modelId="{6BBC928D-D622-4CFA-BA43-1D47EEEE42C3}" type="presParOf" srcId="{E980F6E6-2171-4463-8E3B-5503D897C500}" destId="{9320BFA6-DA11-4977-AC62-13AFD80C598A}" srcOrd="9" destOrd="0" presId="urn:microsoft.com/office/officeart/2005/8/layout/hierarchy2"/>
    <dgm:cxn modelId="{C0BD221B-5994-48A2-9030-1D2D21E85E6A}" type="presParOf" srcId="{9320BFA6-DA11-4977-AC62-13AFD80C598A}" destId="{32B9008A-1702-49C8-9869-BBE7F7760191}" srcOrd="0" destOrd="0" presId="urn:microsoft.com/office/officeart/2005/8/layout/hierarchy2"/>
    <dgm:cxn modelId="{64B3D1C9-B6B7-402A-9571-994B51B7BC64}" type="presParOf" srcId="{9320BFA6-DA11-4977-AC62-13AFD80C598A}" destId="{50D6D703-E545-4034-BF4C-B1300776C4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05A22B-D57B-42A2-AC15-5339619105F8}" type="doc">
      <dgm:prSet loTypeId="urn:microsoft.com/office/officeart/2008/layout/PictureAccent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731E0C8-52A8-4DC9-95D1-AD51EB23A943}">
      <dgm:prSet phldrT="[Κείμενο]" custT="1"/>
      <dgm:spPr/>
      <dgm:t>
        <a:bodyPr/>
        <a:lstStyle/>
        <a:p>
          <a:r>
            <a:rPr lang="el-GR" sz="2800" b="1" dirty="0" smtClean="0">
              <a:solidFill>
                <a:schemeClr val="tx1"/>
              </a:solidFill>
            </a:rPr>
            <a:t>Επωνυμία</a:t>
          </a:r>
        </a:p>
        <a:p>
          <a:r>
            <a:rPr lang="el-GR" sz="2400" dirty="0" smtClean="0">
              <a:solidFill>
                <a:schemeClr val="tx1"/>
              </a:solidFill>
            </a:rPr>
            <a:t>στο τέλος προστίθενται οι λέξεις «Εταιρεία Περιορισμένης Ευθύνης»</a:t>
          </a:r>
          <a:endParaRPr lang="el-GR" sz="2400" dirty="0">
            <a:solidFill>
              <a:schemeClr val="tx1"/>
            </a:solidFill>
          </a:endParaRPr>
        </a:p>
      </dgm:t>
    </dgm:pt>
    <dgm:pt modelId="{AE71A6B8-03B6-4A0B-8E20-A23DEAC53B4A}" type="parTrans" cxnId="{4C87C299-24E4-4901-BEAC-2EE3ECA58883}">
      <dgm:prSet/>
      <dgm:spPr/>
      <dgm:t>
        <a:bodyPr/>
        <a:lstStyle/>
        <a:p>
          <a:endParaRPr lang="el-GR"/>
        </a:p>
      </dgm:t>
    </dgm:pt>
    <dgm:pt modelId="{C54852DD-02D5-4D58-8C4C-7285484509CC}" type="sibTrans" cxnId="{4C87C299-24E4-4901-BEAC-2EE3ECA58883}">
      <dgm:prSet/>
      <dgm:spPr/>
      <dgm:t>
        <a:bodyPr/>
        <a:lstStyle/>
        <a:p>
          <a:endParaRPr lang="el-GR"/>
        </a:p>
      </dgm:t>
    </dgm:pt>
    <dgm:pt modelId="{C350BF7B-8CB2-47FC-A9BD-FCE815D2F111}">
      <dgm:prSet phldrT="[Κείμενο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Από το όνομα ενός ή περισσοτέρων εταίρων</a:t>
          </a:r>
          <a:endParaRPr lang="el-GR" sz="2400" dirty="0">
            <a:solidFill>
              <a:schemeClr val="tx1"/>
            </a:solidFill>
          </a:endParaRPr>
        </a:p>
      </dgm:t>
    </dgm:pt>
    <dgm:pt modelId="{B435F114-928B-41C4-9539-6EE5F6F2DFFC}" type="parTrans" cxnId="{C17F00A7-A59B-43D7-BDE4-63C04054767B}">
      <dgm:prSet/>
      <dgm:spPr/>
      <dgm:t>
        <a:bodyPr/>
        <a:lstStyle/>
        <a:p>
          <a:endParaRPr lang="el-GR"/>
        </a:p>
      </dgm:t>
    </dgm:pt>
    <dgm:pt modelId="{D7C5357C-4571-4553-9EAA-4997B707947E}" type="sibTrans" cxnId="{C17F00A7-A59B-43D7-BDE4-63C04054767B}">
      <dgm:prSet/>
      <dgm:spPr/>
      <dgm:t>
        <a:bodyPr/>
        <a:lstStyle/>
        <a:p>
          <a:endParaRPr lang="el-GR"/>
        </a:p>
      </dgm:t>
    </dgm:pt>
    <dgm:pt modelId="{7EB72AE3-0F62-4ED8-A4A4-82E901418576}">
      <dgm:prSet phldrT="[Κείμενο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Από το αντικείμενο της επιχείρησης.</a:t>
          </a:r>
          <a:endParaRPr lang="el-GR" sz="2400" dirty="0">
            <a:solidFill>
              <a:schemeClr val="tx1"/>
            </a:solidFill>
          </a:endParaRPr>
        </a:p>
      </dgm:t>
    </dgm:pt>
    <dgm:pt modelId="{1E247280-3539-436D-9893-050FD4BE31D3}" type="parTrans" cxnId="{2E62B458-0394-42B0-B67E-03612722EA7D}">
      <dgm:prSet/>
      <dgm:spPr/>
      <dgm:t>
        <a:bodyPr/>
        <a:lstStyle/>
        <a:p>
          <a:endParaRPr lang="el-GR"/>
        </a:p>
      </dgm:t>
    </dgm:pt>
    <dgm:pt modelId="{CFF7B3D7-690D-41EE-BDA8-786D11A8B069}" type="sibTrans" cxnId="{2E62B458-0394-42B0-B67E-03612722EA7D}">
      <dgm:prSet/>
      <dgm:spPr/>
      <dgm:t>
        <a:bodyPr/>
        <a:lstStyle/>
        <a:p>
          <a:endParaRPr lang="el-GR"/>
        </a:p>
      </dgm:t>
    </dgm:pt>
    <dgm:pt modelId="{F6CC3A79-6BF7-4DCC-B884-E7C4B0630D9E}">
      <dgm:prSet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Ή από άλλες λεκτικές ενδείξεις</a:t>
          </a:r>
          <a:endParaRPr lang="el-GR" sz="2400" dirty="0">
            <a:solidFill>
              <a:schemeClr val="tx1"/>
            </a:solidFill>
          </a:endParaRPr>
        </a:p>
      </dgm:t>
    </dgm:pt>
    <dgm:pt modelId="{3FA1E096-3E80-436A-B0D4-9ED931A5D01F}" type="parTrans" cxnId="{68BEFA27-4A13-44D0-8670-669BC71EBCAB}">
      <dgm:prSet/>
      <dgm:spPr/>
      <dgm:t>
        <a:bodyPr/>
        <a:lstStyle/>
        <a:p>
          <a:endParaRPr lang="el-GR"/>
        </a:p>
      </dgm:t>
    </dgm:pt>
    <dgm:pt modelId="{1043B0A6-B936-41BF-8939-1B5C92AC179E}" type="sibTrans" cxnId="{68BEFA27-4A13-44D0-8670-669BC71EBCAB}">
      <dgm:prSet/>
      <dgm:spPr/>
      <dgm:t>
        <a:bodyPr/>
        <a:lstStyle/>
        <a:p>
          <a:endParaRPr lang="el-GR"/>
        </a:p>
      </dgm:t>
    </dgm:pt>
    <dgm:pt modelId="{52115D9F-B56C-4A7E-88AD-2DF37AB1D5CB}" type="pres">
      <dgm:prSet presAssocID="{1C05A22B-D57B-42A2-AC15-5339619105F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92BD209-B2A2-4BB2-A7B6-67A4F0AF7D9A}" type="pres">
      <dgm:prSet presAssocID="{F731E0C8-52A8-4DC9-95D1-AD51EB23A943}" presName="root" presStyleCnt="0">
        <dgm:presLayoutVars>
          <dgm:chMax/>
          <dgm:chPref val="4"/>
        </dgm:presLayoutVars>
      </dgm:prSet>
      <dgm:spPr/>
    </dgm:pt>
    <dgm:pt modelId="{12B41248-F8A6-4110-9DAC-61155D49972A}" type="pres">
      <dgm:prSet presAssocID="{F731E0C8-52A8-4DC9-95D1-AD51EB23A943}" presName="rootComposite" presStyleCnt="0">
        <dgm:presLayoutVars/>
      </dgm:prSet>
      <dgm:spPr/>
    </dgm:pt>
    <dgm:pt modelId="{E6C70BFE-EBCB-4B4A-8E5C-8B355E739B07}" type="pres">
      <dgm:prSet presAssocID="{F731E0C8-52A8-4DC9-95D1-AD51EB23A943}" presName="rootText" presStyleLbl="node0" presStyleIdx="0" presStyleCnt="1" custScaleX="112035">
        <dgm:presLayoutVars>
          <dgm:chMax/>
          <dgm:chPref val="4"/>
        </dgm:presLayoutVars>
      </dgm:prSet>
      <dgm:spPr/>
      <dgm:t>
        <a:bodyPr/>
        <a:lstStyle/>
        <a:p>
          <a:endParaRPr lang="el-GR"/>
        </a:p>
      </dgm:t>
    </dgm:pt>
    <dgm:pt modelId="{5D960428-A573-496D-8181-A31EEB82DB27}" type="pres">
      <dgm:prSet presAssocID="{F731E0C8-52A8-4DC9-95D1-AD51EB23A943}" presName="childShape" presStyleCnt="0">
        <dgm:presLayoutVars>
          <dgm:chMax val="0"/>
          <dgm:chPref val="0"/>
        </dgm:presLayoutVars>
      </dgm:prSet>
      <dgm:spPr/>
    </dgm:pt>
    <dgm:pt modelId="{294286AC-C9DF-4413-BA39-3C33BAACDAD3}" type="pres">
      <dgm:prSet presAssocID="{C350BF7B-8CB2-47FC-A9BD-FCE815D2F111}" presName="childComposite" presStyleCnt="0">
        <dgm:presLayoutVars>
          <dgm:chMax val="0"/>
          <dgm:chPref val="0"/>
        </dgm:presLayoutVars>
      </dgm:prSet>
      <dgm:spPr/>
    </dgm:pt>
    <dgm:pt modelId="{73D25C1E-7A21-4F0D-82C2-3677709F9E85}" type="pres">
      <dgm:prSet presAssocID="{C350BF7B-8CB2-47FC-A9BD-FCE815D2F111}" presName="Image" presStyleLbl="node1" presStyleIdx="0" presStyleCnt="3" custScaleX="176506" custLinFactNeighborX="-36139" custLinFactNeighborY="-1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3A1E35-2AC1-4D17-93CD-24005D9CFBAC}" type="pres">
      <dgm:prSet presAssocID="{C350BF7B-8CB2-47FC-A9BD-FCE815D2F111}" presName="childText" presStyleLbl="lnNode1" presStyleIdx="0" presStyleCnt="3" custLinFactNeighborX="509" custLinFactNeighborY="-2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824C9E-FB36-442D-AB56-93F1DFE688EC}" type="pres">
      <dgm:prSet presAssocID="{7EB72AE3-0F62-4ED8-A4A4-82E901418576}" presName="childComposite" presStyleCnt="0">
        <dgm:presLayoutVars>
          <dgm:chMax val="0"/>
          <dgm:chPref val="0"/>
        </dgm:presLayoutVars>
      </dgm:prSet>
      <dgm:spPr/>
    </dgm:pt>
    <dgm:pt modelId="{C11289A7-4601-4A5B-9E6B-78D87D3A35F5}" type="pres">
      <dgm:prSet presAssocID="{7EB72AE3-0F62-4ED8-A4A4-82E901418576}" presName="Image" presStyleLbl="node1" presStyleIdx="1" presStyleCnt="3" custScaleX="165561" custLinFactNeighborX="-33116" custLinFactNeighborY="35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79EBBA-6FBB-465E-899E-E550849F8388}" type="pres">
      <dgm:prSet presAssocID="{7EB72AE3-0F62-4ED8-A4A4-82E90141857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1646B9-F8D0-4969-9FC7-62C5FB2D10CC}" type="pres">
      <dgm:prSet presAssocID="{F6CC3A79-6BF7-4DCC-B884-E7C4B0630D9E}" presName="childComposite" presStyleCnt="0">
        <dgm:presLayoutVars>
          <dgm:chMax val="0"/>
          <dgm:chPref val="0"/>
        </dgm:presLayoutVars>
      </dgm:prSet>
      <dgm:spPr/>
    </dgm:pt>
    <dgm:pt modelId="{86851037-FC88-4BDB-B9AE-3F81A049E614}" type="pres">
      <dgm:prSet presAssocID="{F6CC3A79-6BF7-4DCC-B884-E7C4B0630D9E}" presName="Image" presStyleLbl="node1" presStyleIdx="2" presStyleCnt="3" custScaleX="155574" custScaleY="106035" custLinFactNeighborX="-28253" custLinFactNeighborY="154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F907B3-3FC5-49C0-897E-E98A40F99DEC}" type="pres">
      <dgm:prSet presAssocID="{F6CC3A79-6BF7-4DCC-B884-E7C4B0630D9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E62B458-0394-42B0-B67E-03612722EA7D}" srcId="{F731E0C8-52A8-4DC9-95D1-AD51EB23A943}" destId="{7EB72AE3-0F62-4ED8-A4A4-82E901418576}" srcOrd="1" destOrd="0" parTransId="{1E247280-3539-436D-9893-050FD4BE31D3}" sibTransId="{CFF7B3D7-690D-41EE-BDA8-786D11A8B069}"/>
    <dgm:cxn modelId="{F3CDCEAA-0406-4E2D-A018-59BD0591D038}" type="presOf" srcId="{F731E0C8-52A8-4DC9-95D1-AD51EB23A943}" destId="{E6C70BFE-EBCB-4B4A-8E5C-8B355E739B07}" srcOrd="0" destOrd="0" presId="urn:microsoft.com/office/officeart/2008/layout/PictureAccentList"/>
    <dgm:cxn modelId="{DCBD0CDE-B9FC-42AA-A414-50A71AC3F4DD}" type="presOf" srcId="{1C05A22B-D57B-42A2-AC15-5339619105F8}" destId="{52115D9F-B56C-4A7E-88AD-2DF37AB1D5CB}" srcOrd="0" destOrd="0" presId="urn:microsoft.com/office/officeart/2008/layout/PictureAccentList"/>
    <dgm:cxn modelId="{68BEFA27-4A13-44D0-8670-669BC71EBCAB}" srcId="{F731E0C8-52A8-4DC9-95D1-AD51EB23A943}" destId="{F6CC3A79-6BF7-4DCC-B884-E7C4B0630D9E}" srcOrd="2" destOrd="0" parTransId="{3FA1E096-3E80-436A-B0D4-9ED931A5D01F}" sibTransId="{1043B0A6-B936-41BF-8939-1B5C92AC179E}"/>
    <dgm:cxn modelId="{33349433-B4F4-433B-8BBA-97CDA72D4718}" type="presOf" srcId="{C350BF7B-8CB2-47FC-A9BD-FCE815D2F111}" destId="{993A1E35-2AC1-4D17-93CD-24005D9CFBAC}" srcOrd="0" destOrd="0" presId="urn:microsoft.com/office/officeart/2008/layout/PictureAccentList"/>
    <dgm:cxn modelId="{9394135D-EE2D-4F38-B82C-364C32017567}" type="presOf" srcId="{7EB72AE3-0F62-4ED8-A4A4-82E901418576}" destId="{A479EBBA-6FBB-465E-899E-E550849F8388}" srcOrd="0" destOrd="0" presId="urn:microsoft.com/office/officeart/2008/layout/PictureAccentList"/>
    <dgm:cxn modelId="{C17F00A7-A59B-43D7-BDE4-63C04054767B}" srcId="{F731E0C8-52A8-4DC9-95D1-AD51EB23A943}" destId="{C350BF7B-8CB2-47FC-A9BD-FCE815D2F111}" srcOrd="0" destOrd="0" parTransId="{B435F114-928B-41C4-9539-6EE5F6F2DFFC}" sibTransId="{D7C5357C-4571-4553-9EAA-4997B707947E}"/>
    <dgm:cxn modelId="{AC523D88-C177-4C3A-8B8A-3ECC687CDE53}" type="presOf" srcId="{F6CC3A79-6BF7-4DCC-B884-E7C4B0630D9E}" destId="{F2F907B3-3FC5-49C0-897E-E98A40F99DEC}" srcOrd="0" destOrd="0" presId="urn:microsoft.com/office/officeart/2008/layout/PictureAccentList"/>
    <dgm:cxn modelId="{4C87C299-24E4-4901-BEAC-2EE3ECA58883}" srcId="{1C05A22B-D57B-42A2-AC15-5339619105F8}" destId="{F731E0C8-52A8-4DC9-95D1-AD51EB23A943}" srcOrd="0" destOrd="0" parTransId="{AE71A6B8-03B6-4A0B-8E20-A23DEAC53B4A}" sibTransId="{C54852DD-02D5-4D58-8C4C-7285484509CC}"/>
    <dgm:cxn modelId="{3D39938C-EF6A-4803-9B3E-61CC84D37B20}" type="presParOf" srcId="{52115D9F-B56C-4A7E-88AD-2DF37AB1D5CB}" destId="{092BD209-B2A2-4BB2-A7B6-67A4F0AF7D9A}" srcOrd="0" destOrd="0" presId="urn:microsoft.com/office/officeart/2008/layout/PictureAccentList"/>
    <dgm:cxn modelId="{D2784BC0-F0DD-4CCF-8DE9-5D678081E037}" type="presParOf" srcId="{092BD209-B2A2-4BB2-A7B6-67A4F0AF7D9A}" destId="{12B41248-F8A6-4110-9DAC-61155D49972A}" srcOrd="0" destOrd="0" presId="urn:microsoft.com/office/officeart/2008/layout/PictureAccentList"/>
    <dgm:cxn modelId="{DCA8DFA1-B01E-46B8-AC23-2039FDFE4A6D}" type="presParOf" srcId="{12B41248-F8A6-4110-9DAC-61155D49972A}" destId="{E6C70BFE-EBCB-4B4A-8E5C-8B355E739B07}" srcOrd="0" destOrd="0" presId="urn:microsoft.com/office/officeart/2008/layout/PictureAccentList"/>
    <dgm:cxn modelId="{E0F56D5A-83FF-4CFD-B591-C73B44E9C100}" type="presParOf" srcId="{092BD209-B2A2-4BB2-A7B6-67A4F0AF7D9A}" destId="{5D960428-A573-496D-8181-A31EEB82DB27}" srcOrd="1" destOrd="0" presId="urn:microsoft.com/office/officeart/2008/layout/PictureAccentList"/>
    <dgm:cxn modelId="{146094BF-3CF4-4D92-8CF3-EEDAA6D1CD26}" type="presParOf" srcId="{5D960428-A573-496D-8181-A31EEB82DB27}" destId="{294286AC-C9DF-4413-BA39-3C33BAACDAD3}" srcOrd="0" destOrd="0" presId="urn:microsoft.com/office/officeart/2008/layout/PictureAccentList"/>
    <dgm:cxn modelId="{DBEC35FD-BD3A-4931-B616-08849B22319B}" type="presParOf" srcId="{294286AC-C9DF-4413-BA39-3C33BAACDAD3}" destId="{73D25C1E-7A21-4F0D-82C2-3677709F9E85}" srcOrd="0" destOrd="0" presId="urn:microsoft.com/office/officeart/2008/layout/PictureAccentList"/>
    <dgm:cxn modelId="{A7C123E8-00CB-43FE-989B-3DFAFACA4CF0}" type="presParOf" srcId="{294286AC-C9DF-4413-BA39-3C33BAACDAD3}" destId="{993A1E35-2AC1-4D17-93CD-24005D9CFBAC}" srcOrd="1" destOrd="0" presId="urn:microsoft.com/office/officeart/2008/layout/PictureAccentList"/>
    <dgm:cxn modelId="{E4E5BB74-0A43-412E-8C9F-249D12B2F7F7}" type="presParOf" srcId="{5D960428-A573-496D-8181-A31EEB82DB27}" destId="{8C824C9E-FB36-442D-AB56-93F1DFE688EC}" srcOrd="1" destOrd="0" presId="urn:microsoft.com/office/officeart/2008/layout/PictureAccentList"/>
    <dgm:cxn modelId="{99E9556D-DF15-40C1-9C12-588FF10FDC40}" type="presParOf" srcId="{8C824C9E-FB36-442D-AB56-93F1DFE688EC}" destId="{C11289A7-4601-4A5B-9E6B-78D87D3A35F5}" srcOrd="0" destOrd="0" presId="urn:microsoft.com/office/officeart/2008/layout/PictureAccentList"/>
    <dgm:cxn modelId="{2E751A8F-8C90-44CC-9376-DF93D4A2FAFC}" type="presParOf" srcId="{8C824C9E-FB36-442D-AB56-93F1DFE688EC}" destId="{A479EBBA-6FBB-465E-899E-E550849F8388}" srcOrd="1" destOrd="0" presId="urn:microsoft.com/office/officeart/2008/layout/PictureAccentList"/>
    <dgm:cxn modelId="{D5DD9372-C8B9-424F-8B03-CBA1CB26F9D0}" type="presParOf" srcId="{5D960428-A573-496D-8181-A31EEB82DB27}" destId="{7F1646B9-F8D0-4969-9FC7-62C5FB2D10CC}" srcOrd="2" destOrd="0" presId="urn:microsoft.com/office/officeart/2008/layout/PictureAccentList"/>
    <dgm:cxn modelId="{F0366684-1C44-4F7F-9017-F7A61D5943E8}" type="presParOf" srcId="{7F1646B9-F8D0-4969-9FC7-62C5FB2D10CC}" destId="{86851037-FC88-4BDB-B9AE-3F81A049E614}" srcOrd="0" destOrd="0" presId="urn:microsoft.com/office/officeart/2008/layout/PictureAccentList"/>
    <dgm:cxn modelId="{4B294417-67B2-4CA4-88F6-34809ABD927B}" type="presParOf" srcId="{7F1646B9-F8D0-4969-9FC7-62C5FB2D10CC}" destId="{F2F907B3-3FC5-49C0-897E-E98A40F99DE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05A22B-D57B-42A2-AC15-5339619105F8}" type="doc">
      <dgm:prSet loTypeId="urn:microsoft.com/office/officeart/2008/layout/PictureAccent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731E0C8-52A8-4DC9-95D1-AD51EB23A943}">
      <dgm:prSet phldrT="[Κείμενο]" custT="1"/>
      <dgm:spPr/>
      <dgm:t>
        <a:bodyPr/>
        <a:lstStyle/>
        <a:p>
          <a:r>
            <a:rPr lang="el-GR" sz="2800" b="1" dirty="0" smtClean="0">
              <a:solidFill>
                <a:schemeClr val="bg1"/>
              </a:solidFill>
            </a:rPr>
            <a:t>Επωνυμία</a:t>
          </a:r>
        </a:p>
        <a:p>
          <a:r>
            <a:rPr lang="el-GR" sz="2300" dirty="0" smtClean="0">
              <a:solidFill>
                <a:schemeClr val="bg1"/>
              </a:solidFill>
            </a:rPr>
            <a:t>στο τέλος προστίθενται οι λέξεις «Ιδιωτική Κεφαλαιουχική Εταιρεία »</a:t>
          </a:r>
          <a:endParaRPr lang="el-GR" sz="2300" dirty="0">
            <a:solidFill>
              <a:schemeClr val="bg1"/>
            </a:solidFill>
          </a:endParaRPr>
        </a:p>
      </dgm:t>
    </dgm:pt>
    <dgm:pt modelId="{AE71A6B8-03B6-4A0B-8E20-A23DEAC53B4A}" type="parTrans" cxnId="{4C87C299-24E4-4901-BEAC-2EE3ECA58883}">
      <dgm:prSet/>
      <dgm:spPr/>
      <dgm:t>
        <a:bodyPr/>
        <a:lstStyle/>
        <a:p>
          <a:endParaRPr lang="el-GR"/>
        </a:p>
      </dgm:t>
    </dgm:pt>
    <dgm:pt modelId="{C54852DD-02D5-4D58-8C4C-7285484509CC}" type="sibTrans" cxnId="{4C87C299-24E4-4901-BEAC-2EE3ECA58883}">
      <dgm:prSet/>
      <dgm:spPr/>
      <dgm:t>
        <a:bodyPr/>
        <a:lstStyle/>
        <a:p>
          <a:endParaRPr lang="el-GR"/>
        </a:p>
      </dgm:t>
    </dgm:pt>
    <dgm:pt modelId="{C350BF7B-8CB2-47FC-A9BD-FCE815D2F111}">
      <dgm:prSet phldrT="[Κείμενο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Από το όνομα ενός ή περισσοτέρων εταίρων</a:t>
          </a:r>
          <a:endParaRPr lang="el-GR" sz="2400" dirty="0">
            <a:solidFill>
              <a:schemeClr val="tx1"/>
            </a:solidFill>
          </a:endParaRPr>
        </a:p>
      </dgm:t>
    </dgm:pt>
    <dgm:pt modelId="{B435F114-928B-41C4-9539-6EE5F6F2DFFC}" type="parTrans" cxnId="{C17F00A7-A59B-43D7-BDE4-63C04054767B}">
      <dgm:prSet/>
      <dgm:spPr/>
      <dgm:t>
        <a:bodyPr/>
        <a:lstStyle/>
        <a:p>
          <a:endParaRPr lang="el-GR"/>
        </a:p>
      </dgm:t>
    </dgm:pt>
    <dgm:pt modelId="{D7C5357C-4571-4553-9EAA-4997B707947E}" type="sibTrans" cxnId="{C17F00A7-A59B-43D7-BDE4-63C04054767B}">
      <dgm:prSet/>
      <dgm:spPr/>
      <dgm:t>
        <a:bodyPr/>
        <a:lstStyle/>
        <a:p>
          <a:endParaRPr lang="el-GR"/>
        </a:p>
      </dgm:t>
    </dgm:pt>
    <dgm:pt modelId="{7EB72AE3-0F62-4ED8-A4A4-82E901418576}">
      <dgm:prSet phldrT="[Κείμενο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Από το αντικείμενο της επιχείρησης.</a:t>
          </a:r>
          <a:endParaRPr lang="el-GR" sz="2400" dirty="0">
            <a:solidFill>
              <a:schemeClr val="tx1"/>
            </a:solidFill>
          </a:endParaRPr>
        </a:p>
      </dgm:t>
    </dgm:pt>
    <dgm:pt modelId="{1E247280-3539-436D-9893-050FD4BE31D3}" type="parTrans" cxnId="{2E62B458-0394-42B0-B67E-03612722EA7D}">
      <dgm:prSet/>
      <dgm:spPr/>
      <dgm:t>
        <a:bodyPr/>
        <a:lstStyle/>
        <a:p>
          <a:endParaRPr lang="el-GR"/>
        </a:p>
      </dgm:t>
    </dgm:pt>
    <dgm:pt modelId="{CFF7B3D7-690D-41EE-BDA8-786D11A8B069}" type="sibTrans" cxnId="{2E62B458-0394-42B0-B67E-03612722EA7D}">
      <dgm:prSet/>
      <dgm:spPr/>
      <dgm:t>
        <a:bodyPr/>
        <a:lstStyle/>
        <a:p>
          <a:endParaRPr lang="el-GR"/>
        </a:p>
      </dgm:t>
    </dgm:pt>
    <dgm:pt modelId="{F6CC3A79-6BF7-4DCC-B884-E7C4B0630D9E}">
      <dgm:prSet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Ή από άλλες λεκτικές ενδείξεις</a:t>
          </a:r>
          <a:endParaRPr lang="el-GR" sz="2400" dirty="0">
            <a:solidFill>
              <a:schemeClr val="tx1"/>
            </a:solidFill>
          </a:endParaRPr>
        </a:p>
      </dgm:t>
    </dgm:pt>
    <dgm:pt modelId="{3FA1E096-3E80-436A-B0D4-9ED931A5D01F}" type="parTrans" cxnId="{68BEFA27-4A13-44D0-8670-669BC71EBCAB}">
      <dgm:prSet/>
      <dgm:spPr/>
      <dgm:t>
        <a:bodyPr/>
        <a:lstStyle/>
        <a:p>
          <a:endParaRPr lang="el-GR"/>
        </a:p>
      </dgm:t>
    </dgm:pt>
    <dgm:pt modelId="{1043B0A6-B936-41BF-8939-1B5C92AC179E}" type="sibTrans" cxnId="{68BEFA27-4A13-44D0-8670-669BC71EBCAB}">
      <dgm:prSet/>
      <dgm:spPr/>
      <dgm:t>
        <a:bodyPr/>
        <a:lstStyle/>
        <a:p>
          <a:endParaRPr lang="el-GR"/>
        </a:p>
      </dgm:t>
    </dgm:pt>
    <dgm:pt modelId="{52115D9F-B56C-4A7E-88AD-2DF37AB1D5CB}" type="pres">
      <dgm:prSet presAssocID="{1C05A22B-D57B-42A2-AC15-5339619105F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92BD209-B2A2-4BB2-A7B6-67A4F0AF7D9A}" type="pres">
      <dgm:prSet presAssocID="{F731E0C8-52A8-4DC9-95D1-AD51EB23A943}" presName="root" presStyleCnt="0">
        <dgm:presLayoutVars>
          <dgm:chMax/>
          <dgm:chPref val="4"/>
        </dgm:presLayoutVars>
      </dgm:prSet>
      <dgm:spPr/>
    </dgm:pt>
    <dgm:pt modelId="{12B41248-F8A6-4110-9DAC-61155D49972A}" type="pres">
      <dgm:prSet presAssocID="{F731E0C8-52A8-4DC9-95D1-AD51EB23A943}" presName="rootComposite" presStyleCnt="0">
        <dgm:presLayoutVars/>
      </dgm:prSet>
      <dgm:spPr/>
    </dgm:pt>
    <dgm:pt modelId="{E6C70BFE-EBCB-4B4A-8E5C-8B355E739B07}" type="pres">
      <dgm:prSet presAssocID="{F731E0C8-52A8-4DC9-95D1-AD51EB23A943}" presName="rootText" presStyleLbl="node0" presStyleIdx="0" presStyleCnt="1" custScaleX="115576" custScaleY="113849">
        <dgm:presLayoutVars>
          <dgm:chMax/>
          <dgm:chPref val="4"/>
        </dgm:presLayoutVars>
      </dgm:prSet>
      <dgm:spPr/>
      <dgm:t>
        <a:bodyPr/>
        <a:lstStyle/>
        <a:p>
          <a:endParaRPr lang="el-GR"/>
        </a:p>
      </dgm:t>
    </dgm:pt>
    <dgm:pt modelId="{5D960428-A573-496D-8181-A31EEB82DB27}" type="pres">
      <dgm:prSet presAssocID="{F731E0C8-52A8-4DC9-95D1-AD51EB23A943}" presName="childShape" presStyleCnt="0">
        <dgm:presLayoutVars>
          <dgm:chMax val="0"/>
          <dgm:chPref val="0"/>
        </dgm:presLayoutVars>
      </dgm:prSet>
      <dgm:spPr/>
    </dgm:pt>
    <dgm:pt modelId="{294286AC-C9DF-4413-BA39-3C33BAACDAD3}" type="pres">
      <dgm:prSet presAssocID="{C350BF7B-8CB2-47FC-A9BD-FCE815D2F111}" presName="childComposite" presStyleCnt="0">
        <dgm:presLayoutVars>
          <dgm:chMax val="0"/>
          <dgm:chPref val="0"/>
        </dgm:presLayoutVars>
      </dgm:prSet>
      <dgm:spPr/>
    </dgm:pt>
    <dgm:pt modelId="{73D25C1E-7A21-4F0D-82C2-3677709F9E85}" type="pres">
      <dgm:prSet presAssocID="{C350BF7B-8CB2-47FC-A9BD-FCE815D2F111}" presName="Image" presStyleLbl="node1" presStyleIdx="0" presStyleCnt="3" custScaleX="176506" custLinFactNeighborX="-36139" custLinFactNeighborY="-1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3A1E35-2AC1-4D17-93CD-24005D9CFBAC}" type="pres">
      <dgm:prSet presAssocID="{C350BF7B-8CB2-47FC-A9BD-FCE815D2F111}" presName="childText" presStyleLbl="lnNode1" presStyleIdx="0" presStyleCnt="3" custLinFactNeighborX="509" custLinFactNeighborY="-2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824C9E-FB36-442D-AB56-93F1DFE688EC}" type="pres">
      <dgm:prSet presAssocID="{7EB72AE3-0F62-4ED8-A4A4-82E901418576}" presName="childComposite" presStyleCnt="0">
        <dgm:presLayoutVars>
          <dgm:chMax val="0"/>
          <dgm:chPref val="0"/>
        </dgm:presLayoutVars>
      </dgm:prSet>
      <dgm:spPr/>
    </dgm:pt>
    <dgm:pt modelId="{C11289A7-4601-4A5B-9E6B-78D87D3A35F5}" type="pres">
      <dgm:prSet presAssocID="{7EB72AE3-0F62-4ED8-A4A4-82E901418576}" presName="Image" presStyleLbl="node1" presStyleIdx="1" presStyleCnt="3" custScaleX="165561" custLinFactNeighborX="-33116" custLinFactNeighborY="35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79EBBA-6FBB-465E-899E-E550849F8388}" type="pres">
      <dgm:prSet presAssocID="{7EB72AE3-0F62-4ED8-A4A4-82E90141857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1646B9-F8D0-4969-9FC7-62C5FB2D10CC}" type="pres">
      <dgm:prSet presAssocID="{F6CC3A79-6BF7-4DCC-B884-E7C4B0630D9E}" presName="childComposite" presStyleCnt="0">
        <dgm:presLayoutVars>
          <dgm:chMax val="0"/>
          <dgm:chPref val="0"/>
        </dgm:presLayoutVars>
      </dgm:prSet>
      <dgm:spPr/>
    </dgm:pt>
    <dgm:pt modelId="{86851037-FC88-4BDB-B9AE-3F81A049E614}" type="pres">
      <dgm:prSet presAssocID="{F6CC3A79-6BF7-4DCC-B884-E7C4B0630D9E}" presName="Image" presStyleLbl="node1" presStyleIdx="2" presStyleCnt="3" custScaleX="183117" custScaleY="106035" custLinFactNeighborX="-30755" custLinFactNeighborY="17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F907B3-3FC5-49C0-897E-E98A40F99DEC}" type="pres">
      <dgm:prSet presAssocID="{F6CC3A79-6BF7-4DCC-B884-E7C4B0630D9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3295A4F-31A2-4088-B800-A5404BEB3F4F}" type="presOf" srcId="{F731E0C8-52A8-4DC9-95D1-AD51EB23A943}" destId="{E6C70BFE-EBCB-4B4A-8E5C-8B355E739B07}" srcOrd="0" destOrd="0" presId="urn:microsoft.com/office/officeart/2008/layout/PictureAccentList"/>
    <dgm:cxn modelId="{2E62B458-0394-42B0-B67E-03612722EA7D}" srcId="{F731E0C8-52A8-4DC9-95D1-AD51EB23A943}" destId="{7EB72AE3-0F62-4ED8-A4A4-82E901418576}" srcOrd="1" destOrd="0" parTransId="{1E247280-3539-436D-9893-050FD4BE31D3}" sibTransId="{CFF7B3D7-690D-41EE-BDA8-786D11A8B069}"/>
    <dgm:cxn modelId="{C17F00A7-A59B-43D7-BDE4-63C04054767B}" srcId="{F731E0C8-52A8-4DC9-95D1-AD51EB23A943}" destId="{C350BF7B-8CB2-47FC-A9BD-FCE815D2F111}" srcOrd="0" destOrd="0" parTransId="{B435F114-928B-41C4-9539-6EE5F6F2DFFC}" sibTransId="{D7C5357C-4571-4553-9EAA-4997B707947E}"/>
    <dgm:cxn modelId="{1414F192-E424-4BDE-A78E-C4B4B5E27852}" type="presOf" srcId="{7EB72AE3-0F62-4ED8-A4A4-82E901418576}" destId="{A479EBBA-6FBB-465E-899E-E550849F8388}" srcOrd="0" destOrd="0" presId="urn:microsoft.com/office/officeart/2008/layout/PictureAccentList"/>
    <dgm:cxn modelId="{EA19F0CD-B965-4F60-B715-FFBE1B6D5914}" type="presOf" srcId="{C350BF7B-8CB2-47FC-A9BD-FCE815D2F111}" destId="{993A1E35-2AC1-4D17-93CD-24005D9CFBAC}" srcOrd="0" destOrd="0" presId="urn:microsoft.com/office/officeart/2008/layout/PictureAccentList"/>
    <dgm:cxn modelId="{8737A6C3-B372-49E6-8F17-F4F05FE82CC1}" type="presOf" srcId="{1C05A22B-D57B-42A2-AC15-5339619105F8}" destId="{52115D9F-B56C-4A7E-88AD-2DF37AB1D5CB}" srcOrd="0" destOrd="0" presId="urn:microsoft.com/office/officeart/2008/layout/PictureAccentList"/>
    <dgm:cxn modelId="{4C87C299-24E4-4901-BEAC-2EE3ECA58883}" srcId="{1C05A22B-D57B-42A2-AC15-5339619105F8}" destId="{F731E0C8-52A8-4DC9-95D1-AD51EB23A943}" srcOrd="0" destOrd="0" parTransId="{AE71A6B8-03B6-4A0B-8E20-A23DEAC53B4A}" sibTransId="{C54852DD-02D5-4D58-8C4C-7285484509CC}"/>
    <dgm:cxn modelId="{68BEFA27-4A13-44D0-8670-669BC71EBCAB}" srcId="{F731E0C8-52A8-4DC9-95D1-AD51EB23A943}" destId="{F6CC3A79-6BF7-4DCC-B884-E7C4B0630D9E}" srcOrd="2" destOrd="0" parTransId="{3FA1E096-3E80-436A-B0D4-9ED931A5D01F}" sibTransId="{1043B0A6-B936-41BF-8939-1B5C92AC179E}"/>
    <dgm:cxn modelId="{C2989DCD-2EC3-4710-8B9C-07E7816D7774}" type="presOf" srcId="{F6CC3A79-6BF7-4DCC-B884-E7C4B0630D9E}" destId="{F2F907B3-3FC5-49C0-897E-E98A40F99DEC}" srcOrd="0" destOrd="0" presId="urn:microsoft.com/office/officeart/2008/layout/PictureAccentList"/>
    <dgm:cxn modelId="{4336DD5C-8CA6-4F11-B6B6-FF356EDFD4F3}" type="presParOf" srcId="{52115D9F-B56C-4A7E-88AD-2DF37AB1D5CB}" destId="{092BD209-B2A2-4BB2-A7B6-67A4F0AF7D9A}" srcOrd="0" destOrd="0" presId="urn:microsoft.com/office/officeart/2008/layout/PictureAccentList"/>
    <dgm:cxn modelId="{21D0F690-B920-42C0-858E-D00319A3686C}" type="presParOf" srcId="{092BD209-B2A2-4BB2-A7B6-67A4F0AF7D9A}" destId="{12B41248-F8A6-4110-9DAC-61155D49972A}" srcOrd="0" destOrd="0" presId="urn:microsoft.com/office/officeart/2008/layout/PictureAccentList"/>
    <dgm:cxn modelId="{FAEBCB82-3D0C-450A-B69D-CDD965306D61}" type="presParOf" srcId="{12B41248-F8A6-4110-9DAC-61155D49972A}" destId="{E6C70BFE-EBCB-4B4A-8E5C-8B355E739B07}" srcOrd="0" destOrd="0" presId="urn:microsoft.com/office/officeart/2008/layout/PictureAccentList"/>
    <dgm:cxn modelId="{63FFBB4D-7C87-4792-AF9D-D5D479494521}" type="presParOf" srcId="{092BD209-B2A2-4BB2-A7B6-67A4F0AF7D9A}" destId="{5D960428-A573-496D-8181-A31EEB82DB27}" srcOrd="1" destOrd="0" presId="urn:microsoft.com/office/officeart/2008/layout/PictureAccentList"/>
    <dgm:cxn modelId="{BCA9F6F7-B649-4910-8630-0A68727EBD51}" type="presParOf" srcId="{5D960428-A573-496D-8181-A31EEB82DB27}" destId="{294286AC-C9DF-4413-BA39-3C33BAACDAD3}" srcOrd="0" destOrd="0" presId="urn:microsoft.com/office/officeart/2008/layout/PictureAccentList"/>
    <dgm:cxn modelId="{BD67E9B7-32D0-475A-993A-42B550156410}" type="presParOf" srcId="{294286AC-C9DF-4413-BA39-3C33BAACDAD3}" destId="{73D25C1E-7A21-4F0D-82C2-3677709F9E85}" srcOrd="0" destOrd="0" presId="urn:microsoft.com/office/officeart/2008/layout/PictureAccentList"/>
    <dgm:cxn modelId="{BA13466B-1A23-4C4F-A7EF-182D55E5C82A}" type="presParOf" srcId="{294286AC-C9DF-4413-BA39-3C33BAACDAD3}" destId="{993A1E35-2AC1-4D17-93CD-24005D9CFBAC}" srcOrd="1" destOrd="0" presId="urn:microsoft.com/office/officeart/2008/layout/PictureAccentList"/>
    <dgm:cxn modelId="{25B59D03-03E7-437E-975E-803BFC959D0B}" type="presParOf" srcId="{5D960428-A573-496D-8181-A31EEB82DB27}" destId="{8C824C9E-FB36-442D-AB56-93F1DFE688EC}" srcOrd="1" destOrd="0" presId="urn:microsoft.com/office/officeart/2008/layout/PictureAccentList"/>
    <dgm:cxn modelId="{AB322406-0717-4CC3-BB26-DC7C0A83AE9F}" type="presParOf" srcId="{8C824C9E-FB36-442D-AB56-93F1DFE688EC}" destId="{C11289A7-4601-4A5B-9E6B-78D87D3A35F5}" srcOrd="0" destOrd="0" presId="urn:microsoft.com/office/officeart/2008/layout/PictureAccentList"/>
    <dgm:cxn modelId="{E6A0FA20-7659-4E48-985C-4A27EBC33683}" type="presParOf" srcId="{8C824C9E-FB36-442D-AB56-93F1DFE688EC}" destId="{A479EBBA-6FBB-465E-899E-E550849F8388}" srcOrd="1" destOrd="0" presId="urn:microsoft.com/office/officeart/2008/layout/PictureAccentList"/>
    <dgm:cxn modelId="{044E6BA2-5113-4750-8796-081784712AC5}" type="presParOf" srcId="{5D960428-A573-496D-8181-A31EEB82DB27}" destId="{7F1646B9-F8D0-4969-9FC7-62C5FB2D10CC}" srcOrd="2" destOrd="0" presId="urn:microsoft.com/office/officeart/2008/layout/PictureAccentList"/>
    <dgm:cxn modelId="{B6B0A662-B936-4EBD-BDC2-8521CAC6B6CA}" type="presParOf" srcId="{7F1646B9-F8D0-4969-9FC7-62C5FB2D10CC}" destId="{86851037-FC88-4BDB-B9AE-3F81A049E614}" srcOrd="0" destOrd="0" presId="urn:microsoft.com/office/officeart/2008/layout/PictureAccentList"/>
    <dgm:cxn modelId="{11C56E73-B4F0-4DA0-9561-AD99C665023E}" type="presParOf" srcId="{7F1646B9-F8D0-4969-9FC7-62C5FB2D10CC}" destId="{F2F907B3-3FC5-49C0-897E-E98A40F99DE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F2BC-F55E-4783-AE03-A0637C47EDB6}">
      <dsp:nvSpPr>
        <dsp:cNvPr id="0" name=""/>
        <dsp:cNvSpPr/>
      </dsp:nvSpPr>
      <dsp:spPr>
        <a:xfrm>
          <a:off x="370391" y="1349823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Νομική μορφή</a:t>
          </a:r>
          <a:endParaRPr lang="el-GR" sz="1600" kern="1200" dirty="0"/>
        </a:p>
      </dsp:txBody>
      <dsp:txXfrm>
        <a:off x="393335" y="1372767"/>
        <a:ext cx="1520849" cy="737480"/>
      </dsp:txXfrm>
    </dsp:sp>
    <dsp:sp modelId="{77117BE0-4B90-4017-9750-5C1FE330284C}">
      <dsp:nvSpPr>
        <dsp:cNvPr id="0" name=""/>
        <dsp:cNvSpPr/>
      </dsp:nvSpPr>
      <dsp:spPr>
        <a:xfrm rot="17841123">
          <a:off x="1630367" y="1221387"/>
          <a:ext cx="11350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5011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169497" y="1209074"/>
        <a:ext cx="56750" cy="56750"/>
      </dsp:txXfrm>
    </dsp:sp>
    <dsp:sp modelId="{DD4F7EE6-AA5C-4D31-B65D-5541613A7170}">
      <dsp:nvSpPr>
        <dsp:cNvPr id="0" name=""/>
        <dsp:cNvSpPr/>
      </dsp:nvSpPr>
      <dsp:spPr>
        <a:xfrm>
          <a:off x="2458617" y="341706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Ατομική</a:t>
          </a:r>
          <a:endParaRPr lang="el-GR" sz="1600" kern="1200" dirty="0"/>
        </a:p>
      </dsp:txBody>
      <dsp:txXfrm>
        <a:off x="2481561" y="364650"/>
        <a:ext cx="1520849" cy="737480"/>
      </dsp:txXfrm>
    </dsp:sp>
    <dsp:sp modelId="{68148A0A-8A65-484E-9D8D-17A903441F63}">
      <dsp:nvSpPr>
        <dsp:cNvPr id="0" name=""/>
        <dsp:cNvSpPr/>
      </dsp:nvSpPr>
      <dsp:spPr>
        <a:xfrm rot="3861085">
          <a:off x="1642658" y="2193497"/>
          <a:ext cx="10384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38422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135908" y="2183598"/>
        <a:ext cx="51921" cy="51921"/>
      </dsp:txXfrm>
    </dsp:sp>
    <dsp:sp modelId="{3C09DD23-6803-4D3B-8BAC-390226DCBAC5}">
      <dsp:nvSpPr>
        <dsp:cNvPr id="0" name=""/>
        <dsp:cNvSpPr/>
      </dsp:nvSpPr>
      <dsp:spPr>
        <a:xfrm>
          <a:off x="2386609" y="2285926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Εταιρεία</a:t>
          </a:r>
          <a:endParaRPr lang="el-GR" sz="1600" kern="1200" dirty="0"/>
        </a:p>
      </dsp:txBody>
      <dsp:txXfrm>
        <a:off x="2409553" y="2308870"/>
        <a:ext cx="1520849" cy="737480"/>
      </dsp:txXfrm>
    </dsp:sp>
    <dsp:sp modelId="{67F60EBB-753E-4377-A0AB-D04C5F5663FD}">
      <dsp:nvSpPr>
        <dsp:cNvPr id="0" name=""/>
        <dsp:cNvSpPr/>
      </dsp:nvSpPr>
      <dsp:spPr>
        <a:xfrm rot="18409187">
          <a:off x="3381562" y="1519228"/>
          <a:ext cx="28539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853929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4737179" y="1463942"/>
        <a:ext cx="142696" cy="142696"/>
      </dsp:txXfrm>
    </dsp:sp>
    <dsp:sp modelId="{8837BD23-D9AD-4F77-8C99-FB149EA4CD65}">
      <dsp:nvSpPr>
        <dsp:cNvPr id="0" name=""/>
        <dsp:cNvSpPr/>
      </dsp:nvSpPr>
      <dsp:spPr>
        <a:xfrm>
          <a:off x="5663707" y="1285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Ομόρρυθμη Εταιρεία (Ο.Ε.)</a:t>
          </a:r>
          <a:endParaRPr lang="el-GR" sz="1600" kern="1200" dirty="0"/>
        </a:p>
      </dsp:txBody>
      <dsp:txXfrm>
        <a:off x="5686651" y="24229"/>
        <a:ext cx="1520849" cy="737480"/>
      </dsp:txXfrm>
    </dsp:sp>
    <dsp:sp modelId="{97B21851-A37D-414D-9BA3-90F7FEE4A446}">
      <dsp:nvSpPr>
        <dsp:cNvPr id="0" name=""/>
        <dsp:cNvSpPr/>
      </dsp:nvSpPr>
      <dsp:spPr>
        <a:xfrm rot="19261526">
          <a:off x="3708511" y="1969665"/>
          <a:ext cx="22000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00032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4753526" y="1930726"/>
        <a:ext cx="110001" cy="110001"/>
      </dsp:txXfrm>
    </dsp:sp>
    <dsp:sp modelId="{8C065279-E50A-4C71-A4ED-FC3DC8BAAB33}">
      <dsp:nvSpPr>
        <dsp:cNvPr id="0" name=""/>
        <dsp:cNvSpPr/>
      </dsp:nvSpPr>
      <dsp:spPr>
        <a:xfrm>
          <a:off x="5663707" y="902160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Ετερόρρυθμη  Εταιρεία (Ε.Ε.)</a:t>
          </a:r>
          <a:endParaRPr lang="el-GR" sz="1600" kern="1200" dirty="0"/>
        </a:p>
      </dsp:txBody>
      <dsp:txXfrm>
        <a:off x="5686651" y="925104"/>
        <a:ext cx="1520849" cy="737480"/>
      </dsp:txXfrm>
    </dsp:sp>
    <dsp:sp modelId="{8D6D7ADA-33D3-4E55-96FD-E9D30F2433AB}">
      <dsp:nvSpPr>
        <dsp:cNvPr id="0" name=""/>
        <dsp:cNvSpPr/>
      </dsp:nvSpPr>
      <dsp:spPr>
        <a:xfrm rot="20654031">
          <a:off x="3919916" y="2420102"/>
          <a:ext cx="17772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7722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764097" y="2391733"/>
        <a:ext cx="88861" cy="88861"/>
      </dsp:txXfrm>
    </dsp:sp>
    <dsp:sp modelId="{81D3AB2A-FB42-4DF8-A91A-0FB346A2A0C8}">
      <dsp:nvSpPr>
        <dsp:cNvPr id="0" name=""/>
        <dsp:cNvSpPr/>
      </dsp:nvSpPr>
      <dsp:spPr>
        <a:xfrm>
          <a:off x="5663707" y="1803034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Ανώνυμη Εταιρεία (Α.Ε.)</a:t>
          </a:r>
          <a:endParaRPr lang="el-GR" sz="1600" kern="1200" dirty="0"/>
        </a:p>
      </dsp:txBody>
      <dsp:txXfrm>
        <a:off x="5686651" y="1825978"/>
        <a:ext cx="1520849" cy="737480"/>
      </dsp:txXfrm>
    </dsp:sp>
    <dsp:sp modelId="{8EFD2E1D-6E4C-454B-96BA-25B7B16B044A}">
      <dsp:nvSpPr>
        <dsp:cNvPr id="0" name=""/>
        <dsp:cNvSpPr/>
      </dsp:nvSpPr>
      <dsp:spPr>
        <a:xfrm rot="823975">
          <a:off x="3928180" y="2870539"/>
          <a:ext cx="17606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60693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764510" y="2842584"/>
        <a:ext cx="88034" cy="88034"/>
      </dsp:txXfrm>
    </dsp:sp>
    <dsp:sp modelId="{0F3128BE-C1A6-4E89-B5FC-5EC1EC28391E}">
      <dsp:nvSpPr>
        <dsp:cNvPr id="0" name=""/>
        <dsp:cNvSpPr/>
      </dsp:nvSpPr>
      <dsp:spPr>
        <a:xfrm>
          <a:off x="5663707" y="2703908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Εταιρεία Περιορισμένης Ευθύνης (Ε.Π.Ε.)</a:t>
          </a:r>
          <a:endParaRPr lang="el-GR" sz="1600" kern="1200" dirty="0"/>
        </a:p>
      </dsp:txBody>
      <dsp:txXfrm>
        <a:off x="5686651" y="2726852"/>
        <a:ext cx="1520849" cy="737480"/>
      </dsp:txXfrm>
    </dsp:sp>
    <dsp:sp modelId="{C0274B25-7DAF-4750-AA72-2BB66C21EF9A}">
      <dsp:nvSpPr>
        <dsp:cNvPr id="0" name=""/>
        <dsp:cNvSpPr/>
      </dsp:nvSpPr>
      <dsp:spPr>
        <a:xfrm rot="2258146">
          <a:off x="3728630" y="3320976"/>
          <a:ext cx="21597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59794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4754532" y="3283043"/>
        <a:ext cx="107989" cy="107989"/>
      </dsp:txXfrm>
    </dsp:sp>
    <dsp:sp modelId="{32B9008A-1702-49C8-9869-BBE7F7760191}">
      <dsp:nvSpPr>
        <dsp:cNvPr id="0" name=""/>
        <dsp:cNvSpPr/>
      </dsp:nvSpPr>
      <dsp:spPr>
        <a:xfrm>
          <a:off x="5663707" y="3604782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Ιδιωτική Κεφαλαιουχική Εταιρεία (Ι.Κ.Ε.)</a:t>
          </a:r>
          <a:endParaRPr lang="el-GR" sz="1600" kern="1200" dirty="0"/>
        </a:p>
      </dsp:txBody>
      <dsp:txXfrm>
        <a:off x="5686651" y="3627726"/>
        <a:ext cx="1520849" cy="73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F2BC-F55E-4783-AE03-A0637C47EDB6}">
      <dsp:nvSpPr>
        <dsp:cNvPr id="0" name=""/>
        <dsp:cNvSpPr/>
      </dsp:nvSpPr>
      <dsp:spPr>
        <a:xfrm>
          <a:off x="370391" y="1349823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Νομική μορφή</a:t>
          </a:r>
          <a:endParaRPr lang="el-GR" sz="1600" kern="1200" dirty="0"/>
        </a:p>
      </dsp:txBody>
      <dsp:txXfrm>
        <a:off x="393335" y="1372767"/>
        <a:ext cx="1520849" cy="737480"/>
      </dsp:txXfrm>
    </dsp:sp>
    <dsp:sp modelId="{77117BE0-4B90-4017-9750-5C1FE330284C}">
      <dsp:nvSpPr>
        <dsp:cNvPr id="0" name=""/>
        <dsp:cNvSpPr/>
      </dsp:nvSpPr>
      <dsp:spPr>
        <a:xfrm rot="17841123">
          <a:off x="1630367" y="1221387"/>
          <a:ext cx="11350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5011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169497" y="1209074"/>
        <a:ext cx="56750" cy="56750"/>
      </dsp:txXfrm>
    </dsp:sp>
    <dsp:sp modelId="{DD4F7EE6-AA5C-4D31-B65D-5541613A7170}">
      <dsp:nvSpPr>
        <dsp:cNvPr id="0" name=""/>
        <dsp:cNvSpPr/>
      </dsp:nvSpPr>
      <dsp:spPr>
        <a:xfrm>
          <a:off x="2458617" y="341706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Ατομική</a:t>
          </a:r>
          <a:endParaRPr lang="el-GR" sz="1600" kern="1200" dirty="0"/>
        </a:p>
      </dsp:txBody>
      <dsp:txXfrm>
        <a:off x="2481561" y="364650"/>
        <a:ext cx="1520849" cy="737480"/>
      </dsp:txXfrm>
    </dsp:sp>
    <dsp:sp modelId="{68148A0A-8A65-484E-9D8D-17A903441F63}">
      <dsp:nvSpPr>
        <dsp:cNvPr id="0" name=""/>
        <dsp:cNvSpPr/>
      </dsp:nvSpPr>
      <dsp:spPr>
        <a:xfrm rot="3861085">
          <a:off x="1642658" y="2193497"/>
          <a:ext cx="10384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38422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135908" y="2183598"/>
        <a:ext cx="51921" cy="51921"/>
      </dsp:txXfrm>
    </dsp:sp>
    <dsp:sp modelId="{3C09DD23-6803-4D3B-8BAC-390226DCBAC5}">
      <dsp:nvSpPr>
        <dsp:cNvPr id="0" name=""/>
        <dsp:cNvSpPr/>
      </dsp:nvSpPr>
      <dsp:spPr>
        <a:xfrm>
          <a:off x="2386609" y="2285926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Εταιρεία</a:t>
          </a:r>
          <a:endParaRPr lang="el-GR" sz="1600" kern="1200" dirty="0"/>
        </a:p>
      </dsp:txBody>
      <dsp:txXfrm>
        <a:off x="2409553" y="2308870"/>
        <a:ext cx="1520849" cy="737480"/>
      </dsp:txXfrm>
    </dsp:sp>
    <dsp:sp modelId="{67F60EBB-753E-4377-A0AB-D04C5F5663FD}">
      <dsp:nvSpPr>
        <dsp:cNvPr id="0" name=""/>
        <dsp:cNvSpPr/>
      </dsp:nvSpPr>
      <dsp:spPr>
        <a:xfrm rot="18409187">
          <a:off x="3381562" y="1519228"/>
          <a:ext cx="28539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853929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4737179" y="1463942"/>
        <a:ext cx="142696" cy="142696"/>
      </dsp:txXfrm>
    </dsp:sp>
    <dsp:sp modelId="{8837BD23-D9AD-4F77-8C99-FB149EA4CD65}">
      <dsp:nvSpPr>
        <dsp:cNvPr id="0" name=""/>
        <dsp:cNvSpPr/>
      </dsp:nvSpPr>
      <dsp:spPr>
        <a:xfrm>
          <a:off x="5663707" y="1285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Ομόρρυθμη Εταιρεία (Ο.Ε.)</a:t>
          </a:r>
          <a:endParaRPr lang="el-GR" sz="1600" kern="1200" dirty="0"/>
        </a:p>
      </dsp:txBody>
      <dsp:txXfrm>
        <a:off x="5686651" y="24229"/>
        <a:ext cx="1520849" cy="737480"/>
      </dsp:txXfrm>
    </dsp:sp>
    <dsp:sp modelId="{97B21851-A37D-414D-9BA3-90F7FEE4A446}">
      <dsp:nvSpPr>
        <dsp:cNvPr id="0" name=""/>
        <dsp:cNvSpPr/>
      </dsp:nvSpPr>
      <dsp:spPr>
        <a:xfrm rot="19261526">
          <a:off x="3708511" y="1969665"/>
          <a:ext cx="22000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00032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4753526" y="1930726"/>
        <a:ext cx="110001" cy="110001"/>
      </dsp:txXfrm>
    </dsp:sp>
    <dsp:sp modelId="{8C065279-E50A-4C71-A4ED-FC3DC8BAAB33}">
      <dsp:nvSpPr>
        <dsp:cNvPr id="0" name=""/>
        <dsp:cNvSpPr/>
      </dsp:nvSpPr>
      <dsp:spPr>
        <a:xfrm>
          <a:off x="5663707" y="902160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Ετερόρρυθμη  Εταιρεία (Ε.Ε.)</a:t>
          </a:r>
          <a:endParaRPr lang="el-GR" sz="1600" kern="1200" dirty="0"/>
        </a:p>
      </dsp:txBody>
      <dsp:txXfrm>
        <a:off x="5686651" y="925104"/>
        <a:ext cx="1520849" cy="737480"/>
      </dsp:txXfrm>
    </dsp:sp>
    <dsp:sp modelId="{8D6D7ADA-33D3-4E55-96FD-E9D30F2433AB}">
      <dsp:nvSpPr>
        <dsp:cNvPr id="0" name=""/>
        <dsp:cNvSpPr/>
      </dsp:nvSpPr>
      <dsp:spPr>
        <a:xfrm rot="20654031">
          <a:off x="3919916" y="2420102"/>
          <a:ext cx="17772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7722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764097" y="2391733"/>
        <a:ext cx="88861" cy="88861"/>
      </dsp:txXfrm>
    </dsp:sp>
    <dsp:sp modelId="{81D3AB2A-FB42-4DF8-A91A-0FB346A2A0C8}">
      <dsp:nvSpPr>
        <dsp:cNvPr id="0" name=""/>
        <dsp:cNvSpPr/>
      </dsp:nvSpPr>
      <dsp:spPr>
        <a:xfrm>
          <a:off x="5663707" y="1803034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Ανώνυμη Εταιρεία (Α.Ε.)</a:t>
          </a:r>
          <a:endParaRPr lang="el-GR" sz="1600" kern="1200" dirty="0"/>
        </a:p>
      </dsp:txBody>
      <dsp:txXfrm>
        <a:off x="5686651" y="1825978"/>
        <a:ext cx="1520849" cy="737480"/>
      </dsp:txXfrm>
    </dsp:sp>
    <dsp:sp modelId="{8EFD2E1D-6E4C-454B-96BA-25B7B16B044A}">
      <dsp:nvSpPr>
        <dsp:cNvPr id="0" name=""/>
        <dsp:cNvSpPr/>
      </dsp:nvSpPr>
      <dsp:spPr>
        <a:xfrm rot="823975">
          <a:off x="3928180" y="2870539"/>
          <a:ext cx="17606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60693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764510" y="2842584"/>
        <a:ext cx="88034" cy="88034"/>
      </dsp:txXfrm>
    </dsp:sp>
    <dsp:sp modelId="{0F3128BE-C1A6-4E89-B5FC-5EC1EC28391E}">
      <dsp:nvSpPr>
        <dsp:cNvPr id="0" name=""/>
        <dsp:cNvSpPr/>
      </dsp:nvSpPr>
      <dsp:spPr>
        <a:xfrm>
          <a:off x="5663707" y="2703908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Εταιρεία Περιορισμένης Ευθύνης (Ε.Π.Ε.)</a:t>
          </a:r>
          <a:endParaRPr lang="el-GR" sz="1600" kern="1200" dirty="0"/>
        </a:p>
      </dsp:txBody>
      <dsp:txXfrm>
        <a:off x="5686651" y="2726852"/>
        <a:ext cx="1520849" cy="737480"/>
      </dsp:txXfrm>
    </dsp:sp>
    <dsp:sp modelId="{C0274B25-7DAF-4750-AA72-2BB66C21EF9A}">
      <dsp:nvSpPr>
        <dsp:cNvPr id="0" name=""/>
        <dsp:cNvSpPr/>
      </dsp:nvSpPr>
      <dsp:spPr>
        <a:xfrm rot="2258146">
          <a:off x="3728630" y="3320976"/>
          <a:ext cx="21597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59794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4754532" y="3283043"/>
        <a:ext cx="107989" cy="107989"/>
      </dsp:txXfrm>
    </dsp:sp>
    <dsp:sp modelId="{32B9008A-1702-49C8-9869-BBE7F7760191}">
      <dsp:nvSpPr>
        <dsp:cNvPr id="0" name=""/>
        <dsp:cNvSpPr/>
      </dsp:nvSpPr>
      <dsp:spPr>
        <a:xfrm>
          <a:off x="5663707" y="3604782"/>
          <a:ext cx="1566737" cy="783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Ιδιωτική Κεφαλαιουχική Εταιρεία (Ι.Κ.Ε.)</a:t>
          </a:r>
          <a:endParaRPr lang="el-GR" sz="1600" kern="1200" dirty="0"/>
        </a:p>
      </dsp:txBody>
      <dsp:txXfrm>
        <a:off x="5686651" y="3627726"/>
        <a:ext cx="1520849" cy="73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EE25B0-ECB8-4382-992E-6E65C9FACB36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A6E14-51AB-4CD5-9A0D-E5EB20AB56C8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ΚΕΦ. 10: ΕΠΙΧΕΙΡΗΜΑΤΙΚΟΤΗΤΑ ΚΑΙ ΚΑΙΝΟΤΟΜΙΑ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10.5 Διάκριση των επιχειρήσεων</a:t>
            </a:r>
          </a:p>
          <a:p>
            <a:pPr algn="just"/>
            <a:r>
              <a:rPr lang="el-GR" sz="2600" dirty="0" smtClean="0"/>
              <a:t>	10.5.1 Η νομική μορφή των επιχειρήσεων</a:t>
            </a:r>
          </a:p>
          <a:p>
            <a:pPr algn="just"/>
            <a:r>
              <a:rPr lang="el-GR" sz="2600" dirty="0" smtClean="0"/>
              <a:t>	10.5.2 Οι επιχειρήσεις κατά τομέα και κλάδο παραγωγής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2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 smtClean="0"/>
              <a:t>ΚΑΤΑΣΤΑΤΙΚΟ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Άρθρο 7</a:t>
            </a:r>
            <a:endParaRPr lang="el-GR" dirty="0"/>
          </a:p>
          <a:p>
            <a:r>
              <a:rPr lang="el-GR" dirty="0"/>
              <a:t>Για όσα θέματα δε ρυθμίζονται με το παρόν καταστατικό εφαρμόζονται οι διατάξεις του ν. 4072/2012, καθώς και του Αστικού Κώδικα με εξαίρεση τις διατάξεις των άρθρων 758 και 761. Αυτά συμφώνησαν, συνομολόγησαν και συναποδέχθηκαν οι εταίροι:</a:t>
            </a:r>
          </a:p>
          <a:p>
            <a:r>
              <a:rPr lang="el-GR" dirty="0"/>
              <a:t>1. ..................................... (όνομα, επώνυμο, πατρώνυμο) </a:t>
            </a:r>
            <a:r>
              <a:rPr lang="el-GR" dirty="0" err="1"/>
              <a:t>κ.ο.κ</a:t>
            </a:r>
            <a:r>
              <a:rPr lang="el-GR" dirty="0"/>
              <a:t>.</a:t>
            </a:r>
          </a:p>
          <a:p>
            <a:r>
              <a:rPr lang="el-GR" dirty="0"/>
              <a:t>2. ..................................... (επωνυμία νομικού προσώπου, αρ. Γ.Ε.ΜΗ.) που εκπροσωπείται νομίμως για την υπογραφή του παρόντος από τον/την (όνομα, επώνυμο, πατρώνυμο </a:t>
            </a:r>
            <a:r>
              <a:rPr lang="el-GR" dirty="0" err="1"/>
              <a:t>μητρώνυμο</a:t>
            </a:r>
            <a:r>
              <a:rPr lang="el-GR" dirty="0"/>
              <a:t>), κάτοικος επί της οδού αρ , κάτοχος Δ.Α.Τ (ή αρ. διαβατηρίου) , Α.Φ.Μ , επάγγελμα , υπηκοότητας και ηλεκτρονική διεύθυνση (</a:t>
            </a:r>
            <a:r>
              <a:rPr lang="en-US" dirty="0"/>
              <a:t>e</a:t>
            </a:r>
            <a:r>
              <a:rPr lang="el-GR" dirty="0"/>
              <a:t>-</a:t>
            </a:r>
            <a:r>
              <a:rPr lang="en-US" dirty="0"/>
              <a:t>mail</a:t>
            </a:r>
            <a:r>
              <a:rPr lang="el-GR" dirty="0"/>
              <a:t>) </a:t>
            </a:r>
            <a:r>
              <a:rPr lang="el-GR" dirty="0" err="1"/>
              <a:t>κ.ο.κ</a:t>
            </a:r>
            <a:r>
              <a:rPr lang="el-GR" dirty="0"/>
              <a:t>. και αφού διαβάστηκε και βεβαιώθηκε το περιεχόμενο του υπογράφεται από όλους στ , την ΗΗ/ΜΜ/ΕΕΕΕ.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0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Ομόρρυθμη </a:t>
            </a:r>
            <a:r>
              <a:rPr lang="el-GR" dirty="0" smtClean="0"/>
              <a:t>Εταιρεία (Ο.Ε)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εισφορές των εταίρων προς την Ο.Ε. διακρίνονται </a:t>
            </a:r>
            <a:endParaRPr lang="el-GR" dirty="0" smtClean="0"/>
          </a:p>
          <a:p>
            <a:pPr lvl="1"/>
            <a:r>
              <a:rPr lang="el-GR" dirty="0" smtClean="0"/>
              <a:t>σε </a:t>
            </a:r>
            <a:r>
              <a:rPr lang="el-GR" dirty="0"/>
              <a:t>εισφορές σε χρήμα και </a:t>
            </a:r>
            <a:endParaRPr lang="el-GR" dirty="0" smtClean="0"/>
          </a:p>
          <a:p>
            <a:pPr lvl="1"/>
            <a:r>
              <a:rPr lang="el-GR" dirty="0" smtClean="0"/>
              <a:t>σε </a:t>
            </a:r>
            <a:r>
              <a:rPr lang="el-GR" dirty="0"/>
              <a:t>είδος (οικόπεδα, μηχανήματα, εμπορεύματα κτλ.). </a:t>
            </a:r>
            <a:endParaRPr lang="el-GR" dirty="0" smtClean="0"/>
          </a:p>
          <a:p>
            <a:pPr lvl="1"/>
            <a:r>
              <a:rPr lang="el-GR" dirty="0" smtClean="0"/>
              <a:t>Ακόμα </a:t>
            </a:r>
            <a:r>
              <a:rPr lang="el-GR" dirty="0"/>
              <a:t>και η εργασία ενός εταίρου μπορεί να αποτελέσει εισφορά, χωρίς καμία άλλη υποχρέωση.</a:t>
            </a:r>
            <a:endParaRPr lang="el-GR" dirty="0" smtClean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87265"/>
              </p:ext>
            </p:extLst>
          </p:nvPr>
        </p:nvGraphicFramePr>
        <p:xfrm>
          <a:off x="1403648" y="4293096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60488"/>
                <a:gridCol w="17035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Όνομα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Βάζουν στην Εταιρεία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Έχουν περιουσία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Αποστόλου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10.οοο€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σπίτι αξίας</a:t>
                      </a:r>
                      <a:r>
                        <a:rPr lang="el-GR" baseline="0" dirty="0" smtClean="0"/>
                        <a:t> 100.000€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Βασιλείου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κατάστημα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χωράφι αξίας</a:t>
                      </a:r>
                      <a:r>
                        <a:rPr lang="el-GR" baseline="0" dirty="0" smtClean="0"/>
                        <a:t> 20.000€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Γεωργίου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Εργασία για 1 χρόνο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l-GR" dirty="0" smtClean="0"/>
              <a:t>Ετερόρρυθμη Εταιρεία (Ε.Ε.)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Αποτελεί </a:t>
            </a:r>
            <a:r>
              <a:rPr lang="el-GR" dirty="0"/>
              <a:t>σύμβαση με την οποία </a:t>
            </a:r>
            <a:r>
              <a:rPr lang="el-GR" b="1" dirty="0"/>
              <a:t>δύο ή περισσότερα πρόσωπα </a:t>
            </a:r>
            <a:r>
              <a:rPr lang="el-GR" dirty="0"/>
              <a:t>έχουν σκοπό τη διενέργεια εμπορικών πράξεων με εταιρική επωνυμία</a:t>
            </a:r>
            <a:r>
              <a:rPr lang="el-GR" dirty="0" smtClean="0"/>
              <a:t>.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Ένα τουλάχιστον </a:t>
            </a:r>
            <a:r>
              <a:rPr lang="el-GR" dirty="0"/>
              <a:t>πρόσωπο, που ονομάζεται </a:t>
            </a:r>
            <a:r>
              <a:rPr lang="el-GR" b="1" u="heavy" dirty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ομόρρυθμος εταίρος</a:t>
            </a:r>
            <a:r>
              <a:rPr lang="el-GR" dirty="0"/>
              <a:t>, </a:t>
            </a:r>
            <a:r>
              <a:rPr lang="el-GR" u="sng" dirty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ευθύνεται απεριόριστα </a:t>
            </a:r>
            <a:r>
              <a:rPr lang="el-GR" dirty="0"/>
              <a:t>με την ατομική του περιουσία για τα χρέη της εταιρείας, </a:t>
            </a:r>
            <a:endParaRPr lang="el-GR" dirty="0" smtClean="0"/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Ένα τουλάχιστον </a:t>
            </a:r>
            <a:r>
              <a:rPr lang="el-GR" dirty="0"/>
              <a:t>πρόσωπο </a:t>
            </a:r>
            <a:r>
              <a:rPr lang="el-GR" dirty="0" smtClean="0"/>
              <a:t>που ονομάζεται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ετερόρρυθμος εταίρος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ευθύνεται </a:t>
            </a:r>
            <a:r>
              <a:rPr lang="el-GR" u="sng" dirty="0">
                <a:solidFill>
                  <a:schemeClr val="accent5">
                    <a:lumMod val="50000"/>
                  </a:schemeClr>
                </a:solidFill>
              </a:rPr>
              <a:t>περιορισμένα</a:t>
            </a:r>
            <a:r>
              <a:rPr lang="el-GR" dirty="0"/>
              <a:t>, μέχρι το ποσό της εισφοράς τους. </a:t>
            </a:r>
          </a:p>
        </p:txBody>
      </p:sp>
    </p:spTree>
    <p:extLst>
      <p:ext uri="{BB962C8B-B14F-4D97-AF65-F5344CB8AC3E}">
        <p14:creationId xmlns:p14="http://schemas.microsoft.com/office/powerpoint/2010/main" val="35071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Ετερόρρυθμη Εταιρεία (Ε.Ε.)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623792"/>
          </a:xfrm>
        </p:spPr>
        <p:txBody>
          <a:bodyPr/>
          <a:lstStyle/>
          <a:p>
            <a:r>
              <a:rPr lang="el-GR" dirty="0" smtClean="0"/>
              <a:t>Αν δημιουργήσει χρέη η επιχείρηση αξίας 100.000€; Ποιος θα τα πληρώσει;</a:t>
            </a:r>
          </a:p>
          <a:p>
            <a:r>
              <a:rPr lang="el-GR" dirty="0" smtClean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ομόρρυθμοι εταίροι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</a:t>
            </a:r>
            <a:r>
              <a:rPr lang="el-GR" u="sng" dirty="0" smtClean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ευθύνονται απεριόριστα </a:t>
            </a:r>
          </a:p>
          <a:p>
            <a:pPr marL="0" indent="0">
              <a:buNone/>
              <a:tabLst>
                <a:tab pos="3590925" algn="l"/>
              </a:tabLst>
            </a:pPr>
            <a:r>
              <a:rPr lang="el-GR" dirty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	</a:t>
            </a:r>
            <a:r>
              <a:rPr lang="el-GR" sz="2400" dirty="0" smtClean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(</a:t>
            </a:r>
            <a:r>
              <a:rPr lang="el-GR" sz="2400" u="sng" dirty="0" smtClean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με την προσωπική τους περιουσία</a:t>
            </a:r>
            <a:r>
              <a:rPr lang="el-GR" sz="2400" dirty="0" smtClean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rPr>
              <a:t>)</a:t>
            </a:r>
          </a:p>
          <a:p>
            <a:pPr>
              <a:tabLst>
                <a:tab pos="3676650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ετερόρρυθμοι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εταίροι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ευθύνονται περιορισμένα </a:t>
            </a:r>
          </a:p>
          <a:p>
            <a:pPr marL="0" indent="0">
              <a:buNone/>
              <a:tabLst>
                <a:tab pos="3676650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l-GR" sz="2800" u="sng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400" u="sng" dirty="0" smtClean="0">
                <a:solidFill>
                  <a:schemeClr val="accent5">
                    <a:lumMod val="50000"/>
                  </a:schemeClr>
                </a:solidFill>
              </a:rPr>
              <a:t>μέχρι το ποσό της εισφοράς τους)</a:t>
            </a:r>
            <a:endParaRPr lang="el-GR" sz="2800" u="sng" dirty="0" smtClean="0">
              <a:solidFill>
                <a:srgbClr val="002060"/>
              </a:solidFill>
              <a:uFill>
                <a:solidFill>
                  <a:srgbClr val="0070C0"/>
                </a:solidFill>
              </a:uFill>
            </a:endParaRPr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5391"/>
              </p:ext>
            </p:extLst>
          </p:nvPr>
        </p:nvGraphicFramePr>
        <p:xfrm>
          <a:off x="1187624" y="4149080"/>
          <a:ext cx="64807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Όνομα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Βάζουν στην Εταιρεία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Έχουν προσωπική περιουσία</a:t>
                      </a:r>
                      <a:endParaRPr lang="el-GR" dirty="0"/>
                    </a:p>
                  </a:txBody>
                  <a:tcPr/>
                </a:tc>
              </a:tr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Δημητρίου (ομόρρυθμος)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σπίτι αξίας</a:t>
                      </a:r>
                      <a:r>
                        <a:rPr lang="el-GR" baseline="0" dirty="0" smtClean="0"/>
                        <a:t> 100.000€</a:t>
                      </a:r>
                      <a:endParaRPr lang="el-GR" dirty="0"/>
                    </a:p>
                  </a:txBody>
                  <a:tcPr/>
                </a:tc>
              </a:tr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Ελευθερίου</a:t>
                      </a:r>
                    </a:p>
                    <a:p>
                      <a:r>
                        <a:rPr lang="el-GR" dirty="0" smtClean="0"/>
                        <a:t>(ομόρρυθμος)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Ζήσης</a:t>
                      </a:r>
                    </a:p>
                    <a:p>
                      <a:r>
                        <a:rPr lang="el-GR" dirty="0" smtClean="0"/>
                        <a:t>(Ετερόρρυθμος)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κατάστημα αξίας</a:t>
                      </a:r>
                      <a:r>
                        <a:rPr lang="el-GR" baseline="0" dirty="0" smtClean="0"/>
                        <a:t> 40.000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 smtClean="0"/>
              <a:t>Ετερόρρυθμη Εταιρεία (Ε.Ε.)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επωνυμία της Ε.Ε. αποτελείται μόνο από τα ονόματα των ομόρρυθμων εταίρων. Αν στην επωνυμία υπάρχει και όνομα ετερόρρυθμου εταίρου, αυτός ευθύνεται ως </a:t>
            </a:r>
            <a:r>
              <a:rPr lang="el-GR" dirty="0" smtClean="0"/>
              <a:t>ομόρρυθμος.</a:t>
            </a:r>
          </a:p>
          <a:p>
            <a:r>
              <a:rPr lang="el-GR" dirty="0" smtClean="0"/>
              <a:t>Η </a:t>
            </a:r>
            <a:r>
              <a:rPr lang="el-GR" dirty="0"/>
              <a:t>Ε.Ε. ιδρύεται όπως και η Ο.Ε. είτε με ιδιωτικό είτε με δημόσιο (συμβολαιογραφικό) έγγραφο.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υπόλοιπα που αναφέρθηκαν για την Ο.Ε. ισχύουν και για την </a:t>
            </a:r>
            <a:r>
              <a:rPr lang="el-GR" dirty="0" smtClean="0"/>
              <a:t>Ε.Ε.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87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 smtClean="0"/>
              <a:t>Διαφορές Ο.Ε. – Ε.Ε.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088686"/>
              </p:ext>
            </p:extLst>
          </p:nvPr>
        </p:nvGraphicFramePr>
        <p:xfrm>
          <a:off x="395536" y="1844824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3096344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Επωνυμία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Ευθύνη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Εκπροσώπηση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Ο.Ε.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 ονόματα</a:t>
                      </a:r>
                      <a:r>
                        <a:rPr lang="el-GR" baseline="0" dirty="0" smtClean="0"/>
                        <a:t> όλων ή κάποιων από τους εταίρους και η λέξη και Σια Ο.Ε.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Απεριόριστη και αλληλέγγυα για όλους τους εταίρους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Όλοι</a:t>
                      </a:r>
                      <a:r>
                        <a:rPr lang="el-GR" baseline="0" dirty="0" smtClean="0"/>
                        <a:t> οι εταίροι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Ε.Ε.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Μόνο τα ονόματα των ομόρρυθμων εταίρων.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 στην επωνυμία υπάρχει και όνομα ετερόρρυθμου εταίρου, αυτός ευθύνεται ως ομόρρυθμος.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Απεριόριστη και αλληλέγγυα για τους ομόρρυθμους</a:t>
                      </a:r>
                    </a:p>
                    <a:p>
                      <a:r>
                        <a:rPr lang="el-GR" dirty="0" smtClean="0"/>
                        <a:t>Περιορισμένη για τους Ετερόρρυθμους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Μόνο οι ομόρρυθμοι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0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l-GR" dirty="0"/>
              <a:t>Ανώνυμη Εταιρεία (Α.Ε)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68383"/>
            <a:ext cx="8229600" cy="4389120"/>
          </a:xfrm>
        </p:spPr>
        <p:txBody>
          <a:bodyPr/>
          <a:lstStyle/>
          <a:p>
            <a:r>
              <a:rPr lang="el-GR" dirty="0"/>
              <a:t>Ανώνυμη εταιρεία (Α.Ε.) είναι η εταιρεία της οποίας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κεφάλαιο </a:t>
            </a:r>
            <a:r>
              <a:rPr lang="el-GR" b="1" dirty="0"/>
              <a:t>διαιρείται σε ίσα μερίδια, τις μετοχές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Οι μετοχές </a:t>
            </a:r>
            <a:r>
              <a:rPr lang="el-GR" dirty="0"/>
              <a:t>που είναι μεταβιβάσιμες, και </a:t>
            </a:r>
            <a:endParaRPr lang="el-GR" dirty="0" smtClean="0"/>
          </a:p>
          <a:p>
            <a:pPr lvl="1"/>
            <a:r>
              <a:rPr lang="el-GR" dirty="0" smtClean="0"/>
              <a:t>οι </a:t>
            </a:r>
            <a:r>
              <a:rPr lang="el-GR" dirty="0"/>
              <a:t>μέτοχοι ευθύνονται μέχρι το ποσό της εισφοράς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π.χ. Κεφάλαιο 200.000, 1 μετοχή = 10€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12462"/>
              </p:ext>
            </p:extLst>
          </p:nvPr>
        </p:nvGraphicFramePr>
        <p:xfrm>
          <a:off x="755576" y="4048342"/>
          <a:ext cx="7344816" cy="252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512168"/>
                <a:gridCol w="2664296"/>
                <a:gridCol w="1800200"/>
              </a:tblGrid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Όνομα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Βάζουν στην Εταιρεία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μετοχών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Προσωπική περιουσία</a:t>
                      </a:r>
                      <a:endParaRPr lang="el-GR" dirty="0"/>
                    </a:p>
                  </a:txBody>
                  <a:tcPr/>
                </a:tc>
              </a:tr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Ηλιάδης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διαμέρισμα αξίας</a:t>
                      </a:r>
                      <a:r>
                        <a:rPr lang="el-GR" baseline="0" dirty="0" smtClean="0"/>
                        <a:t> 100.000€</a:t>
                      </a:r>
                      <a:endParaRPr lang="el-GR" dirty="0"/>
                    </a:p>
                  </a:txBody>
                  <a:tcPr/>
                </a:tc>
              </a:tr>
              <a:tr h="604076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Θωμαΐδου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70.000€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χωράφι αξίας</a:t>
                      </a:r>
                      <a:r>
                        <a:rPr lang="el-GR" baseline="0" dirty="0" smtClean="0"/>
                        <a:t> 20.000€</a:t>
                      </a:r>
                      <a:endParaRPr lang="el-GR" dirty="0"/>
                    </a:p>
                  </a:txBody>
                  <a:tcPr/>
                </a:tc>
              </a:tr>
              <a:tr h="604076">
                <a:tc>
                  <a:txBody>
                    <a:bodyPr/>
                    <a:lstStyle/>
                    <a:p>
                      <a:r>
                        <a:rPr lang="el-GR" dirty="0" smtClean="0"/>
                        <a:t>Ζώης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1920" y="47637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100.000/10 = 10.οοο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886969" y="541002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70.000/10 = 7.οοο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886969" y="60782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30.000/10 = 3.οοο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5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l-GR" dirty="0"/>
              <a:t>Ανώνυμη </a:t>
            </a:r>
            <a:r>
              <a:rPr lang="el-GR" dirty="0" smtClean="0"/>
              <a:t>Εταιρεία (Α.Ε)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4115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9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/>
              <a:t>Ανώνυμη Εταιρεία (Α.Ε)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265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78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5637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/>
              <a:t>Ανώνυμη Εταιρεία (Α.Ε)</a:t>
            </a:r>
          </a:p>
        </p:txBody>
      </p:sp>
      <p:sp>
        <p:nvSpPr>
          <p:cNvPr id="7" name="Shape 6"/>
          <p:cNvSpPr/>
          <p:nvPr/>
        </p:nvSpPr>
        <p:spPr>
          <a:xfrm rot="327792">
            <a:off x="3586955" y="1859095"/>
            <a:ext cx="1893542" cy="1699495"/>
          </a:xfrm>
          <a:prstGeom prst="leftCircularArrow">
            <a:avLst>
              <a:gd name="adj1" fmla="val 3944"/>
              <a:gd name="adj2" fmla="val 494604"/>
              <a:gd name="adj3" fmla="val 420390"/>
              <a:gd name="adj4" fmla="val 4797782"/>
              <a:gd name="adj5" fmla="val 460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hape 7"/>
          <p:cNvSpPr/>
          <p:nvPr/>
        </p:nvSpPr>
        <p:spPr>
          <a:xfrm rot="5400000">
            <a:off x="863854" y="4337218"/>
            <a:ext cx="1693754" cy="1893542"/>
          </a:xfrm>
          <a:prstGeom prst="leftCircularArrow">
            <a:avLst>
              <a:gd name="adj1" fmla="val 3944"/>
              <a:gd name="adj2" fmla="val 494604"/>
              <a:gd name="adj3" fmla="val 420390"/>
              <a:gd name="adj4" fmla="val 7174764"/>
              <a:gd name="adj5" fmla="val 460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86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84976" cy="780696"/>
          </a:xfrm>
        </p:spPr>
        <p:txBody>
          <a:bodyPr>
            <a:noAutofit/>
          </a:bodyPr>
          <a:lstStyle/>
          <a:p>
            <a:r>
              <a:rPr lang="el-GR" sz="4000" dirty="0" smtClean="0"/>
              <a:t>10.5.1 Διάκριση με βάση τη νομική μορφή</a:t>
            </a:r>
            <a:endParaRPr lang="el-GR" sz="4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478069"/>
              </p:ext>
            </p:extLst>
          </p:nvPr>
        </p:nvGraphicFramePr>
        <p:xfrm>
          <a:off x="457200" y="1935163"/>
          <a:ext cx="850728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9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4F2BC-F55E-4783-AE03-A0637C47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E4F2BC-F55E-4783-AE03-A0637C47E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17BE0-4B90-4017-9750-5C1FE3302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7117BE0-4B90-4017-9750-5C1FE3302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F7EE6-AA5C-4D31-B65D-5541613A7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D4F7EE6-AA5C-4D31-B65D-5541613A7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148A0A-8A65-484E-9D8D-17A903441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8148A0A-8A65-484E-9D8D-17A903441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9DD23-6803-4D3B-8BAC-390226DC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C09DD23-6803-4D3B-8BAC-390226DCB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60EBB-753E-4377-A0AB-D04C5F56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7F60EBB-753E-4377-A0AB-D04C5F566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7BD23-D9AD-4F77-8C99-FB149EA4C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837BD23-D9AD-4F77-8C99-FB149EA4C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21851-A37D-414D-9BA3-90F7FEE4A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7B21851-A37D-414D-9BA3-90F7FEE4A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65279-E50A-4C71-A4ED-FC3DC8BAA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C065279-E50A-4C71-A4ED-FC3DC8BAA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D7ADA-33D3-4E55-96FD-E9D30F243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D6D7ADA-33D3-4E55-96FD-E9D30F243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3AB2A-FB42-4DF8-A91A-0FB346A2A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1D3AB2A-FB42-4DF8-A91A-0FB346A2A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D2E1D-6E4C-454B-96BA-25B7B16B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EFD2E1D-6E4C-454B-96BA-25B7B16B0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128BE-C1A6-4E89-B5FC-5EC1EC283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F3128BE-C1A6-4E89-B5FC-5EC1EC283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74B25-7DAF-4750-AA72-2BB66C21E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0274B25-7DAF-4750-AA72-2BB66C21E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B9008A-1702-49C8-9869-BBE7F7760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2B9008A-1702-49C8-9869-BBE7F7760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Εταιρεία Περιορισμένης Ευθύνης (Ε.Π.Ε.)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</a:t>
            </a:r>
          </a:p>
          <a:p>
            <a:pPr lvl="1"/>
            <a:r>
              <a:rPr lang="el-GR" dirty="0" smtClean="0"/>
              <a:t>το κεφάλαιό </a:t>
            </a:r>
            <a:r>
              <a:rPr lang="el-GR" dirty="0"/>
              <a:t>της διαιρείται σε ίσα </a:t>
            </a:r>
            <a:r>
              <a:rPr lang="el-GR" dirty="0" smtClean="0"/>
              <a:t>εταιρικά </a:t>
            </a:r>
            <a:r>
              <a:rPr lang="el-GR" dirty="0"/>
              <a:t>μερίδια, που το </a:t>
            </a:r>
            <a:r>
              <a:rPr lang="el-GR" dirty="0" smtClean="0"/>
              <a:t>καθένα </a:t>
            </a:r>
            <a:r>
              <a:rPr lang="el-GR" dirty="0"/>
              <a:t>τους πρέπει να έχει ονομαστική αξία </a:t>
            </a:r>
            <a:r>
              <a:rPr lang="el-GR" dirty="0" smtClean="0"/>
              <a:t>1 </a:t>
            </a:r>
            <a:r>
              <a:rPr lang="el-GR" dirty="0"/>
              <a:t>ευρώ τουλάχιστον.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σύνολο των μεριδίων ενός εταίρου αποτελεί την εταιρική μερίδα </a:t>
            </a:r>
            <a:r>
              <a:rPr lang="el-GR" dirty="0" smtClean="0"/>
              <a:t>αυ­τού. </a:t>
            </a:r>
          </a:p>
          <a:p>
            <a:pPr lvl="1"/>
            <a:r>
              <a:rPr lang="el-GR" dirty="0" smtClean="0"/>
              <a:t>τα εταιρικά μερίδια </a:t>
            </a:r>
            <a:r>
              <a:rPr lang="el-GR" b="1" dirty="0" smtClean="0"/>
              <a:t>δεν </a:t>
            </a:r>
            <a:r>
              <a:rPr lang="el-GR" b="1" dirty="0"/>
              <a:t>μπορούν</a:t>
            </a:r>
            <a:r>
              <a:rPr lang="el-GR" dirty="0"/>
              <a:t> να </a:t>
            </a:r>
            <a:r>
              <a:rPr lang="el-GR" dirty="0" smtClean="0"/>
              <a:t>είναι μετοχές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οι </a:t>
            </a:r>
            <a:r>
              <a:rPr lang="el-GR" dirty="0"/>
              <a:t>εταίροι ευθύνονται μέχρι το ποσό της εισφοράς </a:t>
            </a:r>
            <a:r>
              <a:rPr lang="el-GR" dirty="0" smtClean="0"/>
              <a:t>τους (περιορισμένη ευθύνη). </a:t>
            </a:r>
          </a:p>
          <a:p>
            <a:pPr lvl="1"/>
            <a:r>
              <a:rPr lang="el-GR" dirty="0" smtClean="0"/>
              <a:t>υπάρχει προσωπικός δεσμός των εταίρων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59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Διάκριση με βάση τη νομική μορφή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19184"/>
              </p:ext>
            </p:extLst>
          </p:nvPr>
        </p:nvGraphicFramePr>
        <p:xfrm>
          <a:off x="457200" y="1935163"/>
          <a:ext cx="850728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Επεξήγηση με γραμμή 1 2"/>
          <p:cNvSpPr/>
          <p:nvPr/>
        </p:nvSpPr>
        <p:spPr>
          <a:xfrm>
            <a:off x="6084168" y="1916832"/>
            <a:ext cx="1656184" cy="1800200"/>
          </a:xfrm>
          <a:prstGeom prst="borderCallout1">
            <a:avLst>
              <a:gd name="adj1" fmla="val 48380"/>
              <a:gd name="adj2" fmla="val 100940"/>
              <a:gd name="adj3" fmla="val 48478"/>
              <a:gd name="adj4" fmla="val 13362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πεξήγηση με γραμμή 1 4"/>
          <p:cNvSpPr/>
          <p:nvPr/>
        </p:nvSpPr>
        <p:spPr>
          <a:xfrm>
            <a:off x="6084168" y="3789040"/>
            <a:ext cx="1656184" cy="2592288"/>
          </a:xfrm>
          <a:prstGeom prst="borderCallout1">
            <a:avLst>
              <a:gd name="adj1" fmla="val 49148"/>
              <a:gd name="adj2" fmla="val 138793"/>
              <a:gd name="adj3" fmla="val 49937"/>
              <a:gd name="adj4" fmla="val 10055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5400000">
            <a:off x="7476297" y="4818347"/>
            <a:ext cx="227235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 smtClean="0"/>
              <a:t>κεφαλαιουχικές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650879" y="2534654"/>
            <a:ext cx="1767150" cy="46166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προσωπικές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687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Εταιρεία Περιορισμένης Ευθύνης (Ε.Π.Ε.)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r>
              <a:rPr lang="el-GR" dirty="0"/>
              <a:t>Η Ε.Π.Ε. συνδυάζει τα πλεονεκτήματα της προσωπικής και της κεφαλαιουχικής εταιρείας. </a:t>
            </a:r>
            <a:endParaRPr lang="el-GR" dirty="0" smtClean="0"/>
          </a:p>
          <a:p>
            <a:r>
              <a:rPr lang="el-GR" dirty="0" smtClean="0"/>
              <a:t>Επίσης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δεν </a:t>
            </a:r>
            <a:r>
              <a:rPr lang="el-GR" dirty="0"/>
              <a:t>έχει τα μειονεκτήματα της Ο.Ε. και της Ε.Ε. (απεριόριστη ευθύνη των ομόρρυθμων εταίρων), </a:t>
            </a:r>
            <a:endParaRPr lang="el-GR" dirty="0" smtClean="0"/>
          </a:p>
          <a:p>
            <a:pPr lvl="1"/>
            <a:r>
              <a:rPr lang="el-GR" dirty="0" smtClean="0"/>
              <a:t>και </a:t>
            </a:r>
            <a:r>
              <a:rPr lang="el-GR" dirty="0"/>
              <a:t>τα μειονεκτήματα της Α.Ε. (υποχρέωση καταβολής μεγάλου χρηματικού ποσού).</a:t>
            </a:r>
          </a:p>
        </p:txBody>
      </p:sp>
    </p:spTree>
    <p:extLst>
      <p:ext uri="{BB962C8B-B14F-4D97-AF65-F5344CB8AC3E}">
        <p14:creationId xmlns:p14="http://schemas.microsoft.com/office/powerpoint/2010/main" val="28850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l-GR" sz="3600" dirty="0"/>
              <a:t>Εταιρεία Περιορισμένης Ευθύνης (Ε.Π.Ε.)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153629"/>
              </p:ext>
            </p:extLst>
          </p:nvPr>
        </p:nvGraphicFramePr>
        <p:xfrm>
          <a:off x="107504" y="1628801"/>
          <a:ext cx="9001000" cy="46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708688"/>
          </a:xfrm>
        </p:spPr>
        <p:txBody>
          <a:bodyPr>
            <a:noAutofit/>
          </a:bodyPr>
          <a:lstStyle/>
          <a:p>
            <a:r>
              <a:rPr lang="el-GR" sz="4000" dirty="0" smtClean="0"/>
              <a:t>Ιδιωτική Κεφαλαιουχική Εταιρεία (Ι.Κ.Ε.)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Χαρακτηριστικά:</a:t>
            </a:r>
            <a:endParaRPr lang="el-GR" dirty="0"/>
          </a:p>
          <a:p>
            <a:r>
              <a:rPr lang="el-GR" dirty="0"/>
              <a:t>Δεν απαιτείται ελάχιστο ποσό αρχικού </a:t>
            </a:r>
            <a:r>
              <a:rPr lang="el-GR" dirty="0" smtClean="0"/>
              <a:t>κεφαλαίου (μπορεί </a:t>
            </a:r>
            <a:r>
              <a:rPr lang="el-GR" dirty="0"/>
              <a:t>να συσταθεί με ελάχιστο δυνατό κεφάλαιο ένα 1 </a:t>
            </a:r>
            <a:r>
              <a:rPr lang="el-GR" dirty="0" smtClean="0"/>
              <a:t>ευρώ)</a:t>
            </a:r>
            <a:endParaRPr lang="el-GR" dirty="0"/>
          </a:p>
          <a:p>
            <a:r>
              <a:rPr lang="el-GR" dirty="0"/>
              <a:t>Τα τέλη ίδρυσης είναι μικρότερα σε σύγκριση με τα αντίστοιχα τέλη για την ίδρυση ΟΕ, ΕΕ, ΕΠΕ και Α.Ε. </a:t>
            </a:r>
            <a:endParaRPr lang="el-GR" dirty="0" smtClean="0"/>
          </a:p>
          <a:p>
            <a:r>
              <a:rPr lang="el-GR" dirty="0" smtClean="0"/>
              <a:t>Περιορισμένη Ευθύνη Εταίρων. </a:t>
            </a:r>
          </a:p>
          <a:p>
            <a:r>
              <a:rPr lang="el-GR" dirty="0" smtClean="0"/>
              <a:t>Έχει μικρότερες </a:t>
            </a:r>
            <a:r>
              <a:rPr lang="el-GR" dirty="0"/>
              <a:t>οφειλόμενες ασφαλιστικές εισφορές προς τον ΕΦΚΑ.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32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l-GR" sz="3600" dirty="0"/>
              <a:t>Ιδιωτική Κεφαλαιουχική Εταιρεία (Ι.Κ.Ε.)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501728"/>
              </p:ext>
            </p:extLst>
          </p:nvPr>
        </p:nvGraphicFramePr>
        <p:xfrm>
          <a:off x="107504" y="1484784"/>
          <a:ext cx="9001000" cy="48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3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l-GR" dirty="0" smtClean="0"/>
              <a:t>Μία διαφορά με Ε.Π.Ε.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 Η λήψη απόφασης σε μια Ε.Π.Ε </a:t>
            </a:r>
            <a:r>
              <a:rPr lang="el-GR" dirty="0" smtClean="0"/>
              <a:t>απαιτεί </a:t>
            </a:r>
            <a:r>
              <a:rPr lang="el-GR" dirty="0"/>
              <a:t>διπλή πλειοψηφία. Δηλαδή, αν οι εταίροι είναι πέντε, θα πρέπει να συμφωνήσουν οι τρεις και ταυτόχρονα αυτοί οι τρεις να κατέχουν ποσοστό άνω του 51% της εταιρίας. </a:t>
            </a:r>
            <a:endParaRPr lang="el-GR" dirty="0" smtClean="0"/>
          </a:p>
          <a:p>
            <a:r>
              <a:rPr lang="el-GR" dirty="0" smtClean="0"/>
              <a:t>Στις </a:t>
            </a:r>
            <a:r>
              <a:rPr lang="el-GR" dirty="0"/>
              <a:t>Ιδιωτικές Κεφαλαιουχικές Εταιρίες, τέτοιο εμπόδιο δεν υπάρχει. Όποιος έχει το μεγαλύτερο εταιρικό μερίδιο λαμβάνει και τις αποφάσεις.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56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 smtClean="0"/>
              <a:t>Χαρακτηριστικά Εταιρειών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72816"/>
            <a:ext cx="9144000" cy="46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733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l-GR" dirty="0" smtClean="0"/>
              <a:t>Ατομική Επιχείρηση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el-GR" dirty="0" smtClean="0"/>
              <a:t>Ο ιδιοκτήτης </a:t>
            </a:r>
            <a:r>
              <a:rPr lang="el-GR" dirty="0"/>
              <a:t>είναι </a:t>
            </a:r>
            <a:r>
              <a:rPr lang="el-GR" b="1" u="sng" dirty="0"/>
              <a:t>ένα άτομο </a:t>
            </a:r>
            <a:r>
              <a:rPr lang="el-GR" dirty="0"/>
              <a:t>που ασκεί ατομική επιχειρηματική </a:t>
            </a:r>
            <a:r>
              <a:rPr lang="el-GR" dirty="0" smtClean="0"/>
              <a:t>δραστηριότητα</a:t>
            </a:r>
          </a:p>
          <a:p>
            <a:r>
              <a:rPr lang="el-GR" dirty="0" smtClean="0"/>
              <a:t>Είναι η πιο απλή μορφή επιχείρησης</a:t>
            </a:r>
          </a:p>
          <a:p>
            <a:r>
              <a:rPr lang="el-GR" dirty="0" smtClean="0"/>
              <a:t>Δε χρειάζεται νομικά να έχει κάποιος ένα ελάχιστο κεφάλαιο για την ίδρυση της</a:t>
            </a:r>
          </a:p>
          <a:p>
            <a:r>
              <a:rPr lang="el-GR" dirty="0"/>
              <a:t>Κύριο </a:t>
            </a:r>
            <a:r>
              <a:rPr lang="el-GR" b="1" dirty="0"/>
              <a:t>πλεονέκτημά</a:t>
            </a:r>
            <a:r>
              <a:rPr lang="el-GR" dirty="0"/>
              <a:t> της είναι η μεγάλη ευελιξία ως προς τις επιχειρηματικές </a:t>
            </a:r>
            <a:r>
              <a:rPr lang="el-GR" dirty="0" smtClean="0"/>
              <a:t>αποφάσεις.</a:t>
            </a:r>
          </a:p>
          <a:p>
            <a:r>
              <a:rPr lang="el-GR" dirty="0" smtClean="0"/>
              <a:t>Συναντάται κυρίως σε </a:t>
            </a:r>
            <a:r>
              <a:rPr lang="el-GR" dirty="0"/>
              <a:t>μικρές και </a:t>
            </a:r>
            <a:r>
              <a:rPr lang="el-GR" dirty="0" smtClean="0"/>
              <a:t>μεσαίου </a:t>
            </a:r>
            <a:r>
              <a:rPr lang="el-GR" dirty="0"/>
              <a:t>μεγέθους αγροτικές, βιοτεχνικές και εμπορικές </a:t>
            </a:r>
            <a:r>
              <a:rPr lang="el-GR" dirty="0" smtClean="0"/>
              <a:t>επιχειρήσεις.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Διάκριση με βάση τη νομική μορφή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059300"/>
              </p:ext>
            </p:extLst>
          </p:nvPr>
        </p:nvGraphicFramePr>
        <p:xfrm>
          <a:off x="457200" y="1935163"/>
          <a:ext cx="850728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5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4F2BC-F55E-4783-AE03-A0637C47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E4F2BC-F55E-4783-AE03-A0637C47E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17BE0-4B90-4017-9750-5C1FE3302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7117BE0-4B90-4017-9750-5C1FE3302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F7EE6-AA5C-4D31-B65D-5541613A7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D4F7EE6-AA5C-4D31-B65D-5541613A7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148A0A-8A65-484E-9D8D-17A903441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8148A0A-8A65-484E-9D8D-17A903441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9DD23-6803-4D3B-8BAC-390226DC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C09DD23-6803-4D3B-8BAC-390226DCB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60EBB-753E-4377-A0AB-D04C5F56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7F60EBB-753E-4377-A0AB-D04C5F566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7BD23-D9AD-4F77-8C99-FB149EA4C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837BD23-D9AD-4F77-8C99-FB149EA4C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21851-A37D-414D-9BA3-90F7FEE4A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7B21851-A37D-414D-9BA3-90F7FEE4A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65279-E50A-4C71-A4ED-FC3DC8BAA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C065279-E50A-4C71-A4ED-FC3DC8BAA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D7ADA-33D3-4E55-96FD-E9D30F243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D6D7ADA-33D3-4E55-96FD-E9D30F243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3AB2A-FB42-4DF8-A91A-0FB346A2A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1D3AB2A-FB42-4DF8-A91A-0FB346A2A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D2E1D-6E4C-454B-96BA-25B7B16B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EFD2E1D-6E4C-454B-96BA-25B7B16B0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128BE-C1A6-4E89-B5FC-5EC1EC283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F3128BE-C1A6-4E89-B5FC-5EC1EC283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74B25-7DAF-4750-AA72-2BB66C21E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0274B25-7DAF-4750-AA72-2BB66C21E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B9008A-1702-49C8-9869-BBE7F7760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2B9008A-1702-49C8-9869-BBE7F7760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/>
          <a:lstStyle/>
          <a:p>
            <a:r>
              <a:rPr lang="el-GR" dirty="0" smtClean="0"/>
              <a:t>Ομόρρυθμη Εταιρεία (Ο.Ε)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r>
              <a:rPr lang="el-GR" dirty="0" smtClean="0"/>
              <a:t>Αποτελεί </a:t>
            </a:r>
            <a:r>
              <a:rPr lang="el-GR" dirty="0"/>
              <a:t>σύμβαση, με την οποία </a:t>
            </a:r>
            <a:r>
              <a:rPr lang="el-GR" b="1" dirty="0"/>
              <a:t>δύο ή περισσότερα πρόσωπα </a:t>
            </a:r>
            <a:r>
              <a:rPr lang="el-GR" dirty="0"/>
              <a:t>έχουν σκοπό τη διενέργεια εμπορικών </a:t>
            </a:r>
            <a:r>
              <a:rPr lang="el-GR" dirty="0" smtClean="0"/>
              <a:t>πράξεων.</a:t>
            </a:r>
          </a:p>
          <a:p>
            <a:r>
              <a:rPr lang="el-GR" dirty="0" smtClean="0"/>
              <a:t>Ευθύνονται </a:t>
            </a:r>
            <a:r>
              <a:rPr lang="el-GR" dirty="0"/>
              <a:t>αλληλέγγυα και απεριόριστα </a:t>
            </a:r>
            <a:r>
              <a:rPr lang="el-GR" u="sng" dirty="0"/>
              <a:t>με όλη τους την ατομική περιουσία </a:t>
            </a:r>
            <a:r>
              <a:rPr lang="el-GR" dirty="0"/>
              <a:t>για τα χρέη της εταιρείας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Π.χ. 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4810"/>
              </p:ext>
            </p:extLst>
          </p:nvPr>
        </p:nvGraphicFramePr>
        <p:xfrm>
          <a:off x="1619672" y="3717032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Όνομα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Βάζουν στην Εταιρεία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Έχουν περιουσία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Αποστόλου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σπίτι αξίας</a:t>
                      </a:r>
                      <a:r>
                        <a:rPr lang="el-GR" baseline="0" dirty="0" smtClean="0"/>
                        <a:t> 100.000€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Βασιλείου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χωράφι αξίας</a:t>
                      </a:r>
                      <a:r>
                        <a:rPr lang="el-GR" baseline="0" dirty="0" smtClean="0"/>
                        <a:t> 20.000€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Γεωργίου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0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l-GR" dirty="0"/>
              <a:t>Ομόρρυθμη </a:t>
            </a:r>
            <a:r>
              <a:rPr lang="el-GR" dirty="0" smtClean="0"/>
              <a:t>Εταιρεία (Ο.Ε)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επωνυμία της εταιρείας αποτελείται από τα ονόματα όλων ή το όνομα μερικών (έστω και ενός) και τη φράση «και Σία</a:t>
            </a:r>
            <a:r>
              <a:rPr lang="el-GR" dirty="0" smtClean="0"/>
              <a:t>», π.χ.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Αποστόλου και Σία Ο.Ε</a:t>
            </a:r>
            <a:r>
              <a:rPr lang="el-GR" dirty="0" smtClean="0"/>
              <a:t>.</a:t>
            </a:r>
          </a:p>
          <a:p>
            <a:r>
              <a:rPr lang="el-GR" dirty="0"/>
              <a:t>Η εταιρεία </a:t>
            </a:r>
            <a:r>
              <a:rPr lang="el-GR" dirty="0" smtClean="0"/>
              <a:t>μπορεί να </a:t>
            </a:r>
            <a:r>
              <a:rPr lang="el-GR" dirty="0"/>
              <a:t>συσταθεί </a:t>
            </a:r>
            <a:r>
              <a:rPr lang="el-GR" dirty="0" smtClean="0"/>
              <a:t>απαιτείται ένα έγγραφο </a:t>
            </a:r>
            <a:r>
              <a:rPr lang="el-GR" dirty="0"/>
              <a:t>αυτό είναι το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καταστατικό της εταιρείας 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l-GR" dirty="0" smtClean="0"/>
              <a:t>Μπορεί να είναι </a:t>
            </a:r>
          </a:p>
          <a:p>
            <a:pPr lvl="2"/>
            <a:r>
              <a:rPr lang="el-GR" dirty="0" smtClean="0"/>
              <a:t>ιδιωτικό έγγραφο (να </a:t>
            </a:r>
            <a:r>
              <a:rPr lang="el-GR" dirty="0"/>
              <a:t>το δημιουργήσουν </a:t>
            </a:r>
            <a:r>
              <a:rPr lang="el-GR" dirty="0" smtClean="0"/>
              <a:t>μόνοι τους οι εταίροι)</a:t>
            </a:r>
          </a:p>
          <a:p>
            <a:pPr lvl="2"/>
            <a:r>
              <a:rPr lang="el-GR" dirty="0" smtClean="0"/>
              <a:t>είτε δημόσιο (να συμπληρωθεί ενώπιον συμβολαιογράφου)</a:t>
            </a:r>
            <a:endParaRPr lang="el-GR" dirty="0"/>
          </a:p>
          <a:p>
            <a:pPr lvl="1"/>
            <a:r>
              <a:rPr lang="el-GR" dirty="0" smtClean="0"/>
              <a:t>και </a:t>
            </a:r>
            <a:r>
              <a:rPr lang="el-GR" dirty="0"/>
              <a:t>κατατίθεται, υποχρεωτικά, στο πρωτοδικείο της έδρας της εταιρείας.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606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7491" y="332656"/>
            <a:ext cx="8229600" cy="852704"/>
          </a:xfrm>
        </p:spPr>
        <p:txBody>
          <a:bodyPr/>
          <a:lstStyle/>
          <a:p>
            <a:r>
              <a:rPr lang="el-GR" dirty="0" smtClean="0"/>
              <a:t>Τι είναι το καταστατικό;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11760" y="1137372"/>
            <a:ext cx="6203032" cy="927546"/>
          </a:xfrm>
        </p:spPr>
        <p:txBody>
          <a:bodyPr/>
          <a:lstStyle/>
          <a:p>
            <a:r>
              <a:rPr lang="el-GR" dirty="0" smtClean="0"/>
              <a:t>Πως μπορεί κάποιος να ελέγξει και να μάθει τα στοιχεία ενός ανθρώπου;</a:t>
            </a:r>
            <a:endParaRPr lang="el-GR" dirty="0"/>
          </a:p>
        </p:txBody>
      </p:sp>
      <p:pic>
        <p:nvPicPr>
          <p:cNvPr id="1026" name="Picture 2" descr="Avatar, curly hair, man, nerd, glasses, tie, people Free Icon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7" y="11076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Greek ID Card Tender 'Within Days' Says Minist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92" y="2027708"/>
            <a:ext cx="2188640" cy="1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75483" y="3356992"/>
            <a:ext cx="6203032" cy="9275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Πως μπορεί κάποιος να ελέγξει και να μάθει τα στοιχεία μιας εταιρείας;</a:t>
            </a:r>
            <a:endParaRPr lang="el-GR" dirty="0"/>
          </a:p>
        </p:txBody>
      </p:sp>
      <p:pic>
        <p:nvPicPr>
          <p:cNvPr id="1030" name="Picture 6" descr="Factory Icon Stock Vector (Royalty Free) 2438708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15556" r="5443" b="16774"/>
          <a:stretch/>
        </p:blipFill>
        <p:spPr bwMode="auto">
          <a:xfrm>
            <a:off x="11456" y="4005065"/>
            <a:ext cx="25640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ΑΤΑΣΤΑΤΙΚΟ - IDIOTIKOIHLEI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5"/>
          <a:stretch/>
        </p:blipFill>
        <p:spPr bwMode="auto">
          <a:xfrm>
            <a:off x="2898824" y="4365104"/>
            <a:ext cx="4193456" cy="24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ΚΑΤΑΣΤΑΤΙΚΟ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b="1" dirty="0"/>
              <a:t>Άρθρο 1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ΣΥΣΤΑΣΗ - ΕΤΑΙΡΙΚΟΣ ΤΥΠΟΣ - ΕΠΩΝΥΜΙΑ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Συστήνεται με το παρόν καταστατικό Ομόρρυθμη Εταιρεία με την επωνυμία « ..................................... Ομόρρυθμη Εταιρεία (ή Ο.Ε.)» και το διακριτικό τίτλο « ».</a:t>
            </a:r>
          </a:p>
          <a:p>
            <a:pPr marL="0" indent="0">
              <a:buNone/>
            </a:pPr>
            <a:r>
              <a:rPr lang="el-GR" dirty="0"/>
              <a:t>Για τις διεθνείς συναλλαγές η ανωτέρω επωνυμία αποδίδεται « </a:t>
            </a:r>
            <a:r>
              <a:rPr lang="en-US" dirty="0"/>
              <a:t>General Partnership</a:t>
            </a:r>
            <a:r>
              <a:rPr lang="el-GR" dirty="0"/>
              <a:t> (ή </a:t>
            </a:r>
            <a:r>
              <a:rPr lang="en-US" dirty="0"/>
              <a:t>G</a:t>
            </a:r>
            <a:r>
              <a:rPr lang="el-GR" dirty="0"/>
              <a:t>.</a:t>
            </a:r>
            <a:r>
              <a:rPr lang="en-US" dirty="0"/>
              <a:t>P</a:t>
            </a:r>
            <a:r>
              <a:rPr lang="el-GR" dirty="0"/>
              <a:t>.)» και ο ανωτέρω διακριτικός τίτλος αποδίδεται« ».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b="1" dirty="0"/>
              <a:t>Άρθρο 2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ΈΔΡΑ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Έδρα της εταιρείας ορίζεται ο Δήμος .....................................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b="1" dirty="0"/>
              <a:t>Άρθρο 3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ΣΚΟΠΟΣ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Σκοπός της εταιρείας είναι .....................................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b="1" dirty="0"/>
              <a:t>Άρθρο 4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ΔΙΑΡΚΕΙΑ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διάρκεια της εταιρείας ορίζεται σε έτη και αρχίζει από την καταχώριση και δημοσίευση του παρόντος καταστατικού στο Γενικό Εμπορικό Μητρώο (Γ.Ε.ΜΗ.) και λήγει την ΗΗ/ΜΜ/ΕΕΕ.</a:t>
            </a:r>
          </a:p>
          <a:p>
            <a:pPr marL="0" indent="0">
              <a:buNone/>
            </a:pPr>
            <a:r>
              <a:rPr lang="el-GR" dirty="0"/>
              <a:t>ή</a:t>
            </a:r>
          </a:p>
          <a:p>
            <a:pPr marL="0" indent="0">
              <a:buNone/>
            </a:pPr>
            <a:r>
              <a:rPr lang="el-GR" dirty="0"/>
              <a:t>Η διάρκεια της εταιρείας είναι αορίστου χρόνου και αρχίζει από την καταχώριση και δημοσίευση του παρόντος καταστατικού στο Γενικό Εμπορικό Μητρώο (Γ.Ε.ΜΗ.).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3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l-GR" dirty="0"/>
              <a:t>ΚΑΤΑΣΤΑΤΙΚΟ</a:t>
            </a:r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46118"/>
              </p:ext>
            </p:extLst>
          </p:nvPr>
        </p:nvGraphicFramePr>
        <p:xfrm>
          <a:off x="179512" y="2348880"/>
          <a:ext cx="8712968" cy="160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8632"/>
                <a:gridCol w="30243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n-US" sz="1200" kern="100" dirty="0">
                          <a:effectLst/>
                        </a:rPr>
                        <a:t>ΟΜΟΡΡΥΘΜΟΙ ΕΤΑΙΡΟΙ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Ποσοστό Συμμετοχής στην εταιρεία που καταλαμβάνει τα κέρδη &amp; τις ζημιές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 dirty="0">
                          <a:effectLst/>
                        </a:rPr>
                        <a:t>(για εταίρο φυσικό πρόσωπο) ................ (όνομα, επώνυμο, πατρώνυμο, </a:t>
                      </a:r>
                      <a:r>
                        <a:rPr lang="el-GR" sz="1200" kern="100" dirty="0" err="1">
                          <a:effectLst/>
                        </a:rPr>
                        <a:t>μητρώνυμο</a:t>
                      </a:r>
                      <a:r>
                        <a:rPr lang="el-GR" sz="1200" kern="100" dirty="0">
                          <a:effectLst/>
                        </a:rPr>
                        <a:t>), κάτοικος επί της οδού, αρ , κάτοχος Δ.Α.Τ.. (ή αρ. διαβατηρίου) , Α.Φ.Μ , επάγγελμα , υπηκοότητας και ηλεκτρονική διεύθυνση (</a:t>
                      </a:r>
                      <a:r>
                        <a:rPr lang="en-US" sz="1200" kern="100" dirty="0">
                          <a:effectLst/>
                        </a:rPr>
                        <a:t>e</a:t>
                      </a:r>
                      <a:r>
                        <a:rPr lang="el-GR" sz="1200" kern="100" dirty="0">
                          <a:effectLst/>
                        </a:rPr>
                        <a:t>-</a:t>
                      </a:r>
                      <a:r>
                        <a:rPr lang="en-US" sz="1200" kern="100" dirty="0">
                          <a:effectLst/>
                        </a:rPr>
                        <a:t>mail</a:t>
                      </a:r>
                      <a:r>
                        <a:rPr lang="el-GR" sz="1200" kern="100" dirty="0">
                          <a:effectLst/>
                        </a:rPr>
                        <a:t>) </a:t>
                      </a:r>
                      <a:r>
                        <a:rPr lang="el-GR" sz="1200" kern="100" dirty="0" err="1">
                          <a:effectLst/>
                        </a:rPr>
                        <a:t>κ.ο.κ</a:t>
                      </a:r>
                      <a:r>
                        <a:rPr lang="el-GR" sz="1200" kern="100" dirty="0">
                          <a:effectLst/>
                        </a:rPr>
                        <a:t>.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n-US" sz="1200" kern="100">
                          <a:effectLst/>
                        </a:rPr>
                        <a:t>...%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.........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(για εταίρο νομικό πρόσωπο) ............. (επωνυμία νομικού προσώπου, αρ.Γ.Ε.ΜΗ , και ηλεκτρονική διεύθυνση (</a:t>
                      </a:r>
                      <a:r>
                        <a:rPr lang="en-US" sz="1200" kern="100">
                          <a:effectLst/>
                        </a:rPr>
                        <a:t>e</a:t>
                      </a:r>
                      <a:r>
                        <a:rPr lang="el-GR" sz="1200" kern="100">
                          <a:effectLst/>
                        </a:rPr>
                        <a:t>-</a:t>
                      </a:r>
                      <a:r>
                        <a:rPr lang="en-US" sz="1200" kern="100">
                          <a:effectLst/>
                        </a:rPr>
                        <a:t>mail</a:t>
                      </a:r>
                      <a:r>
                        <a:rPr lang="el-GR" sz="1200" kern="100">
                          <a:effectLst/>
                        </a:rPr>
                        <a:t>) κ.ο.κ.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n-US" sz="1200" kern="100" dirty="0">
                          <a:effectLst/>
                        </a:rPr>
                        <a:t>...%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1340768"/>
            <a:ext cx="816306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Άρθρο 5</a:t>
            </a:r>
            <a:endParaRPr kumimoji="0" lang="el-GR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ΣΥΜΜΕΤΟΧΗ ΣΤΑ ΚΕΡΔΗ ΚΑΙ ΤΙΣ ΖΗΜΙΕΣ ΤΗΣ ΕΤΑΙΡΕΙΑΣ</a:t>
            </a:r>
            <a:endParaRPr kumimoji="0" lang="el-GR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Οι εταίροι μετέχουν στα κέρδη και στις ζημιές της εταιρείας με τα παρακάτω ποσοστά έκαστος (και εισφέρουν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 στην εταιρεία τα εξής ποσά):</a:t>
            </a:r>
            <a:endParaRPr kumimoji="0" lang="el-GR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0933"/>
              </p:ext>
            </p:extLst>
          </p:nvPr>
        </p:nvGraphicFramePr>
        <p:xfrm>
          <a:off x="211536" y="4566920"/>
          <a:ext cx="8640961" cy="229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4656"/>
                <a:gridCol w="1584176"/>
                <a:gridCol w="1152129"/>
              </a:tblGrid>
              <a:tr h="459041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n-US" sz="1200" kern="100" dirty="0">
                          <a:effectLst/>
                        </a:rPr>
                        <a:t>ΔΙΑΧΕΙΡΙΣΤΕΣ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Από κοινού εκπροσώπηση και δέσμευση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n-US" sz="1200" kern="100">
                          <a:effectLst/>
                        </a:rPr>
                        <a:t>Μεμονωμένη εκπροσώπηση και δέσμευση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  <a:tr h="45505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(για διαχειριστή — εταίρο φυσικό πρόσωπο)</a:t>
                      </a: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Ο εταίρος ..................................... (όνομα, επώνυμο, πατρώνυμο) κ.ο.κ.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 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  <a:tr h="886149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(για διαχειριστή-εταίρο νομικό πρόσωπο)</a:t>
                      </a: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Η εταιρεία ..................................... (επωνυμία νομικού προσώπου) με αρ. Γ.Ε.ΜΗ που εκπροσωπείται νομίμως από τον/την (όνομα, επώνυμο, πατρώνυμο, μητρώνυμο), κάτοικος επί της οδού αρ , κάτοχος Δ.Α.Τ. (ή αρ. διαβατηρίου), Α.Φ.Μ , επάγγελμα , υπηκοότητας και ηλεκτρονική διεύθυνση (</a:t>
                      </a:r>
                      <a:r>
                        <a:rPr lang="en-US" sz="1200" kern="100">
                          <a:effectLst/>
                        </a:rPr>
                        <a:t>e</a:t>
                      </a:r>
                      <a:r>
                        <a:rPr lang="el-GR" sz="1200" kern="100">
                          <a:effectLst/>
                        </a:rPr>
                        <a:t>- </a:t>
                      </a:r>
                      <a:r>
                        <a:rPr lang="en-US" sz="1200" kern="100">
                          <a:effectLst/>
                        </a:rPr>
                        <a:t>mail</a:t>
                      </a:r>
                      <a:r>
                        <a:rPr lang="el-GR" sz="1200" kern="100">
                          <a:effectLst/>
                        </a:rPr>
                        <a:t>) κ.ο.κ.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>
                          <a:effectLst/>
                        </a:rPr>
                        <a:t> </a:t>
                      </a:r>
                      <a:endParaRPr lang="el-GR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17145" marR="17780" marT="17780" marB="17780" anchor="ctr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40050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Άρθρο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 6</a:t>
            </a:r>
            <a:endParaRPr kumimoji="0" lang="el-GR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ΔΙΑΧΕΙΡΙΣΗ- ΕΚΠΡΟΣΩΠΗΣΗ</a:t>
            </a:r>
            <a:endParaRPr kumimoji="0" lang="el-GR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Noto Sans CJK SC" charset="0"/>
                <a:cs typeface="Times New Roman" pitchFamily="18" charset="0"/>
              </a:rPr>
              <a:t>Εξουσία διαχείρισης και εκπροσώπησης έχουν οι εταίροι:</a:t>
            </a: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1636</Words>
  <Application>Microsoft Office PowerPoint</Application>
  <PresentationFormat>Προβολή στην οθόνη (4:3)</PresentationFormat>
  <Paragraphs>256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Ροή</vt:lpstr>
      <vt:lpstr>ΚΕΦ. 10: ΕΠΙΧΕΙΡΗΜΑΤΙΚΟΤΗΤΑ ΚΑΙ ΚΑΙΝΟΤΟΜΙΑ</vt:lpstr>
      <vt:lpstr>10.5.1 Διάκριση με βάση τη νομική μορφή</vt:lpstr>
      <vt:lpstr>Ατομική Επιχείρηση</vt:lpstr>
      <vt:lpstr>Διάκριση με βάση τη νομική μορφή</vt:lpstr>
      <vt:lpstr>Ομόρρυθμη Εταιρεία (Ο.Ε)</vt:lpstr>
      <vt:lpstr>Ομόρρυθμη Εταιρεία (Ο.Ε)</vt:lpstr>
      <vt:lpstr>Τι είναι το καταστατικό;</vt:lpstr>
      <vt:lpstr>ΚΑΤΑΣΤΑΤΙΚΟ</vt:lpstr>
      <vt:lpstr>ΚΑΤΑΣΤΑΤΙΚΟ</vt:lpstr>
      <vt:lpstr>ΚΑΤΑΣΤΑΤΙΚΟ</vt:lpstr>
      <vt:lpstr>Ομόρρυθμη Εταιρεία (Ο.Ε)</vt:lpstr>
      <vt:lpstr>Ετερόρρυθμη Εταιρεία (Ε.Ε.)</vt:lpstr>
      <vt:lpstr>Ετερόρρυθμη Εταιρεία (Ε.Ε.)</vt:lpstr>
      <vt:lpstr>Ετερόρρυθμη Εταιρεία (Ε.Ε.)</vt:lpstr>
      <vt:lpstr>Διαφορές Ο.Ε. – Ε.Ε.</vt:lpstr>
      <vt:lpstr>Ανώνυμη Εταιρεία (Α.Ε)</vt:lpstr>
      <vt:lpstr>Ανώνυμη Εταιρεία (Α.Ε)</vt:lpstr>
      <vt:lpstr>Ανώνυμη Εταιρεία (Α.Ε)</vt:lpstr>
      <vt:lpstr>Ανώνυμη Εταιρεία (Α.Ε)</vt:lpstr>
      <vt:lpstr>Εταιρεία Περιορισμένης Ευθύνης (Ε.Π.Ε.)</vt:lpstr>
      <vt:lpstr>Διάκριση με βάση τη νομική μορφή</vt:lpstr>
      <vt:lpstr>Εταιρεία Περιορισμένης Ευθύνης (Ε.Π.Ε.)</vt:lpstr>
      <vt:lpstr>Εταιρεία Περιορισμένης Ευθύνης (Ε.Π.Ε.)</vt:lpstr>
      <vt:lpstr>Ιδιωτική Κεφαλαιουχική Εταιρεία (Ι.Κ.Ε.)</vt:lpstr>
      <vt:lpstr>Ιδιωτική Κεφαλαιουχική Εταιρεία (Ι.Κ.Ε.)</vt:lpstr>
      <vt:lpstr>Μία διαφορά με Ε.Π.Ε.</vt:lpstr>
      <vt:lpstr>Χαρακτηριστικά Εταιρειών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10: ΕΠΙΧΕΙΡΗΜΑΤΙΚΟΤΗΤΑ ΚΑΙ ΚΑΙΝΟΤΟΜΙΑ</dc:title>
  <dc:creator>Stella Tsiami</dc:creator>
  <cp:lastModifiedBy>Stella Tsiami</cp:lastModifiedBy>
  <cp:revision>43</cp:revision>
  <dcterms:created xsi:type="dcterms:W3CDTF">2020-04-27T04:58:50Z</dcterms:created>
  <dcterms:modified xsi:type="dcterms:W3CDTF">2020-05-06T07:02:23Z</dcterms:modified>
</cp:coreProperties>
</file>