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4" r:id="rId2"/>
    <p:sldId id="263" r:id="rId3"/>
    <p:sldId id="262" r:id="rId4"/>
    <p:sldId id="266" r:id="rId5"/>
    <p:sldId id="265" r:id="rId6"/>
    <p:sldId id="267" r:id="rId7"/>
    <p:sldId id="256" r:id="rId8"/>
    <p:sldId id="257" r:id="rId9"/>
    <p:sldId id="258" r:id="rId10"/>
    <p:sldId id="259" r:id="rId11"/>
    <p:sldId id="260" r:id="rId12"/>
    <p:sldId id="261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23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3EF9F5-2C79-471C-9EA2-60E24F7AEF56}" v="2" dt="2022-04-29T20:43:00.2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ΔΗΜΟΤΙΚΟ ΣΧΟΛΕΙΟ ΚΟΛΟΚΥΝΘΟΥΣ" userId="1023e3e5d3dbc4c7" providerId="Windows Live" clId="Web-{523EF9F5-2C79-471C-9EA2-60E24F7AEF56}"/>
    <pc:docChg chg="modSld addMainMaster delMainMaster">
      <pc:chgData name="ΔΗΜΟΤΙΚΟ ΣΧΟΛΕΙΟ ΚΟΛΟΚΥΝΘΟΥΣ" userId="1023e3e5d3dbc4c7" providerId="Windows Live" clId="Web-{523EF9F5-2C79-471C-9EA2-60E24F7AEF56}" dt="2022-04-29T20:43:00.291" v="1"/>
      <pc:docMkLst>
        <pc:docMk/>
      </pc:docMkLst>
      <pc:sldChg chg="mod modClrScheme chgLayout">
        <pc:chgData name="ΔΗΜΟΤΙΚΟ ΣΧΟΛΕΙΟ ΚΟΛΟΚΥΝΘΟΥΣ" userId="1023e3e5d3dbc4c7" providerId="Windows Live" clId="Web-{523EF9F5-2C79-471C-9EA2-60E24F7AEF56}" dt="2022-04-29T20:43:00.291" v="1"/>
        <pc:sldMkLst>
          <pc:docMk/>
          <pc:sldMk cId="4270954533" sldId="256"/>
        </pc:sldMkLst>
      </pc:sldChg>
      <pc:sldChg chg="mod modClrScheme chgLayout">
        <pc:chgData name="ΔΗΜΟΤΙΚΟ ΣΧΟΛΕΙΟ ΚΟΛΟΚΥΝΘΟΥΣ" userId="1023e3e5d3dbc4c7" providerId="Windows Live" clId="Web-{523EF9F5-2C79-471C-9EA2-60E24F7AEF56}" dt="2022-04-29T20:43:00.291" v="1"/>
        <pc:sldMkLst>
          <pc:docMk/>
          <pc:sldMk cId="3416598631" sldId="257"/>
        </pc:sldMkLst>
      </pc:sldChg>
      <pc:sldChg chg="mod modClrScheme chgLayout">
        <pc:chgData name="ΔΗΜΟΤΙΚΟ ΣΧΟΛΕΙΟ ΚΟΛΟΚΥΝΘΟΥΣ" userId="1023e3e5d3dbc4c7" providerId="Windows Live" clId="Web-{523EF9F5-2C79-471C-9EA2-60E24F7AEF56}" dt="2022-04-29T20:43:00.291" v="1"/>
        <pc:sldMkLst>
          <pc:docMk/>
          <pc:sldMk cId="3542860770" sldId="258"/>
        </pc:sldMkLst>
      </pc:sldChg>
      <pc:sldChg chg="mod modClrScheme chgLayout">
        <pc:chgData name="ΔΗΜΟΤΙΚΟ ΣΧΟΛΕΙΟ ΚΟΛΟΚΥΝΘΟΥΣ" userId="1023e3e5d3dbc4c7" providerId="Windows Live" clId="Web-{523EF9F5-2C79-471C-9EA2-60E24F7AEF56}" dt="2022-04-29T20:43:00.291" v="1"/>
        <pc:sldMkLst>
          <pc:docMk/>
          <pc:sldMk cId="377014796" sldId="259"/>
        </pc:sldMkLst>
      </pc:sldChg>
      <pc:sldChg chg="mod modClrScheme chgLayout">
        <pc:chgData name="ΔΗΜΟΤΙΚΟ ΣΧΟΛΕΙΟ ΚΟΛΟΚΥΝΘΟΥΣ" userId="1023e3e5d3dbc4c7" providerId="Windows Live" clId="Web-{523EF9F5-2C79-471C-9EA2-60E24F7AEF56}" dt="2022-04-29T20:43:00.291" v="1"/>
        <pc:sldMkLst>
          <pc:docMk/>
          <pc:sldMk cId="486262197" sldId="260"/>
        </pc:sldMkLst>
      </pc:sldChg>
      <pc:sldChg chg="mod modClrScheme chgLayout">
        <pc:chgData name="ΔΗΜΟΤΙΚΟ ΣΧΟΛΕΙΟ ΚΟΛΟΚΥΝΘΟΥΣ" userId="1023e3e5d3dbc4c7" providerId="Windows Live" clId="Web-{523EF9F5-2C79-471C-9EA2-60E24F7AEF56}" dt="2022-04-29T20:43:00.291" v="1"/>
        <pc:sldMkLst>
          <pc:docMk/>
          <pc:sldMk cId="385551659" sldId="261"/>
        </pc:sldMkLst>
      </pc:sldChg>
      <pc:sldChg chg="mod modClrScheme chgLayout">
        <pc:chgData name="ΔΗΜΟΤΙΚΟ ΣΧΟΛΕΙΟ ΚΟΛΟΚΥΝΘΟΥΣ" userId="1023e3e5d3dbc4c7" providerId="Windows Live" clId="Web-{523EF9F5-2C79-471C-9EA2-60E24F7AEF56}" dt="2022-04-29T20:43:00.291" v="1"/>
        <pc:sldMkLst>
          <pc:docMk/>
          <pc:sldMk cId="3443700069" sldId="262"/>
        </pc:sldMkLst>
      </pc:sldChg>
      <pc:sldChg chg="mod modClrScheme chgLayout">
        <pc:chgData name="ΔΗΜΟΤΙΚΟ ΣΧΟΛΕΙΟ ΚΟΛΟΚΥΝΘΟΥΣ" userId="1023e3e5d3dbc4c7" providerId="Windows Live" clId="Web-{523EF9F5-2C79-471C-9EA2-60E24F7AEF56}" dt="2022-04-29T20:43:00.291" v="1"/>
        <pc:sldMkLst>
          <pc:docMk/>
          <pc:sldMk cId="3060799948" sldId="263"/>
        </pc:sldMkLst>
      </pc:sldChg>
      <pc:sldChg chg="mod modClrScheme chgLayout">
        <pc:chgData name="ΔΗΜΟΤΙΚΟ ΣΧΟΛΕΙΟ ΚΟΛΟΚΥΝΘΟΥΣ" userId="1023e3e5d3dbc4c7" providerId="Windows Live" clId="Web-{523EF9F5-2C79-471C-9EA2-60E24F7AEF56}" dt="2022-04-29T20:43:00.291" v="1"/>
        <pc:sldMkLst>
          <pc:docMk/>
          <pc:sldMk cId="3634476105" sldId="264"/>
        </pc:sldMkLst>
      </pc:sldChg>
      <pc:sldChg chg="mod modClrScheme chgLayout">
        <pc:chgData name="ΔΗΜΟΤΙΚΟ ΣΧΟΛΕΙΟ ΚΟΛΟΚΥΝΘΟΥΣ" userId="1023e3e5d3dbc4c7" providerId="Windows Live" clId="Web-{523EF9F5-2C79-471C-9EA2-60E24F7AEF56}" dt="2022-04-29T20:43:00.291" v="1"/>
        <pc:sldMkLst>
          <pc:docMk/>
          <pc:sldMk cId="514212792" sldId="265"/>
        </pc:sldMkLst>
      </pc:sldChg>
      <pc:sldChg chg="mod modClrScheme chgLayout">
        <pc:chgData name="ΔΗΜΟΤΙΚΟ ΣΧΟΛΕΙΟ ΚΟΛΟΚΥΝΘΟΥΣ" userId="1023e3e5d3dbc4c7" providerId="Windows Live" clId="Web-{523EF9F5-2C79-471C-9EA2-60E24F7AEF56}" dt="2022-04-29T20:43:00.291" v="1"/>
        <pc:sldMkLst>
          <pc:docMk/>
          <pc:sldMk cId="382546103" sldId="266"/>
        </pc:sldMkLst>
      </pc:sldChg>
      <pc:sldChg chg="mod modClrScheme chgLayout">
        <pc:chgData name="ΔΗΜΟΤΙΚΟ ΣΧΟΛΕΙΟ ΚΟΛΟΚΥΝΘΟΥΣ" userId="1023e3e5d3dbc4c7" providerId="Windows Live" clId="Web-{523EF9F5-2C79-471C-9EA2-60E24F7AEF56}" dt="2022-04-29T20:43:00.291" v="1"/>
        <pc:sldMkLst>
          <pc:docMk/>
          <pc:sldMk cId="3945173474" sldId="267"/>
        </pc:sldMkLst>
      </pc:sldChg>
      <pc:sldChg chg="mod modClrScheme chgLayout">
        <pc:chgData name="ΔΗΜΟΤΙΚΟ ΣΧΟΛΕΙΟ ΚΟΛΟΚΥΝΘΟΥΣ" userId="1023e3e5d3dbc4c7" providerId="Windows Live" clId="Web-{523EF9F5-2C79-471C-9EA2-60E24F7AEF56}" dt="2022-04-29T20:43:00.291" v="1"/>
        <pc:sldMkLst>
          <pc:docMk/>
          <pc:sldMk cId="4111975559" sldId="268"/>
        </pc:sldMkLst>
      </pc:sldChg>
      <pc:sldChg chg="mod modClrScheme chgLayout">
        <pc:chgData name="ΔΗΜΟΤΙΚΟ ΣΧΟΛΕΙΟ ΚΟΛΟΚΥΝΘΟΥΣ" userId="1023e3e5d3dbc4c7" providerId="Windows Live" clId="Web-{523EF9F5-2C79-471C-9EA2-60E24F7AEF56}" dt="2022-04-29T20:43:00.291" v="1"/>
        <pc:sldMkLst>
          <pc:docMk/>
          <pc:sldMk cId="2630793983" sldId="269"/>
        </pc:sldMkLst>
      </pc:sldChg>
      <pc:sldChg chg="mod modClrScheme chgLayout">
        <pc:chgData name="ΔΗΜΟΤΙΚΟ ΣΧΟΛΕΙΟ ΚΟΛΟΚΥΝΘΟΥΣ" userId="1023e3e5d3dbc4c7" providerId="Windows Live" clId="Web-{523EF9F5-2C79-471C-9EA2-60E24F7AEF56}" dt="2022-04-29T20:43:00.291" v="1"/>
        <pc:sldMkLst>
          <pc:docMk/>
          <pc:sldMk cId="818778432" sldId="270"/>
        </pc:sldMkLst>
      </pc:sldChg>
      <pc:sldMasterChg chg="del delSldLayout">
        <pc:chgData name="ΔΗΜΟΤΙΚΟ ΣΧΟΛΕΙΟ ΚΟΛΟΚΥΝΘΟΥΣ" userId="1023e3e5d3dbc4c7" providerId="Windows Live" clId="Web-{523EF9F5-2C79-471C-9EA2-60E24F7AEF56}" dt="2022-04-29T20:42:46.650" v="0"/>
        <pc:sldMasterMkLst>
          <pc:docMk/>
          <pc:sldMasterMk cId="1695628962" sldId="2147483648"/>
        </pc:sldMasterMkLst>
        <pc:sldLayoutChg chg="del">
          <pc:chgData name="ΔΗΜΟΤΙΚΟ ΣΧΟΛΕΙΟ ΚΟΛΟΚΥΝΘΟΥΣ" userId="1023e3e5d3dbc4c7" providerId="Windows Live" clId="Web-{523EF9F5-2C79-471C-9EA2-60E24F7AEF56}" dt="2022-04-29T20:42:46.650" v="0"/>
          <pc:sldLayoutMkLst>
            <pc:docMk/>
            <pc:sldMasterMk cId="1695628962" sldId="2147483648"/>
            <pc:sldLayoutMk cId="511469008" sldId="2147483649"/>
          </pc:sldLayoutMkLst>
        </pc:sldLayoutChg>
        <pc:sldLayoutChg chg="del">
          <pc:chgData name="ΔΗΜΟΤΙΚΟ ΣΧΟΛΕΙΟ ΚΟΛΟΚΥΝΘΟΥΣ" userId="1023e3e5d3dbc4c7" providerId="Windows Live" clId="Web-{523EF9F5-2C79-471C-9EA2-60E24F7AEF56}" dt="2022-04-29T20:42:46.650" v="0"/>
          <pc:sldLayoutMkLst>
            <pc:docMk/>
            <pc:sldMasterMk cId="1695628962" sldId="2147483648"/>
            <pc:sldLayoutMk cId="4278440989" sldId="2147483650"/>
          </pc:sldLayoutMkLst>
        </pc:sldLayoutChg>
        <pc:sldLayoutChg chg="del">
          <pc:chgData name="ΔΗΜΟΤΙΚΟ ΣΧΟΛΕΙΟ ΚΟΛΟΚΥΝΘΟΥΣ" userId="1023e3e5d3dbc4c7" providerId="Windows Live" clId="Web-{523EF9F5-2C79-471C-9EA2-60E24F7AEF56}" dt="2022-04-29T20:42:46.650" v="0"/>
          <pc:sldLayoutMkLst>
            <pc:docMk/>
            <pc:sldMasterMk cId="1695628962" sldId="2147483648"/>
            <pc:sldLayoutMk cId="1849869612" sldId="2147483651"/>
          </pc:sldLayoutMkLst>
        </pc:sldLayoutChg>
        <pc:sldLayoutChg chg="del">
          <pc:chgData name="ΔΗΜΟΤΙΚΟ ΣΧΟΛΕΙΟ ΚΟΛΟΚΥΝΘΟΥΣ" userId="1023e3e5d3dbc4c7" providerId="Windows Live" clId="Web-{523EF9F5-2C79-471C-9EA2-60E24F7AEF56}" dt="2022-04-29T20:42:46.650" v="0"/>
          <pc:sldLayoutMkLst>
            <pc:docMk/>
            <pc:sldMasterMk cId="1695628962" sldId="2147483648"/>
            <pc:sldLayoutMk cId="299807205" sldId="2147483652"/>
          </pc:sldLayoutMkLst>
        </pc:sldLayoutChg>
        <pc:sldLayoutChg chg="del">
          <pc:chgData name="ΔΗΜΟΤΙΚΟ ΣΧΟΛΕΙΟ ΚΟΛΟΚΥΝΘΟΥΣ" userId="1023e3e5d3dbc4c7" providerId="Windows Live" clId="Web-{523EF9F5-2C79-471C-9EA2-60E24F7AEF56}" dt="2022-04-29T20:42:46.650" v="0"/>
          <pc:sldLayoutMkLst>
            <pc:docMk/>
            <pc:sldMasterMk cId="1695628962" sldId="2147483648"/>
            <pc:sldLayoutMk cId="1721682268" sldId="2147483653"/>
          </pc:sldLayoutMkLst>
        </pc:sldLayoutChg>
        <pc:sldLayoutChg chg="del">
          <pc:chgData name="ΔΗΜΟΤΙΚΟ ΣΧΟΛΕΙΟ ΚΟΛΟΚΥΝΘΟΥΣ" userId="1023e3e5d3dbc4c7" providerId="Windows Live" clId="Web-{523EF9F5-2C79-471C-9EA2-60E24F7AEF56}" dt="2022-04-29T20:42:46.650" v="0"/>
          <pc:sldLayoutMkLst>
            <pc:docMk/>
            <pc:sldMasterMk cId="1695628962" sldId="2147483648"/>
            <pc:sldLayoutMk cId="880974419" sldId="2147483654"/>
          </pc:sldLayoutMkLst>
        </pc:sldLayoutChg>
        <pc:sldLayoutChg chg="del">
          <pc:chgData name="ΔΗΜΟΤΙΚΟ ΣΧΟΛΕΙΟ ΚΟΛΟΚΥΝΘΟΥΣ" userId="1023e3e5d3dbc4c7" providerId="Windows Live" clId="Web-{523EF9F5-2C79-471C-9EA2-60E24F7AEF56}" dt="2022-04-29T20:42:46.650" v="0"/>
          <pc:sldLayoutMkLst>
            <pc:docMk/>
            <pc:sldMasterMk cId="1695628962" sldId="2147483648"/>
            <pc:sldLayoutMk cId="3876117541" sldId="2147483655"/>
          </pc:sldLayoutMkLst>
        </pc:sldLayoutChg>
        <pc:sldLayoutChg chg="del">
          <pc:chgData name="ΔΗΜΟΤΙΚΟ ΣΧΟΛΕΙΟ ΚΟΛΟΚΥΝΘΟΥΣ" userId="1023e3e5d3dbc4c7" providerId="Windows Live" clId="Web-{523EF9F5-2C79-471C-9EA2-60E24F7AEF56}" dt="2022-04-29T20:42:46.650" v="0"/>
          <pc:sldLayoutMkLst>
            <pc:docMk/>
            <pc:sldMasterMk cId="1695628962" sldId="2147483648"/>
            <pc:sldLayoutMk cId="765902692" sldId="2147483656"/>
          </pc:sldLayoutMkLst>
        </pc:sldLayoutChg>
        <pc:sldLayoutChg chg="del">
          <pc:chgData name="ΔΗΜΟΤΙΚΟ ΣΧΟΛΕΙΟ ΚΟΛΟΚΥΝΘΟΥΣ" userId="1023e3e5d3dbc4c7" providerId="Windows Live" clId="Web-{523EF9F5-2C79-471C-9EA2-60E24F7AEF56}" dt="2022-04-29T20:42:46.650" v="0"/>
          <pc:sldLayoutMkLst>
            <pc:docMk/>
            <pc:sldMasterMk cId="1695628962" sldId="2147483648"/>
            <pc:sldLayoutMk cId="349070958" sldId="2147483657"/>
          </pc:sldLayoutMkLst>
        </pc:sldLayoutChg>
        <pc:sldLayoutChg chg="del">
          <pc:chgData name="ΔΗΜΟΤΙΚΟ ΣΧΟΛΕΙΟ ΚΟΛΟΚΥΝΘΟΥΣ" userId="1023e3e5d3dbc4c7" providerId="Windows Live" clId="Web-{523EF9F5-2C79-471C-9EA2-60E24F7AEF56}" dt="2022-04-29T20:42:46.650" v="0"/>
          <pc:sldLayoutMkLst>
            <pc:docMk/>
            <pc:sldMasterMk cId="1695628962" sldId="2147483648"/>
            <pc:sldLayoutMk cId="2116976472" sldId="2147483658"/>
          </pc:sldLayoutMkLst>
        </pc:sldLayoutChg>
        <pc:sldLayoutChg chg="del">
          <pc:chgData name="ΔΗΜΟΤΙΚΟ ΣΧΟΛΕΙΟ ΚΟΛΟΚΥΝΘΟΥΣ" userId="1023e3e5d3dbc4c7" providerId="Windows Live" clId="Web-{523EF9F5-2C79-471C-9EA2-60E24F7AEF56}" dt="2022-04-29T20:42:46.650" v="0"/>
          <pc:sldLayoutMkLst>
            <pc:docMk/>
            <pc:sldMasterMk cId="1695628962" sldId="2147483648"/>
            <pc:sldLayoutMk cId="1019733925" sldId="2147483659"/>
          </pc:sldLayoutMkLst>
        </pc:sldLayoutChg>
      </pc:sldMasterChg>
      <pc:sldMasterChg chg="add del addSldLayout delSldLayout modSldLayout">
        <pc:chgData name="ΔΗΜΟΤΙΚΟ ΣΧΟΛΕΙΟ ΚΟΛΟΚΥΝΘΟΥΣ" userId="1023e3e5d3dbc4c7" providerId="Windows Live" clId="Web-{523EF9F5-2C79-471C-9EA2-60E24F7AEF56}" dt="2022-04-29T20:43:00.291" v="1"/>
        <pc:sldMasterMkLst>
          <pc:docMk/>
          <pc:sldMasterMk cId="3191907995" sldId="2147483660"/>
        </pc:sldMasterMkLst>
        <pc:sldLayoutChg chg="add del mod replId">
          <pc:chgData name="ΔΗΜΟΤΙΚΟ ΣΧΟΛΕΙΟ ΚΟΛΟΚΥΝΘΟΥΣ" userId="1023e3e5d3dbc4c7" providerId="Windows Live" clId="Web-{523EF9F5-2C79-471C-9EA2-60E24F7AEF56}" dt="2022-04-29T20:43:00.291" v="1"/>
          <pc:sldLayoutMkLst>
            <pc:docMk/>
            <pc:sldMasterMk cId="3191907995" sldId="2147483660"/>
            <pc:sldLayoutMk cId="1423151697" sldId="2147483661"/>
          </pc:sldLayoutMkLst>
        </pc:sldLayoutChg>
        <pc:sldLayoutChg chg="add del mod replId">
          <pc:chgData name="ΔΗΜΟΤΙΚΟ ΣΧΟΛΕΙΟ ΚΟΛΟΚΥΝΘΟΥΣ" userId="1023e3e5d3dbc4c7" providerId="Windows Live" clId="Web-{523EF9F5-2C79-471C-9EA2-60E24F7AEF56}" dt="2022-04-29T20:43:00.291" v="1"/>
          <pc:sldLayoutMkLst>
            <pc:docMk/>
            <pc:sldMasterMk cId="3191907995" sldId="2147483660"/>
            <pc:sldLayoutMk cId="2554142911" sldId="2147483662"/>
          </pc:sldLayoutMkLst>
        </pc:sldLayoutChg>
        <pc:sldLayoutChg chg="add del mod replId">
          <pc:chgData name="ΔΗΜΟΤΙΚΟ ΣΧΟΛΕΙΟ ΚΟΛΟΚΥΝΘΟΥΣ" userId="1023e3e5d3dbc4c7" providerId="Windows Live" clId="Web-{523EF9F5-2C79-471C-9EA2-60E24F7AEF56}" dt="2022-04-29T20:43:00.291" v="1"/>
          <pc:sldLayoutMkLst>
            <pc:docMk/>
            <pc:sldMasterMk cId="3191907995" sldId="2147483660"/>
            <pc:sldLayoutMk cId="351467977" sldId="2147483663"/>
          </pc:sldLayoutMkLst>
        </pc:sldLayoutChg>
        <pc:sldLayoutChg chg="add del mod replId">
          <pc:chgData name="ΔΗΜΟΤΙΚΟ ΣΧΟΛΕΙΟ ΚΟΛΟΚΥΝΘΟΥΣ" userId="1023e3e5d3dbc4c7" providerId="Windows Live" clId="Web-{523EF9F5-2C79-471C-9EA2-60E24F7AEF56}" dt="2022-04-29T20:43:00.291" v="1"/>
          <pc:sldLayoutMkLst>
            <pc:docMk/>
            <pc:sldMasterMk cId="3191907995" sldId="2147483660"/>
            <pc:sldLayoutMk cId="3896171605" sldId="2147483664"/>
          </pc:sldLayoutMkLst>
        </pc:sldLayoutChg>
        <pc:sldLayoutChg chg="add del mod replId">
          <pc:chgData name="ΔΗΜΟΤΙΚΟ ΣΧΟΛΕΙΟ ΚΟΛΟΚΥΝΘΟΥΣ" userId="1023e3e5d3dbc4c7" providerId="Windows Live" clId="Web-{523EF9F5-2C79-471C-9EA2-60E24F7AEF56}" dt="2022-04-29T20:43:00.291" v="1"/>
          <pc:sldLayoutMkLst>
            <pc:docMk/>
            <pc:sldMasterMk cId="3191907995" sldId="2147483660"/>
            <pc:sldLayoutMk cId="932018091" sldId="2147483665"/>
          </pc:sldLayoutMkLst>
        </pc:sldLayoutChg>
        <pc:sldLayoutChg chg="add del mod replId">
          <pc:chgData name="ΔΗΜΟΤΙΚΟ ΣΧΟΛΕΙΟ ΚΟΛΟΚΥΝΘΟΥΣ" userId="1023e3e5d3dbc4c7" providerId="Windows Live" clId="Web-{523EF9F5-2C79-471C-9EA2-60E24F7AEF56}" dt="2022-04-29T20:43:00.291" v="1"/>
          <pc:sldLayoutMkLst>
            <pc:docMk/>
            <pc:sldMasterMk cId="3191907995" sldId="2147483660"/>
            <pc:sldLayoutMk cId="2485143208" sldId="2147483666"/>
          </pc:sldLayoutMkLst>
        </pc:sldLayoutChg>
        <pc:sldLayoutChg chg="add del mod replId">
          <pc:chgData name="ΔΗΜΟΤΙΚΟ ΣΧΟΛΕΙΟ ΚΟΛΟΚΥΝΘΟΥΣ" userId="1023e3e5d3dbc4c7" providerId="Windows Live" clId="Web-{523EF9F5-2C79-471C-9EA2-60E24F7AEF56}" dt="2022-04-29T20:43:00.291" v="1"/>
          <pc:sldLayoutMkLst>
            <pc:docMk/>
            <pc:sldMasterMk cId="3191907995" sldId="2147483660"/>
            <pc:sldLayoutMk cId="3738992626" sldId="2147483667"/>
          </pc:sldLayoutMkLst>
        </pc:sldLayoutChg>
        <pc:sldLayoutChg chg="add del mod replId">
          <pc:chgData name="ΔΗΜΟΤΙΚΟ ΣΧΟΛΕΙΟ ΚΟΛΟΚΥΝΘΟΥΣ" userId="1023e3e5d3dbc4c7" providerId="Windows Live" clId="Web-{523EF9F5-2C79-471C-9EA2-60E24F7AEF56}" dt="2022-04-29T20:43:00.291" v="1"/>
          <pc:sldLayoutMkLst>
            <pc:docMk/>
            <pc:sldMasterMk cId="3191907995" sldId="2147483660"/>
            <pc:sldLayoutMk cId="1590861591" sldId="2147483668"/>
          </pc:sldLayoutMkLst>
        </pc:sldLayoutChg>
        <pc:sldLayoutChg chg="add del mod replId">
          <pc:chgData name="ΔΗΜΟΤΙΚΟ ΣΧΟΛΕΙΟ ΚΟΛΟΚΥΝΘΟΥΣ" userId="1023e3e5d3dbc4c7" providerId="Windows Live" clId="Web-{523EF9F5-2C79-471C-9EA2-60E24F7AEF56}" dt="2022-04-29T20:43:00.291" v="1"/>
          <pc:sldLayoutMkLst>
            <pc:docMk/>
            <pc:sldMasterMk cId="3191907995" sldId="2147483660"/>
            <pc:sldLayoutMk cId="4102740861" sldId="2147483669"/>
          </pc:sldLayoutMkLst>
        </pc:sldLayoutChg>
        <pc:sldLayoutChg chg="add del mod replId">
          <pc:chgData name="ΔΗΜΟΤΙΚΟ ΣΧΟΛΕΙΟ ΚΟΛΟΚΥΝΘΟΥΣ" userId="1023e3e5d3dbc4c7" providerId="Windows Live" clId="Web-{523EF9F5-2C79-471C-9EA2-60E24F7AEF56}" dt="2022-04-29T20:43:00.291" v="1"/>
          <pc:sldLayoutMkLst>
            <pc:docMk/>
            <pc:sldMasterMk cId="3191907995" sldId="2147483660"/>
            <pc:sldLayoutMk cId="989097880" sldId="2147483670"/>
          </pc:sldLayoutMkLst>
        </pc:sldLayoutChg>
        <pc:sldLayoutChg chg="add del mod replId">
          <pc:chgData name="ΔΗΜΟΤΙΚΟ ΣΧΟΛΕΙΟ ΚΟΛΟΚΥΝΘΟΥΣ" userId="1023e3e5d3dbc4c7" providerId="Windows Live" clId="Web-{523EF9F5-2C79-471C-9EA2-60E24F7AEF56}" dt="2022-04-29T20:43:00.291" v="1"/>
          <pc:sldLayoutMkLst>
            <pc:docMk/>
            <pc:sldMasterMk cId="3191907995" sldId="2147483660"/>
            <pc:sldLayoutMk cId="1630364815" sldId="2147483671"/>
          </pc:sldLayoutMkLst>
        </pc:sldLayoutChg>
      </pc:sldMasterChg>
      <pc:sldMasterChg chg="add addSldLayout modSldLayout">
        <pc:chgData name="ΔΗΜΟΤΙΚΟ ΣΧΟΛΕΙΟ ΚΟΛΟΚΥΝΘΟΥΣ" userId="1023e3e5d3dbc4c7" providerId="Windows Live" clId="Web-{523EF9F5-2C79-471C-9EA2-60E24F7AEF56}" dt="2022-04-29T20:43:00.291" v="1"/>
        <pc:sldMasterMkLst>
          <pc:docMk/>
          <pc:sldMasterMk cId="1417384683" sldId="2147483672"/>
        </pc:sldMasterMkLst>
        <pc:sldLayoutChg chg="add mod replId">
          <pc:chgData name="ΔΗΜΟΤΙΚΟ ΣΧΟΛΕΙΟ ΚΟΛΟΚΥΝΘΟΥΣ" userId="1023e3e5d3dbc4c7" providerId="Windows Live" clId="Web-{523EF9F5-2C79-471C-9EA2-60E24F7AEF56}" dt="2022-04-29T20:43:00.291" v="1"/>
          <pc:sldLayoutMkLst>
            <pc:docMk/>
            <pc:sldMasterMk cId="1417384683" sldId="2147483672"/>
            <pc:sldLayoutMk cId="2542691" sldId="2147483673"/>
          </pc:sldLayoutMkLst>
        </pc:sldLayoutChg>
        <pc:sldLayoutChg chg="add mod replId">
          <pc:chgData name="ΔΗΜΟΤΙΚΟ ΣΧΟΛΕΙΟ ΚΟΛΟΚΥΝΘΟΥΣ" userId="1023e3e5d3dbc4c7" providerId="Windows Live" clId="Web-{523EF9F5-2C79-471C-9EA2-60E24F7AEF56}" dt="2022-04-29T20:43:00.291" v="1"/>
          <pc:sldLayoutMkLst>
            <pc:docMk/>
            <pc:sldMasterMk cId="1417384683" sldId="2147483672"/>
            <pc:sldLayoutMk cId="4293702577" sldId="2147483674"/>
          </pc:sldLayoutMkLst>
        </pc:sldLayoutChg>
        <pc:sldLayoutChg chg="add mod replId">
          <pc:chgData name="ΔΗΜΟΤΙΚΟ ΣΧΟΛΕΙΟ ΚΟΛΟΚΥΝΘΟΥΣ" userId="1023e3e5d3dbc4c7" providerId="Windows Live" clId="Web-{523EF9F5-2C79-471C-9EA2-60E24F7AEF56}" dt="2022-04-29T20:43:00.291" v="1"/>
          <pc:sldLayoutMkLst>
            <pc:docMk/>
            <pc:sldMasterMk cId="1417384683" sldId="2147483672"/>
            <pc:sldLayoutMk cId="3762533784" sldId="2147483675"/>
          </pc:sldLayoutMkLst>
        </pc:sldLayoutChg>
        <pc:sldLayoutChg chg="add mod replId">
          <pc:chgData name="ΔΗΜΟΤΙΚΟ ΣΧΟΛΕΙΟ ΚΟΛΟΚΥΝΘΟΥΣ" userId="1023e3e5d3dbc4c7" providerId="Windows Live" clId="Web-{523EF9F5-2C79-471C-9EA2-60E24F7AEF56}" dt="2022-04-29T20:43:00.291" v="1"/>
          <pc:sldLayoutMkLst>
            <pc:docMk/>
            <pc:sldMasterMk cId="1417384683" sldId="2147483672"/>
            <pc:sldLayoutMk cId="2749267857" sldId="2147483676"/>
          </pc:sldLayoutMkLst>
        </pc:sldLayoutChg>
        <pc:sldLayoutChg chg="add mod replId">
          <pc:chgData name="ΔΗΜΟΤΙΚΟ ΣΧΟΛΕΙΟ ΚΟΛΟΚΥΝΘΟΥΣ" userId="1023e3e5d3dbc4c7" providerId="Windows Live" clId="Web-{523EF9F5-2C79-471C-9EA2-60E24F7AEF56}" dt="2022-04-29T20:43:00.291" v="1"/>
          <pc:sldLayoutMkLst>
            <pc:docMk/>
            <pc:sldMasterMk cId="1417384683" sldId="2147483672"/>
            <pc:sldLayoutMk cId="4135831806" sldId="2147483677"/>
          </pc:sldLayoutMkLst>
        </pc:sldLayoutChg>
        <pc:sldLayoutChg chg="add mod replId">
          <pc:chgData name="ΔΗΜΟΤΙΚΟ ΣΧΟΛΕΙΟ ΚΟΛΟΚΥΝΘΟΥΣ" userId="1023e3e5d3dbc4c7" providerId="Windows Live" clId="Web-{523EF9F5-2C79-471C-9EA2-60E24F7AEF56}" dt="2022-04-29T20:43:00.291" v="1"/>
          <pc:sldLayoutMkLst>
            <pc:docMk/>
            <pc:sldMasterMk cId="1417384683" sldId="2147483672"/>
            <pc:sldLayoutMk cId="484438600" sldId="2147483678"/>
          </pc:sldLayoutMkLst>
        </pc:sldLayoutChg>
        <pc:sldLayoutChg chg="add mod replId">
          <pc:chgData name="ΔΗΜΟΤΙΚΟ ΣΧΟΛΕΙΟ ΚΟΛΟΚΥΝΘΟΥΣ" userId="1023e3e5d3dbc4c7" providerId="Windows Live" clId="Web-{523EF9F5-2C79-471C-9EA2-60E24F7AEF56}" dt="2022-04-29T20:43:00.291" v="1"/>
          <pc:sldLayoutMkLst>
            <pc:docMk/>
            <pc:sldMasterMk cId="1417384683" sldId="2147483672"/>
            <pc:sldLayoutMk cId="2869677306" sldId="2147483679"/>
          </pc:sldLayoutMkLst>
        </pc:sldLayoutChg>
        <pc:sldLayoutChg chg="add mod replId">
          <pc:chgData name="ΔΗΜΟΤΙΚΟ ΣΧΟΛΕΙΟ ΚΟΛΟΚΥΝΘΟΥΣ" userId="1023e3e5d3dbc4c7" providerId="Windows Live" clId="Web-{523EF9F5-2C79-471C-9EA2-60E24F7AEF56}" dt="2022-04-29T20:43:00.291" v="1"/>
          <pc:sldLayoutMkLst>
            <pc:docMk/>
            <pc:sldMasterMk cId="1417384683" sldId="2147483672"/>
            <pc:sldLayoutMk cId="1459114579" sldId="2147483680"/>
          </pc:sldLayoutMkLst>
        </pc:sldLayoutChg>
        <pc:sldLayoutChg chg="add mod replId">
          <pc:chgData name="ΔΗΜΟΤΙΚΟ ΣΧΟΛΕΙΟ ΚΟΛΟΚΥΝΘΟΥΣ" userId="1023e3e5d3dbc4c7" providerId="Windows Live" clId="Web-{523EF9F5-2C79-471C-9EA2-60E24F7AEF56}" dt="2022-04-29T20:43:00.291" v="1"/>
          <pc:sldLayoutMkLst>
            <pc:docMk/>
            <pc:sldMasterMk cId="1417384683" sldId="2147483672"/>
            <pc:sldLayoutMk cId="3003528488" sldId="2147483681"/>
          </pc:sldLayoutMkLst>
        </pc:sldLayoutChg>
        <pc:sldLayoutChg chg="add mod replId">
          <pc:chgData name="ΔΗΜΟΤΙΚΟ ΣΧΟΛΕΙΟ ΚΟΛΟΚΥΝΘΟΥΣ" userId="1023e3e5d3dbc4c7" providerId="Windows Live" clId="Web-{523EF9F5-2C79-471C-9EA2-60E24F7AEF56}" dt="2022-04-29T20:43:00.291" v="1"/>
          <pc:sldLayoutMkLst>
            <pc:docMk/>
            <pc:sldMasterMk cId="1417384683" sldId="2147483672"/>
            <pc:sldLayoutMk cId="3187229214" sldId="2147483682"/>
          </pc:sldLayoutMkLst>
        </pc:sldLayoutChg>
        <pc:sldLayoutChg chg="add mod replId">
          <pc:chgData name="ΔΗΜΟΤΙΚΟ ΣΧΟΛΕΙΟ ΚΟΛΟΚΥΝΘΟΥΣ" userId="1023e3e5d3dbc4c7" providerId="Windows Live" clId="Web-{523EF9F5-2C79-471C-9EA2-60E24F7AEF56}" dt="2022-04-29T20:43:00.291" v="1"/>
          <pc:sldLayoutMkLst>
            <pc:docMk/>
            <pc:sldMasterMk cId="1417384683" sldId="2147483672"/>
            <pc:sldLayoutMk cId="3617264060" sldId="2147483683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1" name="Group 450"/>
          <p:cNvGrpSpPr/>
          <p:nvPr/>
        </p:nvGrpSpPr>
        <p:grpSpPr>
          <a:xfrm>
            <a:off x="0" y="0"/>
            <a:ext cx="9555163" cy="6853238"/>
            <a:chOff x="1524000" y="0"/>
            <a:chExt cx="9555163" cy="6853238"/>
          </a:xfrm>
        </p:grpSpPr>
        <p:sp>
          <p:nvSpPr>
            <p:cNvPr id="452" name="Freeform 6"/>
            <p:cNvSpPr/>
            <p:nvPr/>
          </p:nvSpPr>
          <p:spPr bwMode="auto">
            <a:xfrm>
              <a:off x="1524000" y="1331913"/>
              <a:ext cx="7837488" cy="5521325"/>
            </a:xfrm>
            <a:custGeom>
              <a:avLst/>
              <a:gdLst/>
              <a:ahLst/>
              <a:cxnLst/>
              <a:rect l="0" t="0" r="r" b="b"/>
              <a:pathLst>
                <a:path w="1648" h="1161">
                  <a:moveTo>
                    <a:pt x="1362" y="1161"/>
                  </a:moveTo>
                  <a:cubicBezTo>
                    <a:pt x="1648" y="920"/>
                    <a:pt x="1283" y="505"/>
                    <a:pt x="1097" y="326"/>
                  </a:cubicBezTo>
                  <a:cubicBezTo>
                    <a:pt x="926" y="162"/>
                    <a:pt x="709" y="35"/>
                    <a:pt x="470" y="14"/>
                  </a:cubicBezTo>
                  <a:cubicBezTo>
                    <a:pt x="315" y="0"/>
                    <a:pt x="142" y="49"/>
                    <a:pt x="0" y="138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3" name="Freeform 7"/>
            <p:cNvSpPr/>
            <p:nvPr/>
          </p:nvSpPr>
          <p:spPr bwMode="auto">
            <a:xfrm>
              <a:off x="1524000" y="5564188"/>
              <a:ext cx="1412875" cy="1284288"/>
            </a:xfrm>
            <a:custGeom>
              <a:avLst/>
              <a:gdLst/>
              <a:ahLst/>
              <a:cxnLst/>
              <a:rect l="0" t="0" r="r" b="b"/>
              <a:pathLst>
                <a:path w="297" h="270">
                  <a:moveTo>
                    <a:pt x="0" y="0"/>
                  </a:moveTo>
                  <a:cubicBezTo>
                    <a:pt x="73" y="119"/>
                    <a:pt x="186" y="220"/>
                    <a:pt x="297" y="27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4" name="Freeform 8"/>
            <p:cNvSpPr/>
            <p:nvPr/>
          </p:nvSpPr>
          <p:spPr bwMode="auto">
            <a:xfrm>
              <a:off x="1524000" y="2030413"/>
              <a:ext cx="6510338" cy="4813300"/>
            </a:xfrm>
            <a:custGeom>
              <a:avLst/>
              <a:gdLst/>
              <a:ahLst/>
              <a:cxnLst/>
              <a:rect l="0" t="0" r="r" b="b"/>
              <a:pathLst>
                <a:path w="1369" h="1012">
                  <a:moveTo>
                    <a:pt x="845" y="1012"/>
                  </a:moveTo>
                  <a:cubicBezTo>
                    <a:pt x="1043" y="967"/>
                    <a:pt x="1369" y="853"/>
                    <a:pt x="1263" y="588"/>
                  </a:cubicBezTo>
                  <a:cubicBezTo>
                    <a:pt x="1164" y="340"/>
                    <a:pt x="861" y="107"/>
                    <a:pt x="602" y="49"/>
                  </a:cubicBezTo>
                  <a:cubicBezTo>
                    <a:pt x="383" y="0"/>
                    <a:pt x="135" y="97"/>
                    <a:pt x="0" y="28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5" name="Freeform 9"/>
            <p:cNvSpPr/>
            <p:nvPr/>
          </p:nvSpPr>
          <p:spPr bwMode="auto">
            <a:xfrm>
              <a:off x="1528763" y="6207125"/>
              <a:ext cx="717550" cy="646113"/>
            </a:xfrm>
            <a:custGeom>
              <a:avLst/>
              <a:gdLst/>
              <a:ahLst/>
              <a:cxnLst/>
              <a:rect l="0" t="0" r="r" b="b"/>
              <a:pathLst>
                <a:path w="151" h="136">
                  <a:moveTo>
                    <a:pt x="0" y="0"/>
                  </a:moveTo>
                  <a:cubicBezTo>
                    <a:pt x="45" y="52"/>
                    <a:pt x="97" y="99"/>
                    <a:pt x="151" y="13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6" name="Freeform 10"/>
            <p:cNvSpPr/>
            <p:nvPr/>
          </p:nvSpPr>
          <p:spPr bwMode="auto">
            <a:xfrm>
              <a:off x="1524000" y="1806575"/>
              <a:ext cx="6753225" cy="5046663"/>
            </a:xfrm>
            <a:custGeom>
              <a:avLst/>
              <a:gdLst/>
              <a:ahLst/>
              <a:cxnLst/>
              <a:rect l="0" t="0" r="r" b="b"/>
              <a:pathLst>
                <a:path w="1420" h="1061">
                  <a:moveTo>
                    <a:pt x="1034" y="1061"/>
                  </a:moveTo>
                  <a:cubicBezTo>
                    <a:pt x="1148" y="1019"/>
                    <a:pt x="1283" y="957"/>
                    <a:pt x="1345" y="845"/>
                  </a:cubicBezTo>
                  <a:cubicBezTo>
                    <a:pt x="1420" y="710"/>
                    <a:pt x="1338" y="570"/>
                    <a:pt x="1249" y="466"/>
                  </a:cubicBezTo>
                  <a:cubicBezTo>
                    <a:pt x="1068" y="253"/>
                    <a:pt x="816" y="57"/>
                    <a:pt x="530" y="23"/>
                  </a:cubicBezTo>
                  <a:cubicBezTo>
                    <a:pt x="336" y="0"/>
                    <a:pt x="140" y="87"/>
                    <a:pt x="0" y="22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7" name="Freeform 11"/>
            <p:cNvSpPr/>
            <p:nvPr/>
          </p:nvSpPr>
          <p:spPr bwMode="auto">
            <a:xfrm>
              <a:off x="1524000" y="669925"/>
              <a:ext cx="8797925" cy="6183313"/>
            </a:xfrm>
            <a:custGeom>
              <a:avLst/>
              <a:gdLst/>
              <a:ahLst/>
              <a:cxnLst/>
              <a:rect l="0" t="0" r="r" b="b"/>
              <a:pathLst>
                <a:path w="1850" h="1300">
                  <a:moveTo>
                    <a:pt x="1552" y="1300"/>
                  </a:moveTo>
                  <a:cubicBezTo>
                    <a:pt x="1850" y="1019"/>
                    <a:pt x="1504" y="652"/>
                    <a:pt x="1288" y="447"/>
                  </a:cubicBezTo>
                  <a:cubicBezTo>
                    <a:pt x="1085" y="255"/>
                    <a:pt x="838" y="90"/>
                    <a:pt x="559" y="37"/>
                  </a:cubicBezTo>
                  <a:cubicBezTo>
                    <a:pt x="364" y="0"/>
                    <a:pt x="171" y="40"/>
                    <a:pt x="0" y="131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8" name="Freeform 12"/>
            <p:cNvSpPr/>
            <p:nvPr/>
          </p:nvSpPr>
          <p:spPr bwMode="auto">
            <a:xfrm>
              <a:off x="1524000" y="119063"/>
              <a:ext cx="9555163" cy="6734175"/>
            </a:xfrm>
            <a:custGeom>
              <a:avLst/>
              <a:gdLst/>
              <a:ahLst/>
              <a:cxnLst/>
              <a:rect l="0" t="0" r="r" b="b"/>
              <a:pathLst>
                <a:path w="2009" h="1416">
                  <a:moveTo>
                    <a:pt x="1725" y="1416"/>
                  </a:moveTo>
                  <a:cubicBezTo>
                    <a:pt x="2009" y="1117"/>
                    <a:pt x="1728" y="785"/>
                    <a:pt x="1492" y="565"/>
                  </a:cubicBezTo>
                  <a:cubicBezTo>
                    <a:pt x="1248" y="339"/>
                    <a:pt x="961" y="143"/>
                    <a:pt x="635" y="61"/>
                  </a:cubicBezTo>
                  <a:cubicBezTo>
                    <a:pt x="392" y="0"/>
                    <a:pt x="190" y="18"/>
                    <a:pt x="0" y="10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9" name="Freeform 13"/>
            <p:cNvSpPr/>
            <p:nvPr/>
          </p:nvSpPr>
          <p:spPr bwMode="auto">
            <a:xfrm>
              <a:off x="5419725" y="4763"/>
              <a:ext cx="5216525" cy="5368925"/>
            </a:xfrm>
            <a:custGeom>
              <a:avLst/>
              <a:gdLst/>
              <a:ahLst/>
              <a:cxnLst/>
              <a:rect l="0" t="0" r="r" b="b"/>
              <a:pathLst>
                <a:path w="1097" h="1129">
                  <a:moveTo>
                    <a:pt x="1097" y="1129"/>
                  </a:moveTo>
                  <a:cubicBezTo>
                    <a:pt x="1031" y="909"/>
                    <a:pt x="843" y="701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0" name="Freeform 15"/>
            <p:cNvSpPr/>
            <p:nvPr/>
          </p:nvSpPr>
          <p:spPr bwMode="auto">
            <a:xfrm>
              <a:off x="5813425" y="4763"/>
              <a:ext cx="4832350" cy="4822825"/>
            </a:xfrm>
            <a:custGeom>
              <a:avLst/>
              <a:gdLst/>
              <a:ahLst/>
              <a:cxnLst/>
              <a:rect l="0" t="0" r="r" b="b"/>
              <a:pathLst>
                <a:path w="1016" h="1014">
                  <a:moveTo>
                    <a:pt x="1016" y="1014"/>
                  </a:moveTo>
                  <a:cubicBezTo>
                    <a:pt x="934" y="849"/>
                    <a:pt x="802" y="6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1" name="Freeform 16"/>
            <p:cNvSpPr/>
            <p:nvPr/>
          </p:nvSpPr>
          <p:spPr bwMode="auto">
            <a:xfrm>
              <a:off x="6003925" y="4763"/>
              <a:ext cx="4641850" cy="4598988"/>
            </a:xfrm>
            <a:custGeom>
              <a:avLst/>
              <a:gdLst/>
              <a:ahLst/>
              <a:cxnLst/>
              <a:rect l="0" t="0" r="r" b="b"/>
              <a:pathLst>
                <a:path w="976" h="967">
                  <a:moveTo>
                    <a:pt x="976" y="967"/>
                  </a:moveTo>
                  <a:cubicBezTo>
                    <a:pt x="894" y="822"/>
                    <a:pt x="779" y="689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2" name="Freeform 17"/>
            <p:cNvSpPr/>
            <p:nvPr/>
          </p:nvSpPr>
          <p:spPr bwMode="auto">
            <a:xfrm>
              <a:off x="6203950" y="0"/>
              <a:ext cx="4441825" cy="4237038"/>
            </a:xfrm>
            <a:custGeom>
              <a:avLst/>
              <a:gdLst/>
              <a:ahLst/>
              <a:cxnLst/>
              <a:rect l="0" t="0" r="r" b="b"/>
              <a:pathLst>
                <a:path w="934" h="891">
                  <a:moveTo>
                    <a:pt x="934" y="891"/>
                  </a:moveTo>
                  <a:cubicBezTo>
                    <a:pt x="863" y="783"/>
                    <a:pt x="778" y="684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3" name="Freeform 18"/>
            <p:cNvSpPr/>
            <p:nvPr/>
          </p:nvSpPr>
          <p:spPr bwMode="auto">
            <a:xfrm>
              <a:off x="6456363" y="4763"/>
              <a:ext cx="4179888" cy="3986213"/>
            </a:xfrm>
            <a:custGeom>
              <a:avLst/>
              <a:gdLst/>
              <a:ahLst/>
              <a:cxnLst/>
              <a:rect l="0" t="0" r="r" b="b"/>
              <a:pathLst>
                <a:path w="879" h="838">
                  <a:moveTo>
                    <a:pt x="879" y="838"/>
                  </a:moveTo>
                  <a:cubicBezTo>
                    <a:pt x="821" y="755"/>
                    <a:pt x="756" y="679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4" name="Freeform 19"/>
            <p:cNvSpPr/>
            <p:nvPr/>
          </p:nvSpPr>
          <p:spPr bwMode="auto">
            <a:xfrm>
              <a:off x="6869113" y="4763"/>
              <a:ext cx="3776663" cy="3838575"/>
            </a:xfrm>
            <a:custGeom>
              <a:avLst/>
              <a:gdLst/>
              <a:ahLst/>
              <a:cxnLst/>
              <a:rect l="0" t="0" r="r" b="b"/>
              <a:pathLst>
                <a:path w="794" h="807">
                  <a:moveTo>
                    <a:pt x="794" y="807"/>
                  </a:moveTo>
                  <a:cubicBezTo>
                    <a:pt x="745" y="739"/>
                    <a:pt x="695" y="676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5" name="Freeform 20"/>
            <p:cNvSpPr/>
            <p:nvPr/>
          </p:nvSpPr>
          <p:spPr bwMode="auto">
            <a:xfrm>
              <a:off x="8758238" y="4763"/>
              <a:ext cx="1887538" cy="1355725"/>
            </a:xfrm>
            <a:custGeom>
              <a:avLst/>
              <a:gdLst/>
              <a:ahLst/>
              <a:cxnLst/>
              <a:rect l="0" t="0" r="r" b="b"/>
              <a:pathLst>
                <a:path w="397" h="285">
                  <a:moveTo>
                    <a:pt x="397" y="285"/>
                  </a:moveTo>
                  <a:cubicBezTo>
                    <a:pt x="270" y="182"/>
                    <a:pt x="138" y="8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6" name="Freeform 21"/>
            <p:cNvSpPr/>
            <p:nvPr/>
          </p:nvSpPr>
          <p:spPr bwMode="auto">
            <a:xfrm>
              <a:off x="9223375" y="9525"/>
              <a:ext cx="1422400" cy="1108075"/>
            </a:xfrm>
            <a:custGeom>
              <a:avLst/>
              <a:gdLst/>
              <a:ahLst/>
              <a:cxnLst/>
              <a:rect l="0" t="0" r="r" b="b"/>
              <a:pathLst>
                <a:path w="299" h="233">
                  <a:moveTo>
                    <a:pt x="299" y="233"/>
                  </a:moveTo>
                  <a:cubicBezTo>
                    <a:pt x="197" y="145"/>
                    <a:pt x="97" y="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7" name="Freeform 22"/>
            <p:cNvSpPr/>
            <p:nvPr/>
          </p:nvSpPr>
          <p:spPr bwMode="auto">
            <a:xfrm>
              <a:off x="10009188" y="4763"/>
              <a:ext cx="636588" cy="361950"/>
            </a:xfrm>
            <a:custGeom>
              <a:avLst/>
              <a:gdLst/>
              <a:ahLst/>
              <a:cxnLst/>
              <a:rect l="0" t="0" r="r" b="b"/>
              <a:pathLst>
                <a:path w="134" h="76">
                  <a:moveTo>
                    <a:pt x="0" y="0"/>
                  </a:moveTo>
                  <a:cubicBezTo>
                    <a:pt x="45" y="25"/>
                    <a:pt x="89" y="50"/>
                    <a:pt x="134" y="7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" name="Group 6"/>
          <p:cNvGrpSpPr/>
          <p:nvPr/>
        </p:nvGrpSpPr>
        <p:grpSpPr>
          <a:xfrm>
            <a:off x="1283114" y="1168329"/>
            <a:ext cx="6586124" cy="4537816"/>
            <a:chOff x="1283114" y="1168329"/>
            <a:chExt cx="6586124" cy="4537816"/>
          </a:xfrm>
        </p:grpSpPr>
        <p:sp>
          <p:nvSpPr>
            <p:cNvPr id="39" name="Rectangle 38"/>
            <p:cNvSpPr/>
            <p:nvPr/>
          </p:nvSpPr>
          <p:spPr>
            <a:xfrm>
              <a:off x="1283114" y="1168329"/>
              <a:ext cx="6586124" cy="7315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283114" y="1973001"/>
              <a:ext cx="6586124" cy="33844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41" name="Isosceles Triangle 39"/>
            <p:cNvSpPr/>
            <p:nvPr/>
          </p:nvSpPr>
          <p:spPr>
            <a:xfrm rot="10800000">
              <a:off x="4362524" y="5355082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9091" y="2055278"/>
            <a:ext cx="6428445" cy="1810636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4800" spc="-113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9091" y="3941492"/>
            <a:ext cx="6428445" cy="1334120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4/29/2022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6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86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2" name="Group 31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42" name="Rectangle 41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Rectangle 43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786" y="2349926"/>
            <a:ext cx="3113815" cy="2472774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15686" y="794719"/>
            <a:ext cx="4095643" cy="52570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229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 flipH="1">
            <a:off x="0" y="0"/>
            <a:ext cx="9421759" cy="6858001"/>
            <a:chOff x="1243013" y="0"/>
            <a:chExt cx="9402763" cy="6858001"/>
          </a:xfrm>
        </p:grpSpPr>
        <p:sp>
          <p:nvSpPr>
            <p:cNvPr id="52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1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2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3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4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5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6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7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8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9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0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1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85" name="Group 84"/>
          <p:cNvGrpSpPr/>
          <p:nvPr/>
        </p:nvGrpSpPr>
        <p:grpSpPr>
          <a:xfrm>
            <a:off x="5228134" y="1699589"/>
            <a:ext cx="3286552" cy="3470421"/>
            <a:chOff x="640080" y="1699589"/>
            <a:chExt cx="3286552" cy="3470421"/>
          </a:xfrm>
        </p:grpSpPr>
        <p:sp>
          <p:nvSpPr>
            <p:cNvPr id="86" name="Rectangle 85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8" name="Rectangle 87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313609" y="2349924"/>
            <a:ext cx="3112047" cy="2464951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3258" y="802808"/>
            <a:ext cx="4118291" cy="525480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4/29/2022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264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66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7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8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9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0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1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2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3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4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0" name="Group 19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21" name="Rectangle 20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2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554" y="2349924"/>
            <a:ext cx="3112048" cy="246495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5687" y="803186"/>
            <a:ext cx="4091410" cy="5248622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702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4" name="Group 773"/>
          <p:cNvGrpSpPr/>
          <p:nvPr/>
        </p:nvGrpSpPr>
        <p:grpSpPr>
          <a:xfrm>
            <a:off x="0" y="0"/>
            <a:ext cx="9555163" cy="6853238"/>
            <a:chOff x="1524000" y="0"/>
            <a:chExt cx="9555163" cy="6853238"/>
          </a:xfrm>
        </p:grpSpPr>
        <p:sp>
          <p:nvSpPr>
            <p:cNvPr id="775" name="Freeform 6"/>
            <p:cNvSpPr/>
            <p:nvPr/>
          </p:nvSpPr>
          <p:spPr bwMode="auto">
            <a:xfrm>
              <a:off x="1524000" y="1331913"/>
              <a:ext cx="7837488" cy="5521325"/>
            </a:xfrm>
            <a:custGeom>
              <a:avLst/>
              <a:gdLst/>
              <a:ahLst/>
              <a:cxnLst/>
              <a:rect l="0" t="0" r="r" b="b"/>
              <a:pathLst>
                <a:path w="1648" h="1161">
                  <a:moveTo>
                    <a:pt x="1362" y="1161"/>
                  </a:moveTo>
                  <a:cubicBezTo>
                    <a:pt x="1648" y="920"/>
                    <a:pt x="1283" y="505"/>
                    <a:pt x="1097" y="326"/>
                  </a:cubicBezTo>
                  <a:cubicBezTo>
                    <a:pt x="926" y="162"/>
                    <a:pt x="709" y="35"/>
                    <a:pt x="470" y="14"/>
                  </a:cubicBezTo>
                  <a:cubicBezTo>
                    <a:pt x="315" y="0"/>
                    <a:pt x="142" y="49"/>
                    <a:pt x="0" y="138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6" name="Freeform 7"/>
            <p:cNvSpPr/>
            <p:nvPr/>
          </p:nvSpPr>
          <p:spPr bwMode="auto">
            <a:xfrm>
              <a:off x="1524000" y="5564188"/>
              <a:ext cx="1412875" cy="1284288"/>
            </a:xfrm>
            <a:custGeom>
              <a:avLst/>
              <a:gdLst/>
              <a:ahLst/>
              <a:cxnLst/>
              <a:rect l="0" t="0" r="r" b="b"/>
              <a:pathLst>
                <a:path w="297" h="270">
                  <a:moveTo>
                    <a:pt x="0" y="0"/>
                  </a:moveTo>
                  <a:cubicBezTo>
                    <a:pt x="73" y="119"/>
                    <a:pt x="186" y="220"/>
                    <a:pt x="297" y="27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7" name="Freeform 8"/>
            <p:cNvSpPr/>
            <p:nvPr/>
          </p:nvSpPr>
          <p:spPr bwMode="auto">
            <a:xfrm>
              <a:off x="1524000" y="2030413"/>
              <a:ext cx="6510338" cy="4813300"/>
            </a:xfrm>
            <a:custGeom>
              <a:avLst/>
              <a:gdLst/>
              <a:ahLst/>
              <a:cxnLst/>
              <a:rect l="0" t="0" r="r" b="b"/>
              <a:pathLst>
                <a:path w="1369" h="1012">
                  <a:moveTo>
                    <a:pt x="845" y="1012"/>
                  </a:moveTo>
                  <a:cubicBezTo>
                    <a:pt x="1043" y="967"/>
                    <a:pt x="1369" y="853"/>
                    <a:pt x="1263" y="588"/>
                  </a:cubicBezTo>
                  <a:cubicBezTo>
                    <a:pt x="1164" y="340"/>
                    <a:pt x="861" y="107"/>
                    <a:pt x="602" y="49"/>
                  </a:cubicBezTo>
                  <a:cubicBezTo>
                    <a:pt x="383" y="0"/>
                    <a:pt x="135" y="97"/>
                    <a:pt x="0" y="28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8" name="Freeform 9"/>
            <p:cNvSpPr/>
            <p:nvPr/>
          </p:nvSpPr>
          <p:spPr bwMode="auto">
            <a:xfrm>
              <a:off x="1528763" y="6207125"/>
              <a:ext cx="717550" cy="646113"/>
            </a:xfrm>
            <a:custGeom>
              <a:avLst/>
              <a:gdLst/>
              <a:ahLst/>
              <a:cxnLst/>
              <a:rect l="0" t="0" r="r" b="b"/>
              <a:pathLst>
                <a:path w="151" h="136">
                  <a:moveTo>
                    <a:pt x="0" y="0"/>
                  </a:moveTo>
                  <a:cubicBezTo>
                    <a:pt x="45" y="52"/>
                    <a:pt x="97" y="99"/>
                    <a:pt x="151" y="13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9" name="Freeform 10"/>
            <p:cNvSpPr/>
            <p:nvPr/>
          </p:nvSpPr>
          <p:spPr bwMode="auto">
            <a:xfrm>
              <a:off x="1524000" y="1806575"/>
              <a:ext cx="6753225" cy="5046663"/>
            </a:xfrm>
            <a:custGeom>
              <a:avLst/>
              <a:gdLst/>
              <a:ahLst/>
              <a:cxnLst/>
              <a:rect l="0" t="0" r="r" b="b"/>
              <a:pathLst>
                <a:path w="1420" h="1061">
                  <a:moveTo>
                    <a:pt x="1034" y="1061"/>
                  </a:moveTo>
                  <a:cubicBezTo>
                    <a:pt x="1148" y="1019"/>
                    <a:pt x="1283" y="957"/>
                    <a:pt x="1345" y="845"/>
                  </a:cubicBezTo>
                  <a:cubicBezTo>
                    <a:pt x="1420" y="710"/>
                    <a:pt x="1338" y="570"/>
                    <a:pt x="1249" y="466"/>
                  </a:cubicBezTo>
                  <a:cubicBezTo>
                    <a:pt x="1068" y="253"/>
                    <a:pt x="816" y="57"/>
                    <a:pt x="530" y="23"/>
                  </a:cubicBezTo>
                  <a:cubicBezTo>
                    <a:pt x="336" y="0"/>
                    <a:pt x="140" y="87"/>
                    <a:pt x="0" y="22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0" name="Freeform 11"/>
            <p:cNvSpPr/>
            <p:nvPr/>
          </p:nvSpPr>
          <p:spPr bwMode="auto">
            <a:xfrm>
              <a:off x="1524000" y="669925"/>
              <a:ext cx="8797925" cy="6183313"/>
            </a:xfrm>
            <a:custGeom>
              <a:avLst/>
              <a:gdLst/>
              <a:ahLst/>
              <a:cxnLst/>
              <a:rect l="0" t="0" r="r" b="b"/>
              <a:pathLst>
                <a:path w="1850" h="1300">
                  <a:moveTo>
                    <a:pt x="1552" y="1300"/>
                  </a:moveTo>
                  <a:cubicBezTo>
                    <a:pt x="1850" y="1019"/>
                    <a:pt x="1504" y="652"/>
                    <a:pt x="1288" y="447"/>
                  </a:cubicBezTo>
                  <a:cubicBezTo>
                    <a:pt x="1085" y="255"/>
                    <a:pt x="838" y="90"/>
                    <a:pt x="559" y="37"/>
                  </a:cubicBezTo>
                  <a:cubicBezTo>
                    <a:pt x="364" y="0"/>
                    <a:pt x="171" y="40"/>
                    <a:pt x="0" y="131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1" name="Freeform 12"/>
            <p:cNvSpPr/>
            <p:nvPr/>
          </p:nvSpPr>
          <p:spPr bwMode="auto">
            <a:xfrm>
              <a:off x="1524000" y="119063"/>
              <a:ext cx="9555163" cy="6734175"/>
            </a:xfrm>
            <a:custGeom>
              <a:avLst/>
              <a:gdLst/>
              <a:ahLst/>
              <a:cxnLst/>
              <a:rect l="0" t="0" r="r" b="b"/>
              <a:pathLst>
                <a:path w="2009" h="1416">
                  <a:moveTo>
                    <a:pt x="1725" y="1416"/>
                  </a:moveTo>
                  <a:cubicBezTo>
                    <a:pt x="2009" y="1117"/>
                    <a:pt x="1728" y="785"/>
                    <a:pt x="1492" y="565"/>
                  </a:cubicBezTo>
                  <a:cubicBezTo>
                    <a:pt x="1248" y="339"/>
                    <a:pt x="961" y="143"/>
                    <a:pt x="635" y="61"/>
                  </a:cubicBezTo>
                  <a:cubicBezTo>
                    <a:pt x="392" y="0"/>
                    <a:pt x="190" y="18"/>
                    <a:pt x="0" y="10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2" name="Freeform 13"/>
            <p:cNvSpPr/>
            <p:nvPr/>
          </p:nvSpPr>
          <p:spPr bwMode="auto">
            <a:xfrm>
              <a:off x="5419725" y="4763"/>
              <a:ext cx="5216525" cy="5368925"/>
            </a:xfrm>
            <a:custGeom>
              <a:avLst/>
              <a:gdLst/>
              <a:ahLst/>
              <a:cxnLst/>
              <a:rect l="0" t="0" r="r" b="b"/>
              <a:pathLst>
                <a:path w="1097" h="1129">
                  <a:moveTo>
                    <a:pt x="1097" y="1129"/>
                  </a:moveTo>
                  <a:cubicBezTo>
                    <a:pt x="1031" y="909"/>
                    <a:pt x="843" y="701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3" name="Freeform 15"/>
            <p:cNvSpPr/>
            <p:nvPr/>
          </p:nvSpPr>
          <p:spPr bwMode="auto">
            <a:xfrm>
              <a:off x="5813425" y="4763"/>
              <a:ext cx="4832350" cy="4822825"/>
            </a:xfrm>
            <a:custGeom>
              <a:avLst/>
              <a:gdLst/>
              <a:ahLst/>
              <a:cxnLst/>
              <a:rect l="0" t="0" r="r" b="b"/>
              <a:pathLst>
                <a:path w="1016" h="1014">
                  <a:moveTo>
                    <a:pt x="1016" y="1014"/>
                  </a:moveTo>
                  <a:cubicBezTo>
                    <a:pt x="934" y="849"/>
                    <a:pt x="802" y="6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4" name="Freeform 16"/>
            <p:cNvSpPr/>
            <p:nvPr/>
          </p:nvSpPr>
          <p:spPr bwMode="auto">
            <a:xfrm>
              <a:off x="6003925" y="4763"/>
              <a:ext cx="4641850" cy="4598988"/>
            </a:xfrm>
            <a:custGeom>
              <a:avLst/>
              <a:gdLst/>
              <a:ahLst/>
              <a:cxnLst/>
              <a:rect l="0" t="0" r="r" b="b"/>
              <a:pathLst>
                <a:path w="976" h="967">
                  <a:moveTo>
                    <a:pt x="976" y="967"/>
                  </a:moveTo>
                  <a:cubicBezTo>
                    <a:pt x="894" y="822"/>
                    <a:pt x="779" y="689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5" name="Freeform 17"/>
            <p:cNvSpPr/>
            <p:nvPr/>
          </p:nvSpPr>
          <p:spPr bwMode="auto">
            <a:xfrm>
              <a:off x="6203950" y="0"/>
              <a:ext cx="4441825" cy="4237038"/>
            </a:xfrm>
            <a:custGeom>
              <a:avLst/>
              <a:gdLst/>
              <a:ahLst/>
              <a:cxnLst/>
              <a:rect l="0" t="0" r="r" b="b"/>
              <a:pathLst>
                <a:path w="934" h="891">
                  <a:moveTo>
                    <a:pt x="934" y="891"/>
                  </a:moveTo>
                  <a:cubicBezTo>
                    <a:pt x="863" y="783"/>
                    <a:pt x="778" y="684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6" name="Freeform 18"/>
            <p:cNvSpPr/>
            <p:nvPr/>
          </p:nvSpPr>
          <p:spPr bwMode="auto">
            <a:xfrm>
              <a:off x="6456363" y="4763"/>
              <a:ext cx="4179888" cy="3986213"/>
            </a:xfrm>
            <a:custGeom>
              <a:avLst/>
              <a:gdLst/>
              <a:ahLst/>
              <a:cxnLst/>
              <a:rect l="0" t="0" r="r" b="b"/>
              <a:pathLst>
                <a:path w="879" h="838">
                  <a:moveTo>
                    <a:pt x="879" y="838"/>
                  </a:moveTo>
                  <a:cubicBezTo>
                    <a:pt x="821" y="755"/>
                    <a:pt x="756" y="679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7" name="Freeform 19"/>
            <p:cNvSpPr/>
            <p:nvPr/>
          </p:nvSpPr>
          <p:spPr bwMode="auto">
            <a:xfrm>
              <a:off x="6869113" y="4763"/>
              <a:ext cx="3776663" cy="3838575"/>
            </a:xfrm>
            <a:custGeom>
              <a:avLst/>
              <a:gdLst/>
              <a:ahLst/>
              <a:cxnLst/>
              <a:rect l="0" t="0" r="r" b="b"/>
              <a:pathLst>
                <a:path w="794" h="807">
                  <a:moveTo>
                    <a:pt x="794" y="807"/>
                  </a:moveTo>
                  <a:cubicBezTo>
                    <a:pt x="745" y="739"/>
                    <a:pt x="695" y="676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8" name="Freeform 20"/>
            <p:cNvSpPr/>
            <p:nvPr/>
          </p:nvSpPr>
          <p:spPr bwMode="auto">
            <a:xfrm>
              <a:off x="8758238" y="4763"/>
              <a:ext cx="1887538" cy="1355725"/>
            </a:xfrm>
            <a:custGeom>
              <a:avLst/>
              <a:gdLst/>
              <a:ahLst/>
              <a:cxnLst/>
              <a:rect l="0" t="0" r="r" b="b"/>
              <a:pathLst>
                <a:path w="397" h="285">
                  <a:moveTo>
                    <a:pt x="397" y="285"/>
                  </a:moveTo>
                  <a:cubicBezTo>
                    <a:pt x="270" y="182"/>
                    <a:pt x="138" y="8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9" name="Freeform 21"/>
            <p:cNvSpPr/>
            <p:nvPr/>
          </p:nvSpPr>
          <p:spPr bwMode="auto">
            <a:xfrm>
              <a:off x="9223375" y="9525"/>
              <a:ext cx="1422400" cy="1108075"/>
            </a:xfrm>
            <a:custGeom>
              <a:avLst/>
              <a:gdLst/>
              <a:ahLst/>
              <a:cxnLst/>
              <a:rect l="0" t="0" r="r" b="b"/>
              <a:pathLst>
                <a:path w="299" h="233">
                  <a:moveTo>
                    <a:pt x="299" y="233"/>
                  </a:moveTo>
                  <a:cubicBezTo>
                    <a:pt x="197" y="145"/>
                    <a:pt x="97" y="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0" name="Freeform 22"/>
            <p:cNvSpPr/>
            <p:nvPr/>
          </p:nvSpPr>
          <p:spPr bwMode="auto">
            <a:xfrm>
              <a:off x="10009188" y="4763"/>
              <a:ext cx="636588" cy="361950"/>
            </a:xfrm>
            <a:custGeom>
              <a:avLst/>
              <a:gdLst/>
              <a:ahLst/>
              <a:cxnLst/>
              <a:rect l="0" t="0" r="r" b="b"/>
              <a:pathLst>
                <a:path w="134" h="76">
                  <a:moveTo>
                    <a:pt x="0" y="0"/>
                  </a:moveTo>
                  <a:cubicBezTo>
                    <a:pt x="45" y="25"/>
                    <a:pt x="89" y="50"/>
                    <a:pt x="134" y="7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" name="Group 6"/>
          <p:cNvGrpSpPr/>
          <p:nvPr/>
        </p:nvGrpSpPr>
        <p:grpSpPr>
          <a:xfrm>
            <a:off x="2403476" y="1158902"/>
            <a:ext cx="4317684" cy="4537816"/>
            <a:chOff x="2403476" y="1158902"/>
            <a:chExt cx="4317684" cy="4537816"/>
          </a:xfrm>
        </p:grpSpPr>
        <p:sp>
          <p:nvSpPr>
            <p:cNvPr id="28" name="Rectangle 27"/>
            <p:cNvSpPr/>
            <p:nvPr/>
          </p:nvSpPr>
          <p:spPr>
            <a:xfrm>
              <a:off x="2403476" y="1158902"/>
              <a:ext cx="4317684" cy="7315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2403476" y="1963574"/>
              <a:ext cx="4317684" cy="33844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73" name="Isosceles Triangle 28"/>
            <p:cNvSpPr/>
            <p:nvPr/>
          </p:nvSpPr>
          <p:spPr>
            <a:xfrm rot="10800000">
              <a:off x="4358702" y="5345655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9148" y="2028827"/>
            <a:ext cx="4162952" cy="1732474"/>
          </a:xfrm>
        </p:spPr>
        <p:txBody>
          <a:bodyPr bIns="0" anchor="b">
            <a:normAutofit/>
          </a:bodyPr>
          <a:lstStyle>
            <a:lvl1pPr algn="ctr"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9148" y="3843338"/>
            <a:ext cx="4162952" cy="1426097"/>
          </a:xfrm>
        </p:spPr>
        <p:txBody>
          <a:bodyPr tIns="0">
            <a:normAutofit/>
          </a:bodyPr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4/29/2022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33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42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1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2" name="Group 61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63" name="Rectangle 62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5" name="Rectangle 64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952" y="2355068"/>
            <a:ext cx="3122163" cy="2459808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23014" y="804029"/>
            <a:ext cx="4091674" cy="24593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20283" y="3585104"/>
            <a:ext cx="4094404" cy="24706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4/29/2022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267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39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60" name="Rectangle 59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952" y="2355848"/>
            <a:ext cx="3122163" cy="2459028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6612" y="802200"/>
            <a:ext cx="3805123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6636" y="1487999"/>
            <a:ext cx="3804674" cy="17753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95010" y="3585518"/>
            <a:ext cx="3819675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95010" y="4270332"/>
            <a:ext cx="3819675" cy="17854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4/29/2022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31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77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40" name="Group 39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41" name="Rectangle 40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Rectangle 42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554" y="2349924"/>
            <a:ext cx="3112047" cy="246495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438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4/29/2022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677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roup 86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88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42" name="Group 41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43" name="Rectangle 42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554" y="2349924"/>
            <a:ext cx="3112047" cy="1225399"/>
          </a:xfrm>
        </p:spPr>
        <p:txBody>
          <a:bodyPr bIns="0" anchor="b">
            <a:noAutofit/>
          </a:bodyPr>
          <a:lstStyle>
            <a:lvl1pPr algn="ctr">
              <a:defRPr sz="28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5686" y="801390"/>
            <a:ext cx="4095643" cy="524949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5554" y="3575324"/>
            <a:ext cx="3112047" cy="123955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FFFE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114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roup 428"/>
          <p:cNvGrpSpPr/>
          <p:nvPr/>
        </p:nvGrpSpPr>
        <p:grpSpPr>
          <a:xfrm>
            <a:off x="0" y="0"/>
            <a:ext cx="9555163" cy="6853238"/>
            <a:chOff x="1524000" y="0"/>
            <a:chExt cx="9555163" cy="6853238"/>
          </a:xfrm>
        </p:grpSpPr>
        <p:sp>
          <p:nvSpPr>
            <p:cNvPr id="430" name="Freeform 6"/>
            <p:cNvSpPr/>
            <p:nvPr/>
          </p:nvSpPr>
          <p:spPr bwMode="auto">
            <a:xfrm>
              <a:off x="1524000" y="1331913"/>
              <a:ext cx="7837488" cy="5521325"/>
            </a:xfrm>
            <a:custGeom>
              <a:avLst/>
              <a:gdLst/>
              <a:ahLst/>
              <a:cxnLst/>
              <a:rect l="0" t="0" r="r" b="b"/>
              <a:pathLst>
                <a:path w="1648" h="1161">
                  <a:moveTo>
                    <a:pt x="1362" y="1161"/>
                  </a:moveTo>
                  <a:cubicBezTo>
                    <a:pt x="1648" y="920"/>
                    <a:pt x="1283" y="505"/>
                    <a:pt x="1097" y="326"/>
                  </a:cubicBezTo>
                  <a:cubicBezTo>
                    <a:pt x="926" y="162"/>
                    <a:pt x="709" y="35"/>
                    <a:pt x="470" y="14"/>
                  </a:cubicBezTo>
                  <a:cubicBezTo>
                    <a:pt x="315" y="0"/>
                    <a:pt x="142" y="49"/>
                    <a:pt x="0" y="138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1" name="Freeform 7"/>
            <p:cNvSpPr/>
            <p:nvPr/>
          </p:nvSpPr>
          <p:spPr bwMode="auto">
            <a:xfrm>
              <a:off x="1524000" y="5564188"/>
              <a:ext cx="1412875" cy="1284288"/>
            </a:xfrm>
            <a:custGeom>
              <a:avLst/>
              <a:gdLst/>
              <a:ahLst/>
              <a:cxnLst/>
              <a:rect l="0" t="0" r="r" b="b"/>
              <a:pathLst>
                <a:path w="297" h="270">
                  <a:moveTo>
                    <a:pt x="0" y="0"/>
                  </a:moveTo>
                  <a:cubicBezTo>
                    <a:pt x="73" y="119"/>
                    <a:pt x="186" y="220"/>
                    <a:pt x="297" y="27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2" name="Freeform 8"/>
            <p:cNvSpPr/>
            <p:nvPr/>
          </p:nvSpPr>
          <p:spPr bwMode="auto">
            <a:xfrm>
              <a:off x="1524000" y="2030413"/>
              <a:ext cx="6510338" cy="4813300"/>
            </a:xfrm>
            <a:custGeom>
              <a:avLst/>
              <a:gdLst/>
              <a:ahLst/>
              <a:cxnLst/>
              <a:rect l="0" t="0" r="r" b="b"/>
              <a:pathLst>
                <a:path w="1369" h="1012">
                  <a:moveTo>
                    <a:pt x="845" y="1012"/>
                  </a:moveTo>
                  <a:cubicBezTo>
                    <a:pt x="1043" y="967"/>
                    <a:pt x="1369" y="853"/>
                    <a:pt x="1263" y="588"/>
                  </a:cubicBezTo>
                  <a:cubicBezTo>
                    <a:pt x="1164" y="340"/>
                    <a:pt x="861" y="107"/>
                    <a:pt x="602" y="49"/>
                  </a:cubicBezTo>
                  <a:cubicBezTo>
                    <a:pt x="383" y="0"/>
                    <a:pt x="135" y="97"/>
                    <a:pt x="0" y="28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3" name="Freeform 9"/>
            <p:cNvSpPr/>
            <p:nvPr/>
          </p:nvSpPr>
          <p:spPr bwMode="auto">
            <a:xfrm>
              <a:off x="1528763" y="6207125"/>
              <a:ext cx="717550" cy="646113"/>
            </a:xfrm>
            <a:custGeom>
              <a:avLst/>
              <a:gdLst/>
              <a:ahLst/>
              <a:cxnLst/>
              <a:rect l="0" t="0" r="r" b="b"/>
              <a:pathLst>
                <a:path w="151" h="136">
                  <a:moveTo>
                    <a:pt x="0" y="0"/>
                  </a:moveTo>
                  <a:cubicBezTo>
                    <a:pt x="45" y="52"/>
                    <a:pt x="97" y="99"/>
                    <a:pt x="151" y="13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4" name="Freeform 10"/>
            <p:cNvSpPr/>
            <p:nvPr/>
          </p:nvSpPr>
          <p:spPr bwMode="auto">
            <a:xfrm>
              <a:off x="1524000" y="1806575"/>
              <a:ext cx="6753225" cy="5046663"/>
            </a:xfrm>
            <a:custGeom>
              <a:avLst/>
              <a:gdLst/>
              <a:ahLst/>
              <a:cxnLst/>
              <a:rect l="0" t="0" r="r" b="b"/>
              <a:pathLst>
                <a:path w="1420" h="1061">
                  <a:moveTo>
                    <a:pt x="1034" y="1061"/>
                  </a:moveTo>
                  <a:cubicBezTo>
                    <a:pt x="1148" y="1019"/>
                    <a:pt x="1283" y="957"/>
                    <a:pt x="1345" y="845"/>
                  </a:cubicBezTo>
                  <a:cubicBezTo>
                    <a:pt x="1420" y="710"/>
                    <a:pt x="1338" y="570"/>
                    <a:pt x="1249" y="466"/>
                  </a:cubicBezTo>
                  <a:cubicBezTo>
                    <a:pt x="1068" y="253"/>
                    <a:pt x="816" y="57"/>
                    <a:pt x="530" y="23"/>
                  </a:cubicBezTo>
                  <a:cubicBezTo>
                    <a:pt x="336" y="0"/>
                    <a:pt x="140" y="87"/>
                    <a:pt x="0" y="22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5" name="Freeform 11"/>
            <p:cNvSpPr/>
            <p:nvPr/>
          </p:nvSpPr>
          <p:spPr bwMode="auto">
            <a:xfrm>
              <a:off x="1524000" y="669925"/>
              <a:ext cx="8797925" cy="6183313"/>
            </a:xfrm>
            <a:custGeom>
              <a:avLst/>
              <a:gdLst/>
              <a:ahLst/>
              <a:cxnLst/>
              <a:rect l="0" t="0" r="r" b="b"/>
              <a:pathLst>
                <a:path w="1850" h="1300">
                  <a:moveTo>
                    <a:pt x="1552" y="1300"/>
                  </a:moveTo>
                  <a:cubicBezTo>
                    <a:pt x="1850" y="1019"/>
                    <a:pt x="1504" y="652"/>
                    <a:pt x="1288" y="447"/>
                  </a:cubicBezTo>
                  <a:cubicBezTo>
                    <a:pt x="1085" y="255"/>
                    <a:pt x="838" y="90"/>
                    <a:pt x="559" y="37"/>
                  </a:cubicBezTo>
                  <a:cubicBezTo>
                    <a:pt x="364" y="0"/>
                    <a:pt x="171" y="40"/>
                    <a:pt x="0" y="131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6" name="Freeform 12"/>
            <p:cNvSpPr/>
            <p:nvPr/>
          </p:nvSpPr>
          <p:spPr bwMode="auto">
            <a:xfrm>
              <a:off x="1524000" y="119063"/>
              <a:ext cx="9555163" cy="6734175"/>
            </a:xfrm>
            <a:custGeom>
              <a:avLst/>
              <a:gdLst/>
              <a:ahLst/>
              <a:cxnLst/>
              <a:rect l="0" t="0" r="r" b="b"/>
              <a:pathLst>
                <a:path w="2009" h="1416">
                  <a:moveTo>
                    <a:pt x="1725" y="1416"/>
                  </a:moveTo>
                  <a:cubicBezTo>
                    <a:pt x="2009" y="1117"/>
                    <a:pt x="1728" y="785"/>
                    <a:pt x="1492" y="565"/>
                  </a:cubicBezTo>
                  <a:cubicBezTo>
                    <a:pt x="1248" y="339"/>
                    <a:pt x="961" y="143"/>
                    <a:pt x="635" y="61"/>
                  </a:cubicBezTo>
                  <a:cubicBezTo>
                    <a:pt x="392" y="0"/>
                    <a:pt x="190" y="18"/>
                    <a:pt x="0" y="10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7" name="Freeform 13"/>
            <p:cNvSpPr/>
            <p:nvPr/>
          </p:nvSpPr>
          <p:spPr bwMode="auto">
            <a:xfrm>
              <a:off x="5419725" y="4763"/>
              <a:ext cx="5216525" cy="5368925"/>
            </a:xfrm>
            <a:custGeom>
              <a:avLst/>
              <a:gdLst/>
              <a:ahLst/>
              <a:cxnLst/>
              <a:rect l="0" t="0" r="r" b="b"/>
              <a:pathLst>
                <a:path w="1097" h="1129">
                  <a:moveTo>
                    <a:pt x="1097" y="1129"/>
                  </a:moveTo>
                  <a:cubicBezTo>
                    <a:pt x="1031" y="909"/>
                    <a:pt x="843" y="701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8" name="Freeform 15"/>
            <p:cNvSpPr/>
            <p:nvPr/>
          </p:nvSpPr>
          <p:spPr bwMode="auto">
            <a:xfrm>
              <a:off x="5813425" y="4763"/>
              <a:ext cx="4832350" cy="4822825"/>
            </a:xfrm>
            <a:custGeom>
              <a:avLst/>
              <a:gdLst/>
              <a:ahLst/>
              <a:cxnLst/>
              <a:rect l="0" t="0" r="r" b="b"/>
              <a:pathLst>
                <a:path w="1016" h="1014">
                  <a:moveTo>
                    <a:pt x="1016" y="1014"/>
                  </a:moveTo>
                  <a:cubicBezTo>
                    <a:pt x="934" y="849"/>
                    <a:pt x="802" y="6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9" name="Freeform 16"/>
            <p:cNvSpPr/>
            <p:nvPr/>
          </p:nvSpPr>
          <p:spPr bwMode="auto">
            <a:xfrm>
              <a:off x="6003925" y="4763"/>
              <a:ext cx="4641850" cy="4598988"/>
            </a:xfrm>
            <a:custGeom>
              <a:avLst/>
              <a:gdLst/>
              <a:ahLst/>
              <a:cxnLst/>
              <a:rect l="0" t="0" r="r" b="b"/>
              <a:pathLst>
                <a:path w="976" h="967">
                  <a:moveTo>
                    <a:pt x="976" y="967"/>
                  </a:moveTo>
                  <a:cubicBezTo>
                    <a:pt x="894" y="822"/>
                    <a:pt x="779" y="689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0" name="Freeform 17"/>
            <p:cNvSpPr/>
            <p:nvPr/>
          </p:nvSpPr>
          <p:spPr bwMode="auto">
            <a:xfrm>
              <a:off x="6203950" y="0"/>
              <a:ext cx="4441825" cy="4237038"/>
            </a:xfrm>
            <a:custGeom>
              <a:avLst/>
              <a:gdLst/>
              <a:ahLst/>
              <a:cxnLst/>
              <a:rect l="0" t="0" r="r" b="b"/>
              <a:pathLst>
                <a:path w="934" h="891">
                  <a:moveTo>
                    <a:pt x="934" y="891"/>
                  </a:moveTo>
                  <a:cubicBezTo>
                    <a:pt x="863" y="783"/>
                    <a:pt x="778" y="684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1" name="Freeform 18"/>
            <p:cNvSpPr/>
            <p:nvPr/>
          </p:nvSpPr>
          <p:spPr bwMode="auto">
            <a:xfrm>
              <a:off x="6456363" y="4763"/>
              <a:ext cx="4179888" cy="3986213"/>
            </a:xfrm>
            <a:custGeom>
              <a:avLst/>
              <a:gdLst/>
              <a:ahLst/>
              <a:cxnLst/>
              <a:rect l="0" t="0" r="r" b="b"/>
              <a:pathLst>
                <a:path w="879" h="838">
                  <a:moveTo>
                    <a:pt x="879" y="838"/>
                  </a:moveTo>
                  <a:cubicBezTo>
                    <a:pt x="821" y="755"/>
                    <a:pt x="756" y="679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2" name="Freeform 19"/>
            <p:cNvSpPr/>
            <p:nvPr/>
          </p:nvSpPr>
          <p:spPr bwMode="auto">
            <a:xfrm>
              <a:off x="6869113" y="4763"/>
              <a:ext cx="3776663" cy="3838575"/>
            </a:xfrm>
            <a:custGeom>
              <a:avLst/>
              <a:gdLst/>
              <a:ahLst/>
              <a:cxnLst/>
              <a:rect l="0" t="0" r="r" b="b"/>
              <a:pathLst>
                <a:path w="794" h="807">
                  <a:moveTo>
                    <a:pt x="794" y="807"/>
                  </a:moveTo>
                  <a:cubicBezTo>
                    <a:pt x="745" y="739"/>
                    <a:pt x="695" y="676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3" name="Freeform 20"/>
            <p:cNvSpPr/>
            <p:nvPr/>
          </p:nvSpPr>
          <p:spPr bwMode="auto">
            <a:xfrm>
              <a:off x="8758238" y="4763"/>
              <a:ext cx="1887538" cy="1355725"/>
            </a:xfrm>
            <a:custGeom>
              <a:avLst/>
              <a:gdLst/>
              <a:ahLst/>
              <a:cxnLst/>
              <a:rect l="0" t="0" r="r" b="b"/>
              <a:pathLst>
                <a:path w="397" h="285">
                  <a:moveTo>
                    <a:pt x="397" y="285"/>
                  </a:moveTo>
                  <a:cubicBezTo>
                    <a:pt x="270" y="182"/>
                    <a:pt x="138" y="8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4" name="Freeform 21"/>
            <p:cNvSpPr/>
            <p:nvPr/>
          </p:nvSpPr>
          <p:spPr bwMode="auto">
            <a:xfrm>
              <a:off x="9223375" y="9525"/>
              <a:ext cx="1422400" cy="1108075"/>
            </a:xfrm>
            <a:custGeom>
              <a:avLst/>
              <a:gdLst/>
              <a:ahLst/>
              <a:cxnLst/>
              <a:rect l="0" t="0" r="r" b="b"/>
              <a:pathLst>
                <a:path w="299" h="233">
                  <a:moveTo>
                    <a:pt x="299" y="233"/>
                  </a:moveTo>
                  <a:cubicBezTo>
                    <a:pt x="197" y="145"/>
                    <a:pt x="97" y="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5" name="Freeform 22"/>
            <p:cNvSpPr/>
            <p:nvPr/>
          </p:nvSpPr>
          <p:spPr bwMode="auto">
            <a:xfrm>
              <a:off x="10009188" y="4763"/>
              <a:ext cx="636588" cy="361950"/>
            </a:xfrm>
            <a:custGeom>
              <a:avLst/>
              <a:gdLst/>
              <a:ahLst/>
              <a:cxnLst/>
              <a:rect l="0" t="0" r="r" b="b"/>
              <a:pathLst>
                <a:path w="134" h="76">
                  <a:moveTo>
                    <a:pt x="0" y="0"/>
                  </a:moveTo>
                  <a:cubicBezTo>
                    <a:pt x="45" y="25"/>
                    <a:pt x="89" y="50"/>
                    <a:pt x="134" y="7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644463" y="1698332"/>
            <a:ext cx="4357752" cy="3470420"/>
            <a:chOff x="644463" y="1698332"/>
            <a:chExt cx="4357752" cy="3470420"/>
          </a:xfrm>
        </p:grpSpPr>
        <p:sp>
          <p:nvSpPr>
            <p:cNvPr id="77" name="Rectangle 76"/>
            <p:cNvSpPr/>
            <p:nvPr/>
          </p:nvSpPr>
          <p:spPr>
            <a:xfrm>
              <a:off x="644463" y="1698332"/>
              <a:ext cx="4357752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644463" y="2274404"/>
              <a:ext cx="43577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27" name="Isosceles Triangle 9"/>
            <p:cNvSpPr/>
            <p:nvPr/>
          </p:nvSpPr>
          <p:spPr>
            <a:xfrm rot="10800000">
              <a:off x="2665346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54676" y="0"/>
            <a:ext cx="3489324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585" y="2336402"/>
            <a:ext cx="4197666" cy="1265539"/>
          </a:xfrm>
        </p:spPr>
        <p:txBody>
          <a:bodyPr bIns="0" anchor="b">
            <a:normAutofit/>
          </a:bodyPr>
          <a:lstStyle>
            <a:lvl1pPr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2314" y="3601941"/>
            <a:ext cx="4199254" cy="1214535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FFFE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4/29/2022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4358641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15463" y="320040"/>
            <a:ext cx="6858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528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5554" y="2349925"/>
            <a:ext cx="3112047" cy="2464952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15687" y="794719"/>
            <a:ext cx="4079089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" y="320040"/>
            <a:ext cx="27432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0080" y="6227064"/>
            <a:ext cx="7854696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8976" y="320040"/>
            <a:ext cx="6858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384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85800" rtl="0" eaLnBrk="1" latinLnBrk="0" hangingPunct="1">
        <a:lnSpc>
          <a:spcPct val="85000"/>
        </a:lnSpc>
        <a:spcBef>
          <a:spcPct val="0"/>
        </a:spcBef>
        <a:buNone/>
        <a:defRPr sz="3200" b="0" i="0" kern="1200" cap="none" spc="-113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04"/>
            <a:ext cx="9144000" cy="680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476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8892480" cy="54726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20" y="6021288"/>
            <a:ext cx="8892480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They are too dark = </a:t>
            </a:r>
            <a:r>
              <a:rPr lang="el-GR" sz="2800" b="1" i="1">
                <a:solidFill>
                  <a:srgbClr val="FF0000"/>
                </a:solidFill>
                <a:latin typeface="Comic Sans MS" pitchFamily="66" charset="0"/>
              </a:rPr>
              <a:t>Είναι πάρα πολύ σκούρα</a:t>
            </a:r>
            <a:r>
              <a:rPr lang="en-US" sz="2800" b="1" i="1">
                <a:solidFill>
                  <a:srgbClr val="FF0000"/>
                </a:solidFill>
                <a:latin typeface="Comic Sans MS" pitchFamily="66" charset="0"/>
              </a:rPr>
              <a:t> </a:t>
            </a:r>
            <a:endParaRPr lang="el-GR" sz="2800" b="1" i="1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6" name="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8600" y="108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8387853" cy="5040560"/>
          </a:xfrm>
          <a:prstGeom prst="rect">
            <a:avLst/>
          </a:prstGeom>
        </p:spPr>
      </p:pic>
      <p:pic>
        <p:nvPicPr>
          <p:cNvPr id="3" name="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0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20" y="5759678"/>
            <a:ext cx="8892480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It’s too bright </a:t>
            </a:r>
            <a:r>
              <a:rPr lang="el-GR" sz="2800" b="1" i="1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= </a:t>
            </a:r>
            <a:r>
              <a:rPr lang="el-GR" sz="2800" b="1" i="1">
                <a:solidFill>
                  <a:srgbClr val="FF0000"/>
                </a:solidFill>
                <a:latin typeface="Comic Sans MS" pitchFamily="66" charset="0"/>
              </a:rPr>
              <a:t>Είναι πάρα πολύ φωτεινό</a:t>
            </a:r>
          </a:p>
          <a:p>
            <a:r>
              <a:rPr lang="en-US" sz="2800" b="1" i="1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Nothing looks right = </a:t>
            </a:r>
            <a:r>
              <a:rPr lang="el-GR" sz="2800" b="1" i="1">
                <a:solidFill>
                  <a:srgbClr val="FF0000"/>
                </a:solidFill>
                <a:latin typeface="Comic Sans MS" pitchFamily="66" charset="0"/>
              </a:rPr>
              <a:t>Τίποτα δεν φαίνεται σωστό</a:t>
            </a:r>
          </a:p>
        </p:txBody>
      </p:sp>
    </p:spTree>
    <p:extLst>
      <p:ext uri="{BB962C8B-B14F-4D97-AF65-F5344CB8AC3E}">
        <p14:creationId xmlns:p14="http://schemas.microsoft.com/office/powerpoint/2010/main" val="48626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8445575" cy="5112568"/>
          </a:xfrm>
          <a:prstGeom prst="rect">
            <a:avLst/>
          </a:prstGeom>
        </p:spPr>
      </p:pic>
      <p:pic>
        <p:nvPicPr>
          <p:cNvPr id="3" name="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7944" y="0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5136" y="5805264"/>
            <a:ext cx="7344816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i="1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Who’s there? </a:t>
            </a:r>
            <a:r>
              <a:rPr lang="el-GR" sz="3600" b="1" i="1">
                <a:solidFill>
                  <a:srgbClr val="FF0000"/>
                </a:solidFill>
                <a:latin typeface="Comic Sans MS" pitchFamily="66" charset="0"/>
              </a:rPr>
              <a:t>Ποιος είναι εκεί;</a:t>
            </a:r>
          </a:p>
        </p:txBody>
      </p:sp>
    </p:spTree>
    <p:extLst>
      <p:ext uri="{BB962C8B-B14F-4D97-AF65-F5344CB8AC3E}">
        <p14:creationId xmlns:p14="http://schemas.microsoft.com/office/powerpoint/2010/main" val="38555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81"/>
            <a:ext cx="2123728" cy="2282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28" y="2276873"/>
            <a:ext cx="1619672" cy="2680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59" y="4877949"/>
            <a:ext cx="1706810" cy="196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Ορθογώνιο 4"/>
          <p:cNvSpPr/>
          <p:nvPr/>
        </p:nvSpPr>
        <p:spPr>
          <a:xfrm>
            <a:off x="5364088" y="968900"/>
            <a:ext cx="25962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trousers</a:t>
            </a:r>
            <a:endParaRPr lang="el-GR" sz="54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5508104" y="2852936"/>
            <a:ext cx="15215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shirt</a:t>
            </a:r>
            <a:endParaRPr lang="el-GR" sz="54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5689212" y="5229200"/>
            <a:ext cx="19275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jacket</a:t>
            </a:r>
            <a:endParaRPr lang="el-GR" sz="54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197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31 -0.00625 C 0.04254 -0.01759 0.0349 -0.02777 0.02969 -0.03796 C 0.02917 -0.03935 0.02743 -0.03912 0.02622 -0.03958 C 0.01406 -0.05555 0.01979 -0.05092 0.01077 -0.05717 C -2.22222E-6 -0.07546 -0.01736 -0.0905 -0.03455 -0.09513 C -0.04028 -0.10115 -0.04531 -0.10277 -0.05243 -0.10462 C -0.06944 -0.11643 -0.09201 -0.11736 -0.11076 -0.11898 C -0.13889 -0.12152 -0.16684 -0.12268 -0.19514 -0.12384 C -0.24392 -0.12847 -0.2158 -0.12708 -0.27969 -0.12523 C -0.28246 -0.12476 -0.28541 -0.125 -0.28802 -0.12384 C -0.29149 -0.12245 -0.29757 -0.11736 -0.29757 -0.11712 C -0.30034 -0.11203 -0.30121 -0.10787 -0.30243 -0.10162 C -0.29722 -0.06759 -0.28854 -0.06226 -0.26788 -0.0412 C -0.25816 -0.03125 -0.24948 -0.0199 -0.23923 -0.01111 C -0.22621 -4.81481E-6 -0.21441 0.01459 -0.2 0.02223 C -0.19409 0.02547 -0.18784 0.02778 -0.18212 0.03172 C -0.16996 0.04005 -0.15885 0.05139 -0.14635 0.0588 C -0.12326 0.07269 -0.10034 0.0838 -0.07743 0.09838 C -0.07222 0.10163 -0.06614 0.10186 -0.06076 0.10487 C -0.04948 0.11112 -0.03923 0.12107 -0.02743 0.12547 C -0.00972 0.13218 0.004 0.14306 0.02031 0.15394 C 0.02413 0.15649 0.02847 0.15741 0.03212 0.16042 C 0.07778 0.19723 0.10417 0.26227 0.13212 0.32061 C 0.14011 0.3375 0.15139 0.35093 0.16077 0.36667 C 0.16702 0.37732 0.16979 0.39213 0.17622 0.40325 C 0.18525 0.4382 0.19705 0.46737 0.20122 0.50487 C 0.20087 0.53774 0.20104 0.57038 0.2 0.60325 C 0.19983 0.60926 0.19427 0.61806 0.19288 0.62385 C 0.1783 0.68102 0.14115 0.70579 0.09757 0.71112 C 0.03854 0.70903 -0.01962 0.70463 -0.07847 0.69838 C -0.10607 0.69561 -0.11354 0.69561 -0.14045 0.69213 C -0.15677 0.69005 -0.18923 0.68588 -0.18923 0.68612 C -0.196 0.68311 -0.20416 0.6838 -0.20955 0.67778 C -0.21198 0.67524 -0.21406 0.67223 -0.21666 0.66991 C -0.21892 0.66783 -0.2217 0.66713 -0.22378 0.66505 C -0.23142 0.65764 -0.2375 0.64746 -0.24514 0.63982 C -0.25139 0.62315 -0.24288 0.64329 -0.25243 0.62871 C -0.25659 0.62246 -0.26163 0.60926 -0.26423 0.60163 C -0.26632 0.59538 -0.26805 0.58889 -0.27014 0.58264 C -0.27135 0.57894 -0.27378 0.57153 -0.27378 0.57176 C -0.27465 0.56621 -0.27517 0.56088 -0.27621 0.55556 C -0.27708 0.55116 -0.27899 0.54723 -0.27969 0.54283 C -0.28212 0.52894 -0.28159 0.51413 -0.28333 0.5 C -0.2842 0.47709 -0.28368 0.45741 -0.29045 0.43658 C -0.29219 0.42246 -0.29826 0.41135 -0.30243 0.39838 C -0.31528 0.35903 -0.32378 0.3213 -0.35833 0.30811 C -0.36232 0.30973 -0.36649 0.31019 -0.37014 0.31274 " pathEditMode="relative" rAng="0" ptsTypes="fffffffffffffffffffffffffffffffffffffffffffff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86" y="2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33333E-6 C -0.01285 -0.00579 -0.05191 -0.00509 -0.0691 -0.00648 C -0.09792 -0.01366 -0.15712 -0.01273 -0.15712 -0.01273 C -0.16753 -0.01389 -0.17778 -0.01481 -0.18819 -0.01597 C -0.1934 -0.01644 -0.20365 -0.01759 -0.20365 -0.01759 C -0.23628 -0.02593 -0.26875 -0.03449 -0.30121 -0.04306 C -0.30156 -0.04329 -0.30816 -0.04861 -0.30833 -0.04931 C -0.3099 -0.05764 -0.30243 -0.07037 -0.29878 -0.075 C -0.2875 -0.08819 -0.26858 -0.0956 -0.25486 -0.10347 C -0.24687 -0.10764 -0.23958 -0.11528 -0.23108 -0.11759 C -0.21042 -0.12338 -0.19184 -0.13356 -0.17153 -0.14167 C -0.16163 -0.14537 -0.15139 -0.14676 -0.14167 -0.15093 C -0.11528 -0.16204 -0.08941 -0.17593 -0.06319 -0.1875 C -0.05573 -0.19074 -0.04774 -0.19167 -0.04045 -0.19537 C -0.01545 -0.20787 0.00486 -0.22685 0.02726 -0.24444 C 0.03299 -0.25694 0.03958 -0.27245 0.04879 -0.28102 C 0.07274 -0.30394 0.10052 -0.31829 0.125 -0.33981 C 0.13924 -0.35255 0.15 -0.36829 0.16059 -0.38588 C 0.16563 -0.39421 0.16771 -0.40648 0.17135 -0.41597 C 0.17309 -0.43171 0.17413 -0.43056 0.16424 -0.43495 C 0.11788 -0.43264 0.0809 -0.43495 0.03802 -0.42546 C -0.02865 -0.41065 -0.0941 -0.39144 -0.16076 -0.37778 C -0.17448 -0.375 -0.1875 -0.36713 -0.20121 -0.36366 C -0.21267 -0.36088 -0.2243 -0.36042 -0.23576 -0.3588 C -0.29566 -0.3412 -0.35555 -0.33727 -0.41667 -0.33333 C -0.4191 -0.33287 -0.4224 -0.33449 -0.42378 -0.33194 C -0.42483 -0.33009 -0.4217 -0.32824 -0.42031 -0.32708 C -0.41892 -0.32593 -0.41701 -0.32593 -0.41545 -0.32546 C -0.40642 -0.31343 -0.38819 -0.30648 -0.37621 -0.30162 C -0.34392 -0.28866 -0.31059 -0.28472 -0.27743 -0.27801 C -0.20625 -0.26319 -0.10885 -0.25093 -0.04045 -0.21273 C -0.03559 -0.20995 0.00226 -0.1912 0.01545 -0.1794 C 0.03229 -0.16435 0.02222 -0.17014 0.03681 -0.15417 C 0.0599 -0.12894 0.06858 -0.11389 0.08333 -0.08125 C 0.09254 -0.06042 0.09983 -0.03588 0.10833 -0.01435 C 0.11007 -0.00995 0.11076 -0.00486 0.11181 3.33333E-6 C 0.11354 0.00741 0.11667 0.02222 0.11667 0.02222 C 0.11754 0.03519 0.11927 0.05046 0.11667 0.06343 C 0.11493 0.07153 0.10677 0.07894 0.10226 0.08403 C 0.0882 0.09954 0.08038 0.10324 0.06424 0.11551 C 0.03073 0.14167 0.0316 0.14676 0.00226 0.16505 C -0.01389 0.17477 -0.03212 0.17963 -0.04653 0.19352 C -0.07205 0.21806 -0.09462 0.23287 -0.12378 0.25046 C -0.13924 0.26019 -0.15434 0.27106 -0.17031 0.27894 C -0.2309 0.30856 -0.29913 0.31806 -0.36319 0.3206 C -0.36684 0.32801 -0.36892 0.33542 -0.37274 0.34282 C -0.375 0.35255 -0.38212 0.3662 -0.38212 0.37616 " pathEditMode="relative" ptsTypes="ffffffffffffffffffffffffffffffffffffffffffffff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5556E-6 -1.48148E-6 C -0.00451 0.0044 -0.00833 0.00602 -0.01301 0.00949 C -0.04062 0.03218 -0.06735 0.04491 -0.09999 0.04746 C -0.12951 0.05903 -0.16926 0.05718 -0.19878 0.0588 C -0.22933 0.06065 -0.25989 0.06065 -0.29045 0.06181 C -0.30555 0.06088 -0.31753 0.06366 -0.32968 0.05255 C -0.33732 0.03588 -0.34045 0.01806 -0.34513 -1.48148E-6 C -0.34687 -0.01898 -0.35069 -0.04328 -0.34288 -0.06041 C -0.33524 -0.07731 -0.31874 -0.08889 -0.30468 -0.0919 C -0.28003 -0.10625 -0.24913 -0.10787 -0.22256 -0.11088 C -0.20329 -0.11597 -0.18489 -0.11759 -0.16545 -0.11898 C -0.11249 -0.13032 -0.06683 -0.15463 -0.02135 -0.19213 C -0.01076 -0.20069 -0.00051 -0.21203 0.00955 -0.22199 C 0.01546 -0.22801 0.0191 -0.23565 0.02501 -0.24143 C 0.02605 -0.24977 0.02778 -0.25509 0.02622 -0.26342 C 0.00834 -0.25949 -0.00468 -0.25231 -0.02135 -0.24421 C -0.05034 -0.23009 -0.07933 -0.21852 -0.10833 -0.20301 C -0.12916 -0.19213 -0.15312 -0.19236 -0.17499 -0.18703 C -0.20485 -0.18009 -0.23402 -0.17361 -0.26423 -0.17153 C -0.38367 -0.17453 -0.35867 -0.16157 -0.4309 -0.19352 C -0.43645 -0.20393 -0.43645 -0.20115 -0.43923 -0.21574 C -0.43749 -0.24653 -0.42829 -0.27778 -0.41892 -0.30625 C -0.41597 -0.31528 -0.41284 -0.3287 -0.40833 -0.33634 C -0.39965 -0.35115 -0.36979 -0.3544 -0.36058 -0.35694 C -0.34704 -0.36088 -0.33367 -0.36643 -0.32013 -0.36967 C -0.31024 -0.37245 -0.2684 -0.37824 -0.25954 -0.37916 C -0.22673 -0.39213 -0.19235 -0.39977 -0.15833 -0.40463 C -0.13124 -0.41736 -0.10242 -0.42708 -0.07378 -0.43032 C -0.05746 -0.43518 -0.02378 -0.43657 -0.02378 -0.43657 C -0.01979 -0.43842 -0.01701 -0.44097 -0.01301 -0.44282 C 0.00278 -0.47245 0.01771 -0.50208 0.03212 -0.5331 C 0.03855 -0.54699 0.0441 -0.56273 0.05122 -0.57592 C 0.06667 -0.6044 0.05539 -0.57731 0.06667 -0.60162 C 0.07605 -0.62153 0.08681 -0.63727 0.09532 -0.65856 C 0.09653 -0.66157 0.09862 -0.66365 0.10001 -0.66643 C 0.10209 -0.6706 0.10608 -0.67916 0.10608 -0.67916 C 0.10747 -0.69028 0.11129 -0.69907 0.11442 -0.70926 C 0.11407 -0.71412 0.11459 -0.71921 0.1132 -0.72361 C 0.11112 -0.73009 0.09758 -0.7324 0.09289 -0.7331 C 0.0849 -0.73449 0.0691 -0.73634 0.0691 -0.73634 C -0.02274 -0.73472 -0.09808 -0.73426 -0.18454 -0.72523 C -0.24756 -0.71134 -0.31597 -0.71203 -0.37968 -0.71088 C -0.38593 -0.70926 -0.38558 -0.71203 -0.38558 -0.70787 " pathEditMode="relative" ptsTypes="ffffffffffffffffffffffffffffffffffffffffff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23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699792" cy="1797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57" y="1916832"/>
            <a:ext cx="1871663" cy="2614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20" y="4660506"/>
            <a:ext cx="2466975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Ορθογώνιο 4"/>
          <p:cNvSpPr/>
          <p:nvPr/>
        </p:nvSpPr>
        <p:spPr>
          <a:xfrm>
            <a:off x="5868144" y="332656"/>
            <a:ext cx="22974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clothes</a:t>
            </a:r>
            <a:endParaRPr lang="el-GR" sz="5400" b="1" cap="none" spc="5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6120289" y="2762645"/>
            <a:ext cx="18598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shoes</a:t>
            </a:r>
            <a:endParaRPr lang="el-GR" sz="5400" b="1" cap="none" spc="5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6416043" y="4941168"/>
            <a:ext cx="12682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suit</a:t>
            </a:r>
            <a:endParaRPr lang="el-GR" sz="5400" b="1" cap="none" spc="5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079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48148E-6 C -0.03038 0.00116 -0.06024 0.00394 -0.09045 0.00625 C -0.10347 0.0088 -0.11545 0.01412 -0.12847 0.01597 C -0.13923 0.01898 -0.15017 0.01991 -0.16076 0.02384 C -0.17292 0.02824 -0.18646 0.03727 -0.19878 0.03959 C -0.20729 0.04722 -0.21667 0.05371 -0.22621 0.0588 C -0.23073 0.06806 -0.22552 0.05903 -0.23333 0.06667 C -0.23802 0.0713 -0.24097 0.07847 -0.24288 0.08565 C -0.24253 0.09422 -0.24305 0.10278 -0.24167 0.11111 C -0.24097 0.11528 -0.23212 0.11644 -0.22969 0.11736 C -0.21736 0.12269 -0.2059 0.12616 -0.19288 0.12847 C -0.17639 0.13959 -0.15642 0.14213 -0.13802 0.14445 C -0.10191 0.1544 -0.0625 0.15139 -0.02621 0.15232 C -0.01823 0.15394 -0.01042 0.15672 -0.00243 0.1588 C 0.00747 0.16644 0.01649 0.17616 0.02743 0.18102 C 0.00643 0.19398 -0.0151 0.20047 -0.03802 0.20486 C -0.0559 0.2125 -0.05069 0.21158 -0.07135 0.21435 C -0.08524 0.21621 -0.11302 0.21898 -0.11302 0.21898 C -0.13385 0.22685 -0.13281 0.22709 -0.14878 0.23172 C -0.15903 0.23472 -0.16962 0.23565 -0.17969 0.23959 C -0.18333 0.24097 -0.18698 0.24259 -0.19045 0.24445 C -0.19323 0.24584 -0.19583 0.24815 -0.19878 0.24931 C -0.21146 0.25463 -0.22482 0.25787 -0.23802 0.26042 C -0.24375 0.26412 -0.24982 0.26875 -0.2559 0.27153 C -0.25555 0.27408 -0.2559 0.27732 -0.25469 0.2794 C -0.25295 0.28287 -0.24757 0.28287 -0.24514 0.28403 C -0.23333 0.28912 -0.22413 0.29375 -0.2118 0.29676 C -0.18732 0.31459 -0.16198 0.31898 -0.13455 0.32222 C -0.11354 0.33125 -0.09201 0.33125 -0.07014 0.33496 C -0.04722 0.34306 -0.02448 0.35139 -0.00243 0.36343 C 0.02952 0.38102 -0.0092 0.36111 0.025 0.38264 C 0.04809 0.39722 0.07222 0.40926 0.09531 0.42384 C 0.09844 0.4257 0.1007 0.4294 0.10365 0.43172 C 0.10556 0.4331 0.10764 0.4338 0.10955 0.43496 C 0.11337 0.44144 0.11754 0.44468 0.12257 0.44931 C 0.12691 0.45926 0.13125 0.46945 0.13577 0.4794 C 0.14149 0.49213 0.14913 0.50394 0.15365 0.51736 C 0.15573 0.52338 0.15608 0.53056 0.15833 0.53658 C 0.16059 0.54259 0.16424 0.54792 0.16667 0.55394 C 0.16788 0.56505 0.16893 0.57616 0.17031 0.58727 C 0.16893 0.60209 0.1691 0.61505 0.1632 0.62709 C 0.15938 0.63472 0.15191 0.63935 0.14653 0.64445 C 0.13594 0.6544 0.125 0.6588 0.1132 0.66505 C 0.06181 0.69236 0.10972 0.66991 0.07257 0.68565 C 0.05417 0.69352 0.0382 0.70509 0.0191 0.70949 C 0.01632 0.71158 0.01372 0.71435 0.01077 0.71597 C 0.00417 0.71968 -0.0033 0.72084 -0.00955 0.72547 C -0.02951 0.74051 -0.05295 0.74815 -0.075 0.75556 C -0.08437 0.7588 -0.09288 0.76297 -0.10243 0.76505 C -0.1092 0.76667 -0.11614 0.76713 -0.12257 0.76991 C -0.125 0.77084 -0.12969 0.77292 -0.12969 0.77292 C -0.15 0.77246 -0.22031 0.77824 -0.24514 0.76667 C -0.25295 0.75625 -0.26232 0.75347 -0.27257 0.74931 C -0.28351 0.73959 -0.27083 0.74954 -0.3 0.74445 C -0.3033 0.74375 -0.30833 0.73658 -0.3118 0.73496 C -0.31493 0.73357 -0.31823 0.7331 -0.32135 0.73172 C -0.32257 0.73125 -0.32378 0.73079 -0.325 0.73009 C -0.33229 0.72662 -0.32917 0.72732 -0.3368 0.72547 C -0.35139 0.72199 -0.35625 0.72222 -0.34757 0.72222 " pathEditMode="relative" ptsTypes="fffffffffffffffffffffffffffffffffffffffffffffffffffffffff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73472E-18 C -0.01077 0.00301 -0.0198 0.01204 -0.03108 0.01412 C -0.03664 0.01875 -0.0408 0.01898 -0.04653 0.02222 C -0.05868 0.02893 -0.07032 0.03657 -0.08334 0.03958 C -0.08889 0.04444 -0.0948 0.04676 -0.10122 0.04907 C -0.104 0.05185 -0.10782 0.05301 -0.10955 0.05694 C -0.11094 0.05995 -0.11198 0.06667 -0.11198 0.06667 C -0.11007 0.07616 -0.10816 0.07569 -0.10243 0.08079 C -0.08768 0.09375 -0.07639 0.10162 -0.05955 0.11111 C -0.04323 0.11991 -0.02882 0.13403 -0.0132 0.14444 C -0.01025 0.1463 -0.0066 0.14699 -0.00365 0.14907 C 0.00138 0.15231 0.00538 0.15833 0.01059 0.1618 C 0.03298 0.17708 0.06041 0.19375 0.07257 0.22523 C 0.07552 0.2412 0.071 0.2213 0.07847 0.23796 C 0.08767 0.25833 0.075 0.23912 0.08437 0.25231 C 0.08715 0.2625 0.08975 0.27315 0.09392 0.28217 C 0.09722 0.29954 0.10173 0.31528 0.10347 0.33333 C 0.1026 0.35231 0.10243 0.3713 0.10104 0.39005 C 0.10086 0.39213 0.0993 0.39305 0.09878 0.39514 C 0.09809 0.39768 0.09878 0.40069 0.09757 0.40301 C 0.0934 0.41088 0.08454 0.41574 0.07847 0.42037 C 0.07135 0.42616 0.06371 0.43542 0.0559 0.43958 C 0.05208 0.44143 0.04774 0.4412 0.04392 0.44282 C 0.02031 0.45208 0.00052 0.46111 -0.02396 0.46342 C -0.06112 0.47361 -0.09653 0.47546 -0.13455 0.47778 C -0.15052 0.47731 -0.1665 0.47847 -0.1823 0.47616 C -0.18924 0.47523 -0.19566 0.47083 -0.20243 0.46805 C -0.22049 0.46088 -0.23976 0.45509 -0.2573 0.44583 C -0.26546 0.44143 -0.27309 0.43171 -0.28108 0.42847 C -0.29445 0.4044 -0.27188 0.44375 -0.29063 0.41574 C -0.29549 0.4081 -0.29914 0.39815 -0.30365 0.39005 C -0.3099 0.36065 -0.31216 0.32963 -0.32032 0.30139 C -0.32292 0.2919 -0.32292 0.28125 -0.32743 0.27292 C -0.33195 0.26481 -0.33889 0.26366 -0.34532 0.26018 C -0.34827 0.25625 -0.35209 0.25324 -0.35487 0.24884 C -0.35799 0.24444 -0.3599 0.23889 -0.3632 0.23449 C -0.36632 0.23055 -0.36962 0.22639 -0.37275 0.22222 C -0.37448 0.22014 -0.37483 0.21643 -0.37622 0.21412 C -0.38056 0.20579 -0.38473 0.19606 -0.39063 0.19005 C -0.39184 0.18518 -0.39393 0.18102 -0.39532 0.17616 C -0.39757 0.15347 -0.39896 0.13079 -0.4 0.10787 C -0.39966 0.09421 -0.40035 0.08032 -0.39896 0.06667 C -0.39844 0.06157 -0.39202 0.06157 -0.3882 0.06018 C -0.38108 0.05741 -0.37379 0.05509 -0.36667 0.05231 C -0.34757 0.04491 -0.32917 0.03449 -0.30955 0.03009 C -0.29775 0.02755 -0.28559 0.02639 -0.27396 0.02222 C -0.2382 0.00949 -0.2033 -0.00648 -0.16789 -0.02083 C -0.13959 -0.03241 -0.10955 -0.03519 -0.08108 -0.04607 C -0.06997 -0.05023 -0.05886 -0.0544 -0.04775 -0.0588 C -0.02605 -0.06806 0.00104 -0.08634 0.02257 -0.09213 C 0.02413 -0.09375 0.02552 -0.09583 0.02725 -0.09699 C 0.02951 -0.09861 0.03437 -0.1 0.03437 -0.1 C 0.04253 -0.10718 0.06302 -0.1081 0.06302 -0.1081 C 0.07691 -0.11597 0.09201 -0.11921 0.1059 -0.12732 C 0.11562 -0.13264 0.12291 -0.14028 0.13211 -0.14607 C 0.13368 -0.14815 0.13541 -0.15023 0.1368 -0.15255 C 0.13888 -0.15602 0.1427 -0.16366 0.1427 -0.16366 C 0.14357 -0.1669 0.14409 -0.17014 0.14513 -0.17315 C 0.14566 -0.17477 0.14704 -0.17593 0.14757 -0.17778 C 0.14878 -0.18195 0.15 -0.19051 0.15 -0.19051 C 0.14965 -0.21389 0.15034 -0.23727 0.14878 -0.26042 C 0.14843 -0.26482 0.13958 -0.27639 0.1368 -0.28102 C 0.12812 -0.2956 0.11892 -0.30579 0.10468 -0.30972 C 0.09618 -0.31528 0.08906 -0.31759 0.07968 -0.31921 C 0.05937 -0.33241 0.0342 -0.33171 0.0118 -0.33495 C -0.01372 -0.33866 -0.03889 -0.3419 -0.06441 -0.34445 C -0.11285 -0.35463 -0.16059 -0.36019 -0.20955 -0.36204 C -0.25625 -0.35926 -0.24271 -0.35926 -0.3132 -0.36204 C -0.3165 -0.36227 -0.32118 -0.36597 -0.32396 -0.36667 C -0.34323 -0.37199 -0.36268 -0.37639 -0.3823 -0.37639 " pathEditMode="relative" ptsTypes="fffffffffffffffffffffffffffffffffffffffffffffffffffffffffffffffffffff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58 -0.00579 C -0.00139 -0.00278 -0.01667 0.00394 -0.03299 0.00533 C -0.06424 0.00787 -0.09479 0.01458 -0.12587 0.01945 C -0.13473 0.02083 -0.14445 0.02037 -0.1533 0.02269 C -0.19115 0.03264 -0.15538 0.02616 -0.19497 0.03218 C -0.20538 0.0338 -0.21545 0.03935 -0.22587 0.04167 C -0.24757 0.0463 -0.26979 0.04699 -0.29132 0.05278 C -0.31598 0.05139 -0.34045 0.04815 -0.36511 0.04653 C -0.35538 0.04421 -0.34462 0.03866 -0.33542 0.0338 C -0.33125 0.03171 -0.32778 0.02755 -0.32344 0.02593 C -0.31337 0.02222 -0.30278 0.02199 -0.29254 0.01945 C -0.28038 0.01296 -0.26736 0.00671 -0.25452 0.00371 C -0.23507 -0.00949 -0.21823 -0.02754 -0.19966 -0.04236 C -0.19549 -0.0456 -0.19063 -0.04699 -0.18663 -0.05023 C -0.1816 -0.0544 -0.17761 -0.06065 -0.1724 -0.06458 C -0.16129 -0.07338 -0.14879 -0.07917 -0.13785 -0.08842 C -0.08924 -0.12963 -0.04045 -0.17037 -0.00677 -0.23449 C 0.01232 -0.27083 0.0184 -0.31342 0.03125 -0.35347 C 0.04583 -0.39907 0.02482 -0.32384 0.0408 -0.37893 C 0.04791 -0.40347 0.05364 -0.4287 0.06337 -0.45185 C 0.0658 -0.46829 0.06927 -0.48403 0.07413 -0.49954 C 0.07552 -0.5125 0.07882 -0.52407 0.08246 -0.53611 C 0.08437 -0.56389 0.09184 -0.59259 0.08246 -0.62014 C 0.075 -0.64213 0.05295 -0.65092 0.03715 -0.65671 C 0.03316 -0.6581 0.02916 -0.65926 0.02534 -0.66134 C 0.02118 -0.66366 0.01753 -0.66759 0.01337 -0.66944 C 0.0092 -0.67129 0.00468 -0.67129 0.00034 -0.67245 C -0.0125 -0.67592 -0.02483 -0.6831 -0.03785 -0.68356 C -0.05695 -0.68403 -0.07587 -0.68472 -0.09497 -0.68518 C -0.17223 -0.69305 -0.24966 -0.70301 -0.32709 -0.70579 C -0.34132 -0.70764 -0.35452 -0.70602 -0.36875 -0.7044 C -0.37032 -0.70231 -0.37153 -0.69954 -0.37344 -0.69792 C -0.37483 -0.69676 -0.37778 -0.69838 -0.3783 -0.69629 C -0.37952 -0.69143 -0.37118 -0.6919 -0.36754 -0.69004 C -0.34931 -0.68055 -0.37014 -0.68935 -0.34844 -0.68217 C -0.3316 -0.67662 -0.31806 -0.66921 -0.30087 -0.66134 C -0.19549 -0.61273 -0.09271 -0.59259 0.01701 -0.57407 C 0.0401 -0.56389 0.03159 -0.56898 0.04323 -0.56134 C 0.04409 -0.55741 0.0467 -0.55417 0.0467 -0.55023 C 0.0467 -0.53171 0.04496 -0.51898 0.0408 -0.50278 C 0.03923 -0.48912 0.03541 -0.47754 0.03246 -0.46458 C 0.03229 -0.46389 0.03055 -0.45162 0.03003 -0.45023 C 0.025 -0.43842 0.00694 -0.42523 -0.00209 -0.42176 C -0.03976 -0.40694 -0.07205 -0.39676 -0.11163 -0.39467 C -0.14723 -0.38241 -0.17969 -0.38264 -0.21632 -0.37731 C -0.25712 -0.37129 -0.29532 -0.36898 -0.33663 -0.36782 C -0.35452 -0.36528 -0.36598 -0.36504 -0.38542 -0.3662 C -0.39306 -0.36782 -0.40035 -0.3706 -0.40799 -0.37245 C -0.40955 -0.37199 -0.41146 -0.37245 -0.41285 -0.37106 C -0.41441 -0.36944 -0.41528 -0.3669 -0.41632 -0.36458 C -0.41684 -0.36319 -0.41667 -0.36111 -0.41754 -0.35995 C -0.41962 -0.35717 -0.42431 -0.35602 -0.42709 -0.35509 C -0.43438 -0.34861 -0.44584 -0.35231 -0.45209 -0.34398 " pathEditMode="relative" rAng="0" ptsTypes="ffffffffffffffffffffffffffffffffffffffffffffffffffff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79" y="-3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24" y="332656"/>
            <a:ext cx="2808312" cy="5832648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3419872" y="1228938"/>
            <a:ext cx="52966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Thank you kids</a:t>
            </a:r>
            <a:endParaRPr lang="el-GR" sz="5400" b="1" cap="none" spc="5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420888"/>
            <a:ext cx="34671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78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745" y="365313"/>
            <a:ext cx="4032448" cy="5080884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3187488" y="5661248"/>
            <a:ext cx="27169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emperor</a:t>
            </a:r>
            <a:endParaRPr lang="el-GR" sz="5400" b="1" cap="none" spc="5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204864"/>
            <a:ext cx="1152128" cy="216600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248785"/>
            <a:ext cx="1152128" cy="21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799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7992888" cy="5472608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1599507" y="5828991"/>
            <a:ext cx="5474833" cy="92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These are clothes.</a:t>
            </a:r>
            <a:endParaRPr lang="el-GR" sz="5400" b="1" cap="none" spc="5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3700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284984"/>
            <a:ext cx="1872208" cy="3402378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5712"/>
            <a:ext cx="2543771" cy="2933248"/>
          </a:xfrm>
          <a:prstGeom prst="rect">
            <a:avLst/>
          </a:prstGeom>
        </p:spPr>
      </p:pic>
      <p:sp>
        <p:nvSpPr>
          <p:cNvPr id="4" name="Ορθογώνιο 3"/>
          <p:cNvSpPr/>
          <p:nvPr/>
        </p:nvSpPr>
        <p:spPr>
          <a:xfrm>
            <a:off x="2964453" y="980728"/>
            <a:ext cx="41953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This is a shirt.</a:t>
            </a:r>
            <a:endParaRPr lang="el-GR" sz="54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3115364" y="4869160"/>
            <a:ext cx="39421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This is a suit.</a:t>
            </a:r>
            <a:endParaRPr lang="el-GR" sz="54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546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2304256" cy="2691991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04" y="3284984"/>
            <a:ext cx="1866503" cy="3224213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2761482" y="980728"/>
            <a:ext cx="46013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This is a jacket.</a:t>
            </a:r>
            <a:endParaRPr lang="el-GR" sz="54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2532406" y="4715002"/>
            <a:ext cx="57801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These are trousers.</a:t>
            </a:r>
            <a:endParaRPr lang="el-GR" sz="54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14212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485" y="705873"/>
            <a:ext cx="5390635" cy="3587223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2123728" y="4746044"/>
            <a:ext cx="48528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These are shoes</a:t>
            </a:r>
            <a:endParaRPr lang="el-GR" sz="5400" b="1" cap="none" spc="5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5173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11196"/>
            <a:ext cx="8705548" cy="5459544"/>
          </a:xfrm>
          <a:prstGeom prst="rect">
            <a:avLst/>
          </a:prstGeom>
        </p:spPr>
      </p:pic>
      <p:pic>
        <p:nvPicPr>
          <p:cNvPr id="3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2400" y="692696"/>
            <a:ext cx="609600" cy="609600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628800"/>
            <a:ext cx="1296144" cy="15121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36296" y="3140968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emperor</a:t>
            </a:r>
            <a:endParaRPr lang="el-GR" sz="2800" b="1" i="1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021288"/>
            <a:ext cx="91440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fairytale</a:t>
            </a:r>
            <a:r>
              <a:rPr lang="el-GR" sz="3200" b="1" i="1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= </a:t>
            </a:r>
            <a:r>
              <a:rPr lang="el-GR" sz="3200" b="1" i="1">
                <a:solidFill>
                  <a:srgbClr val="FF0000"/>
                </a:solidFill>
                <a:latin typeface="Comic Sans MS" pitchFamily="66" charset="0"/>
              </a:rPr>
              <a:t>παραμύθι</a:t>
            </a:r>
            <a:r>
              <a:rPr lang="el-GR" sz="3200" b="1" i="1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 </a:t>
            </a:r>
            <a:r>
              <a:rPr lang="en-US" sz="3200" b="1" i="1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emperor</a:t>
            </a:r>
            <a:r>
              <a:rPr lang="el-GR" sz="3200" b="1" i="1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= </a:t>
            </a:r>
            <a:r>
              <a:rPr lang="el-GR" sz="3200" b="1" i="1">
                <a:solidFill>
                  <a:srgbClr val="FF0000"/>
                </a:solidFill>
                <a:latin typeface="Comic Sans MS" pitchFamily="66" charset="0"/>
              </a:rPr>
              <a:t>αυτοκράτορας</a:t>
            </a:r>
          </a:p>
        </p:txBody>
      </p:sp>
    </p:spTree>
    <p:extLst>
      <p:ext uri="{BB962C8B-B14F-4D97-AF65-F5344CB8AC3E}">
        <p14:creationId xmlns:p14="http://schemas.microsoft.com/office/powerpoint/2010/main" val="427095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32656"/>
            <a:ext cx="7316218" cy="5778477"/>
          </a:xfrm>
          <a:prstGeom prst="rect">
            <a:avLst/>
          </a:prstGeom>
        </p:spPr>
      </p:pic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0893" y="476672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20" y="6111133"/>
            <a:ext cx="8892480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floor</a:t>
            </a:r>
            <a:r>
              <a:rPr lang="el-GR" sz="3200" b="1" i="1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= </a:t>
            </a:r>
            <a:r>
              <a:rPr lang="el-GR" sz="3200" b="1" i="1">
                <a:solidFill>
                  <a:srgbClr val="FF0000"/>
                </a:solidFill>
                <a:latin typeface="Comic Sans MS" pitchFamily="66" charset="0"/>
              </a:rPr>
              <a:t>πάτωμα</a:t>
            </a:r>
            <a:r>
              <a:rPr lang="el-GR" sz="3200" b="1" i="1">
                <a:solidFill>
                  <a:srgbClr val="00B050"/>
                </a:solidFill>
                <a:latin typeface="Comic Sans MS" pitchFamily="66" charset="0"/>
              </a:rPr>
              <a:t>        </a:t>
            </a:r>
            <a:r>
              <a:rPr lang="en-US" sz="3200" b="1" i="1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shirt</a:t>
            </a:r>
            <a:r>
              <a:rPr lang="el-GR" sz="3200" b="1" i="1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= </a:t>
            </a:r>
            <a:r>
              <a:rPr lang="el-GR" sz="3200" b="1" i="1">
                <a:solidFill>
                  <a:srgbClr val="FF0000"/>
                </a:solidFill>
                <a:latin typeface="Comic Sans MS" pitchFamily="66" charset="0"/>
              </a:rPr>
              <a:t>πουκάμισο</a:t>
            </a:r>
          </a:p>
        </p:txBody>
      </p:sp>
    </p:spTree>
    <p:extLst>
      <p:ext uri="{BB962C8B-B14F-4D97-AF65-F5344CB8AC3E}">
        <p14:creationId xmlns:p14="http://schemas.microsoft.com/office/powerpoint/2010/main" val="341659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6672"/>
            <a:ext cx="8908879" cy="5112568"/>
          </a:xfrm>
          <a:prstGeom prst="rect">
            <a:avLst/>
          </a:prstGeom>
        </p:spPr>
      </p:pic>
      <p:pic>
        <p:nvPicPr>
          <p:cNvPr id="3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2114" y="541986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589240"/>
            <a:ext cx="9071992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change</a:t>
            </a:r>
            <a:r>
              <a:rPr lang="el-GR" sz="2800" b="1" i="1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= </a:t>
            </a:r>
            <a:r>
              <a:rPr lang="el-GR" sz="2800" b="1" i="1">
                <a:solidFill>
                  <a:srgbClr val="FF0000"/>
                </a:solidFill>
                <a:latin typeface="Comic Sans MS" pitchFamily="66" charset="0"/>
              </a:rPr>
              <a:t>αλλάζω     </a:t>
            </a:r>
            <a:r>
              <a:rPr lang="en-US" sz="2800" b="1" i="1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strange</a:t>
            </a:r>
            <a:r>
              <a:rPr lang="el-GR" sz="2800" b="1" i="1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= </a:t>
            </a:r>
            <a:r>
              <a:rPr lang="el-GR" sz="2800" b="1" i="1">
                <a:solidFill>
                  <a:srgbClr val="FF0000"/>
                </a:solidFill>
                <a:latin typeface="Comic Sans MS" pitchFamily="66" charset="0"/>
              </a:rPr>
              <a:t>παράξενος</a:t>
            </a:r>
            <a:endParaRPr lang="en-US" sz="2800" b="1" i="1">
              <a:solidFill>
                <a:srgbClr val="FF0000"/>
              </a:solidFill>
              <a:latin typeface="Comic Sans MS" pitchFamily="66" charset="0"/>
            </a:endParaRPr>
          </a:p>
          <a:p>
            <a:r>
              <a:rPr lang="en-US" sz="2800" b="1" i="1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suit</a:t>
            </a:r>
            <a:r>
              <a:rPr lang="el-GR" sz="2800" b="1" i="1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= </a:t>
            </a:r>
            <a:r>
              <a:rPr lang="el-GR" sz="2800" b="1" i="1">
                <a:solidFill>
                  <a:srgbClr val="FF0000"/>
                </a:solidFill>
                <a:latin typeface="Comic Sans MS" pitchFamily="66" charset="0"/>
              </a:rPr>
              <a:t>κουστούμι</a:t>
            </a:r>
            <a:r>
              <a:rPr lang="el-GR" sz="2800" b="1" i="1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 </a:t>
            </a:r>
            <a:r>
              <a:rPr lang="en-US" sz="2800" b="1" i="1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ready</a:t>
            </a:r>
            <a:r>
              <a:rPr lang="el-GR" sz="2800" b="1" i="1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= </a:t>
            </a:r>
            <a:r>
              <a:rPr lang="el-GR" sz="2800" b="1" i="1">
                <a:solidFill>
                  <a:srgbClr val="FF0000"/>
                </a:solidFill>
                <a:latin typeface="Comic Sans MS" pitchFamily="66" charset="0"/>
              </a:rPr>
              <a:t>έτοιμος</a:t>
            </a:r>
            <a:r>
              <a:rPr lang="el-GR" sz="2800" b="1" i="1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 </a:t>
            </a:r>
            <a:r>
              <a:rPr lang="en-US" sz="2800" b="1" i="1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choose</a:t>
            </a:r>
            <a:r>
              <a:rPr lang="el-GR" sz="2800" b="1" i="1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= </a:t>
            </a:r>
            <a:r>
              <a:rPr lang="el-GR" sz="2800" b="1" i="1">
                <a:solidFill>
                  <a:srgbClr val="FF0000"/>
                </a:solidFill>
                <a:latin typeface="Comic Sans MS" pitchFamily="66" charset="0"/>
              </a:rPr>
              <a:t>διαλέγω</a:t>
            </a:r>
          </a:p>
        </p:txBody>
      </p:sp>
    </p:spTree>
    <p:extLst>
      <p:ext uri="{BB962C8B-B14F-4D97-AF65-F5344CB8AC3E}">
        <p14:creationId xmlns:p14="http://schemas.microsoft.com/office/powerpoint/2010/main" val="354286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3960F"/>
      </a:accent1>
      <a:accent2>
        <a:srgbClr val="E04116"/>
      </a:accent2>
      <a:accent3>
        <a:srgbClr val="9D4DE7"/>
      </a:accent3>
      <a:accent4>
        <a:srgbClr val="449EF3"/>
      </a:accent4>
      <a:accent5>
        <a:srgbClr val="39C6BE"/>
      </a:accent5>
      <a:accent6>
        <a:srgbClr val="88C933"/>
      </a:accent6>
      <a:hlink>
        <a:srgbClr val="EBB41F"/>
      </a:hlink>
      <a:folHlink>
        <a:srgbClr val="E1D676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29B3952A-A5A2-4E72-A5C9-A88B41734E0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(4:3)</PresentationFormat>
  <Slides>15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Atlas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kostas</dc:creator>
  <cp:revision>1</cp:revision>
  <dcterms:created xsi:type="dcterms:W3CDTF">2015-04-24T19:39:16Z</dcterms:created>
  <dcterms:modified xsi:type="dcterms:W3CDTF">2022-04-29T20:43:35Z</dcterms:modified>
</cp:coreProperties>
</file>