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7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03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212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02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83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19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5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8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57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9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7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5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BB70-F6E7-4BA5-9E01-9EF69DD8116D}" type="datetimeFigureOut">
              <a:rPr lang="el-GR" smtClean="0"/>
              <a:t>19/1/2026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32D5-3B7F-4209-995D-52C2BA55CE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22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8687"/>
            <a:ext cx="12192000" cy="6975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731" y="1652954"/>
            <a:ext cx="10893669" cy="440494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Oracle of Delphi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Oracle of Delphi was one of the most important religious sites in Ancient Greece. Many people believed it was a place where the gods communicated with humans.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377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054"/>
            <a:ext cx="12192000" cy="77045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Oracle of Delphi was located in Delphi, Greece, on the slopes of Mount Parnassus. Ancient Greeks believed that Delphi was the center of the world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160" y="566241"/>
            <a:ext cx="567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Location</a:t>
            </a: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val="54036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1"/>
            <a:ext cx="122732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Was the Oracle of Delphi?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80" y="1753394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Oracle of Delphi was a sacred sanctuary where people went to ask for advice about the future. Visitors asked questions about wars, journeys, and important decisions.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Pythia</a:t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oracle spoke through a woman called the Pythia, who was the high priestess of the god Apollo. She sat on a tripod inside the temple and gave answers that were often mysterious and difficult to understand.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315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3925"/>
            <a:ext cx="10515600" cy="1325563"/>
          </a:xfrm>
        </p:spPr>
        <p:txBody>
          <a:bodyPr/>
          <a:lstStyle/>
          <a:p>
            <a:r>
              <a:rPr lang="en-US" b="1" dirty="0" smtClean="0"/>
              <a:t>The God Apollo</a:t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temple at Delphi was dedicated to Apollo, the god of prophecy, music, and light. People believed that Apollo spoke through the Pythia and guided her words.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157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Delphi Was Important</a:t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1253331"/>
            <a:ext cx="10515600" cy="4351338"/>
          </a:xfrm>
        </p:spPr>
        <p:txBody>
          <a:bodyPr/>
          <a:lstStyle/>
          <a:p>
            <a:r>
              <a:rPr lang="en-US" dirty="0" smtClean="0"/>
              <a:t>Delphi was very important in Ancient Greece. Kings, generals, and ordinary people visited the oracle before making serious decisions, especially before wars.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886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Famous Saying</a:t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famous sayings at Delphi was “Know thyself.” This message encouraged people to understand themselves and their limits.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560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564578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Oracle of Delphi played a major role in Ancient Greek religion and culture. Today, it is an important historical site that helps us understand ancient beliefs.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021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275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Oracle of Delphi The Oracle of Delphi was one of the most important religious sites in Ancient Greece. Many people believed it was a place where the gods communicated with humans. </vt:lpstr>
      <vt:lpstr>Location</vt:lpstr>
      <vt:lpstr>What Was the Oracle of Delphi?</vt:lpstr>
      <vt:lpstr>The Pythia </vt:lpstr>
      <vt:lpstr>The God Apollo </vt:lpstr>
      <vt:lpstr>Why Delphi Was Important </vt:lpstr>
      <vt:lpstr>Famous Saying </vt:lpstr>
      <vt:lpstr>Conclusion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Oracle of Delphi The Oracle of Delphi was one of the most important religious sites in Ancient Greece. Many people believed it was a place where the gods communicated with humans.</dc:title>
  <dc:creator>Admin</dc:creator>
  <cp:lastModifiedBy>Admin</cp:lastModifiedBy>
  <cp:revision>3</cp:revision>
  <dcterms:created xsi:type="dcterms:W3CDTF">2026-01-19T12:46:45Z</dcterms:created>
  <dcterms:modified xsi:type="dcterms:W3CDTF">2026-01-19T19:54:05Z</dcterms:modified>
</cp:coreProperties>
</file>