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EDC523C-EE6B-0216-A3E5-43E6E0832C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2F8894A-78C9-FFCA-58B4-E154771922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86B4161-AF4D-AC56-D4C9-7594AEADA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EABC3DD-EEB1-79D7-48FA-492D7C733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F0625AB-36DE-C635-DE82-2C22A6140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9806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2F426E1-47B6-B6E9-420A-19F8F8F25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19FB3AEC-5322-0C87-0580-736BA8DE3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BD10BFE-254C-945A-B3D5-AC74BB27F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6867C79-5738-BDD5-A736-1695FD660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940F77B-49A2-6063-49F8-0477DC277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058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898B4313-61D2-E2A2-A3BA-B08891780A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4E083CF3-2BD6-581C-E5F2-5671FECAA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A50E803-4903-8905-1FB5-58A30E64A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8051F76-BD0E-71DD-716F-BE13144C1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E45D6CE-20C8-7E6F-78C4-D241D2309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6314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246641-D08D-3486-ECEA-A4B7E077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A9CC2A0-07A7-152B-D4A9-253589099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BD77504-2BB5-4B43-3157-AD7E1F5A5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FC3822C-F9A8-CEDD-D17C-0CC4731D1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FEB993D-D83E-6C0F-AEE8-604BBB890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8084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C0FA6F1-4E54-03D7-1D22-2094D2BDE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DB6DC06-3871-F341-CF6F-73C3957C67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4F0E868-C199-A862-9132-AA25F658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B4528CB-0CB8-F533-8F9F-FD4709545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55EA18D-F848-0F22-97B3-4797D5809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7718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A23644-B6B4-3C9C-132A-1FD14FBA4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94A374-FB5E-62A2-0F9A-D436158B8F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DEA424E-FDED-83CA-3F33-24B7D5D1A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D96731A-86AB-90B3-B196-1978E800B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2E9A7BC-869F-2BC8-8A05-D04DD40CF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634FE80-EC65-87BB-D5F4-FFEEC8F41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7239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C7019DF-6F1E-7E4B-7E67-9A8D3DAC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7F99B2-FAE8-E41E-B8B3-293112616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B8CC589-AC9A-4184-2593-C057916AD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80C49F0E-083D-7678-F476-B248B3D901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6E94F4F-428A-7001-23F8-5FD7B82A5E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972C191C-29B7-8156-FC38-7ACCAC8BB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CDC5E46-4DC2-AC01-3205-421F24606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66A80CB0-2A51-8457-A6A3-E160E9723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9418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48AA478-1A0F-51D6-243A-956FBEA9D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A0DD0F0C-E8C2-3D42-2038-971DF3272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6F2ED285-2582-7C81-1EB7-9098CC447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3574D2A-45A2-658B-F0BD-52DF53BB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505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8063784-B93C-3D60-99B7-FD4013D9B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AA9C543-C53E-5F0C-904A-E4E9A74F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5B8E0889-502D-E63B-D3AE-327997E75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438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7F0453-F50D-F8CF-411C-1E51FFD9D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0FFA6E6-069F-EE8E-BD3C-AE5A353D0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7350EAF0-1404-DCCA-2A67-63B4B88815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3C3E1EA-AE53-7DA4-BBD1-ECDE8C725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BBD447C5-A405-B68A-FA35-7C767BA24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A2127F5-13A6-20AF-D25A-E4D9DD805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4838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DA3274D-436B-8BFC-6607-B650CB003F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C59C9E82-5334-CEBA-F1B9-5975818FB4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2CC8EC1A-5CDD-F62F-AE47-EE7A24F478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F870DFD-3E2A-7513-A17B-0E0DB30EF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6693F9F-A210-711E-1F26-A9EB2857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B2B0C75B-4CAF-50D6-A9D7-13B927F91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0462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27BE205-B87F-3A3E-C9E3-227D27AA3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62B5D4A-2671-ECE1-030D-E40D866E5E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6C9A0CD-5854-6C1A-86E4-41832C1897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4E988-9914-48E1-AC0C-E38493DED8E6}" type="datetimeFigureOut">
              <a:rPr lang="el-GR" smtClean="0"/>
              <a:t>13/6/2026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F1A3504-F69B-38CB-66A1-AC22C2DF30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BFB7DD0-8BB8-AECA-B960-489D90F342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85693-D6EE-4441-8AF6-88F82E05FD1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9679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books.edu.gr/ebooks/v/html/8547/2248/Technologia_A-Gymnasiou_html-empl/index1.html" TargetMode="External"/><Relationship Id="rId2" Type="http://schemas.openxmlformats.org/officeDocument/2006/relationships/hyperlink" Target="https://phet.colorado.edu/en/simulations/energy-forms-and-changes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5%CE%BD%CE%AD%CF%81%CE%B3%CE%B5%CE%B9%CE%B1" TargetMode="External"/><Relationship Id="rId7" Type="http://schemas.openxmlformats.org/officeDocument/2006/relationships/hyperlink" Target="https://creativecommons.org/licenses/by/3.0/" TargetMode="External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6" Type="http://schemas.openxmlformats.org/officeDocument/2006/relationships/hyperlink" Target="https://smartenergyconsulting.blogspot.com/2017/11/" TargetMode="External"/><Relationship Id="rId5" Type="http://schemas.openxmlformats.org/officeDocument/2006/relationships/hyperlink" Target="https://www.pxfuel.com/en/search?q=glow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9.xml"/><Relationship Id="rId1" Type="http://schemas.openxmlformats.org/officeDocument/2006/relationships/themeOverride" Target="../theme/themeOverride2.xml"/><Relationship Id="rId5" Type="http://schemas.openxmlformats.org/officeDocument/2006/relationships/hyperlink" Target="https://creativecommons.org/licenses/by-nc-sa/3.0/" TargetMode="External"/><Relationship Id="rId4" Type="http://schemas.openxmlformats.org/officeDocument/2006/relationships/hyperlink" Target="https://molfletesblog.blogspot.com/p/natural-science-6th.html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het.colorado.edu/en/simulations/energy-forms-and-changes" TargetMode="Externa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0334045-9C3F-A607-D6E0-225C88C466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984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l-GR" sz="6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Ενέργεια &amp; Ισχύς – Μετατροπές Ενέργειας</a:t>
            </a:r>
            <a:r>
              <a:rPr lang="el-GR" sz="6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el-GR" dirty="0"/>
            </a:br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311075F-581C-F838-5EA1-6B237911B06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24000" y="2752538"/>
            <a:ext cx="10080132" cy="3354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Τεχνολογία Α’ Γυμνασίου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Σχολικό έτος: 2025-2026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l-GR" altLang="el-GR" sz="2800" dirty="0">
                <a:latin typeface="Arial" panose="020B0604020202020204" pitchFamily="34" charset="0"/>
              </a:rPr>
              <a:t>Κεφάλαιο: Ενέργεια – Ισχύς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Πείραμα με </a:t>
            </a:r>
            <a:r>
              <a:rPr lang="el-G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PhET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Energy </a:t>
            </a:r>
            <a:r>
              <a:rPr lang="el-G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Forms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l-G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Changes</a:t>
            </a:r>
            <a:endParaRPr lang="el-G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1600" u="sng" dirty="0">
                <a:hlinkClick r:id="rId2"/>
              </a:rPr>
              <a:t>Energy Forms and Changes</a:t>
            </a:r>
            <a:r>
              <a:rPr lang="el-GR" sz="1600" u="sng" dirty="0">
                <a:hlinkClick r:id="rId2"/>
              </a:rPr>
              <a:t> - </a:t>
            </a:r>
            <a:r>
              <a:rPr lang="en-US" sz="1600" u="sng" dirty="0">
                <a:hlinkClick r:id="rId2"/>
              </a:rPr>
              <a:t>Conservation of Energy</a:t>
            </a:r>
            <a:r>
              <a:rPr lang="el-GR" sz="1600" u="sng" dirty="0">
                <a:hlinkClick r:id="rId2"/>
              </a:rPr>
              <a:t> | </a:t>
            </a:r>
            <a:r>
              <a:rPr lang="en-US" sz="1600" u="sng" dirty="0">
                <a:hlinkClick r:id="rId2"/>
              </a:rPr>
              <a:t>Energy Systems</a:t>
            </a:r>
            <a:r>
              <a:rPr lang="el-GR" sz="1600" u="sng" dirty="0">
                <a:hlinkClick r:id="rId2"/>
              </a:rPr>
              <a:t> | </a:t>
            </a:r>
            <a:r>
              <a:rPr lang="en-US" sz="1600" u="sng" dirty="0">
                <a:hlinkClick r:id="rId2"/>
              </a:rPr>
              <a:t>Energy Transfer</a:t>
            </a:r>
            <a:r>
              <a:rPr lang="el-GR" sz="1600" u="sng" dirty="0">
                <a:hlinkClick r:id="rId2"/>
              </a:rPr>
              <a:t> - </a:t>
            </a:r>
            <a:r>
              <a:rPr lang="en-US" sz="1600" u="sng" dirty="0" err="1">
                <a:hlinkClick r:id="rId2"/>
              </a:rPr>
              <a:t>PhET</a:t>
            </a:r>
            <a:r>
              <a:rPr lang="en-US" sz="1600" u="sng" dirty="0">
                <a:hlinkClick r:id="rId2"/>
              </a:rPr>
              <a:t> Interactive Simulations</a:t>
            </a:r>
            <a:endParaRPr kumimoji="0" lang="el-GR" altLang="el-G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Πηγή</a:t>
            </a:r>
            <a:r>
              <a:rPr kumimoji="0" lang="el-GR" altLang="el-GR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l-GR" altLang="el-GR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Διαδραστικό</a:t>
            </a:r>
            <a:r>
              <a:rPr kumimoji="0" lang="el-GR" altLang="el-G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βιβλίο Τεχνολογίας Α’ Γυμνασίου</a:t>
            </a:r>
            <a:endParaRPr lang="el-GR" altLang="el-GR" sz="2800" dirty="0">
              <a:latin typeface="Arial" panose="020B0604020202020204" pitchFamily="34" charset="0"/>
            </a:endParaRPr>
          </a:p>
          <a:p>
            <a:pPr lvl="0" algn="l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l-GR" altLang="el-G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https://ebooks.edu.gr/ebooks/v/html/8547/2248/Technologia_A-Gymnasiou_html-empl/index1.html</a:t>
            </a:r>
            <a:endParaRPr kumimoji="0" lang="el-GR" altLang="el-G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l-GR" altLang="el-GR" sz="2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altLang="el-G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2442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CF806AA-F571-9FAE-5A33-B2D063E41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124" y="78658"/>
            <a:ext cx="3932237" cy="1804117"/>
          </a:xfrm>
        </p:spPr>
        <p:txBody>
          <a:bodyPr>
            <a:normAutofit fontScale="90000"/>
          </a:bodyPr>
          <a:lstStyle/>
          <a:p>
            <a:br>
              <a:rPr lang="en-GB" sz="4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l-GR" sz="4800" b="1" dirty="0">
                <a:solidFill>
                  <a:schemeClr val="accent1">
                    <a:lumMod val="50000"/>
                  </a:schemeClr>
                </a:solidFill>
              </a:rPr>
              <a:t>Τι είναι Ενέργεια;</a:t>
            </a:r>
            <a:br>
              <a:rPr lang="el-GR" sz="4800" b="1" dirty="0">
                <a:solidFill>
                  <a:schemeClr val="accent1">
                    <a:lumMod val="50000"/>
                  </a:schemeClr>
                </a:solidFill>
              </a:rPr>
            </a:br>
            <a:endParaRPr lang="el-GR" sz="4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5155A45-89A6-2F63-0CE2-6A48DECF8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790575"/>
            <a:ext cx="6172200" cy="5070475"/>
          </a:xfrm>
        </p:spPr>
        <p:txBody>
          <a:bodyPr>
            <a:normAutofit/>
          </a:bodyPr>
          <a:lstStyle/>
          <a:p>
            <a:pPr lvl="0"/>
            <a:r>
              <a:rPr lang="el-GR" dirty="0"/>
              <a:t>Η ενέργεια είναι η ικανότητα να παράγεται έργο.</a:t>
            </a:r>
          </a:p>
          <a:p>
            <a:pPr lvl="0"/>
            <a:r>
              <a:rPr lang="el-GR" dirty="0"/>
              <a:t>Υπάρχει σε πολλές μορφές.</a:t>
            </a:r>
          </a:p>
          <a:p>
            <a:pPr lvl="0"/>
            <a:r>
              <a:rPr lang="el-GR" dirty="0"/>
              <a:t>Μετατρέπεται από μία μορφή σε άλλη.</a:t>
            </a:r>
          </a:p>
          <a:p>
            <a:endParaRPr lang="el-GR" dirty="0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4368E04-D434-1D8D-B0D5-E2B6C04036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518652"/>
          </a:xfrm>
        </p:spPr>
        <p:txBody>
          <a:bodyPr/>
          <a:lstStyle/>
          <a:p>
            <a:r>
              <a:rPr lang="el-GR" dirty="0">
                <a:hlinkClick r:id="rId3"/>
              </a:rPr>
              <a:t>Ενέργεια - </a:t>
            </a:r>
            <a:r>
              <a:rPr lang="el-GR" dirty="0" err="1">
                <a:hlinkClick r:id="rId3"/>
              </a:rPr>
              <a:t>Βικιπαίδεια</a:t>
            </a:r>
            <a:endParaRPr lang="el-GR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92289341-F81C-A9D4-D171-A8C157C6F2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634564" y="3006213"/>
            <a:ext cx="3612971" cy="296196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0755384-654D-F285-1640-9958E1C76F03}"/>
              </a:ext>
            </a:extLst>
          </p:cNvPr>
          <p:cNvSpPr txBox="1"/>
          <p:nvPr/>
        </p:nvSpPr>
        <p:spPr>
          <a:xfrm>
            <a:off x="634564" y="6210300"/>
            <a:ext cx="6096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 tooltip="https://smartenergyconsulting.blogspot.com/2017/11/"/>
              </a:rPr>
              <a:t>Αυτή η φωτογραφία</a:t>
            </a:r>
            <a:r>
              <a:rPr kumimoji="0" lang="el-G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από Άγνωστος συντάκτης με άδεια χρήσης </a:t>
            </a:r>
            <a:r>
              <a:rPr kumimoji="0" lang="el-G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7" tooltip="https://creativecommons.org/licenses/by/3.0/"/>
              </a:rPr>
              <a:t>CC BY</a:t>
            </a:r>
            <a:endParaRPr kumimoji="0" lang="el-G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5092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673BBDE0-39CC-7F10-5911-1A090F15B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8064" y="197268"/>
            <a:ext cx="3392156" cy="2115993"/>
          </a:xfrm>
        </p:spPr>
        <p:txBody>
          <a:bodyPr>
            <a:normAutofit fontScale="90000"/>
          </a:bodyPr>
          <a:lstStyle/>
          <a:p>
            <a:pPr algn="just"/>
            <a:r>
              <a:rPr lang="el-GR" sz="4300" b="1" dirty="0">
                <a:solidFill>
                  <a:schemeClr val="accent1">
                    <a:lumMod val="50000"/>
                  </a:schemeClr>
                </a:solidFill>
              </a:rPr>
              <a:t>Μορφές Ενέργειας  </a:t>
            </a:r>
            <a:br>
              <a:rPr lang="el-GR" dirty="0"/>
            </a:br>
            <a:br>
              <a:rPr lang="el-GR" dirty="0"/>
            </a:br>
            <a:endParaRPr lang="el-GR" dirty="0"/>
          </a:p>
        </p:txBody>
      </p:sp>
      <p:sp>
        <p:nvSpPr>
          <p:cNvPr id="7" name="Θέση κειμένου 6">
            <a:extLst>
              <a:ext uri="{FF2B5EF4-FFF2-40B4-BE49-F238E27FC236}">
                <a16:creationId xmlns:a16="http://schemas.microsoft.com/office/drawing/2014/main" id="{CB0BB284-B30C-97A7-81D3-F8DE9F47C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9382" y="2687782"/>
            <a:ext cx="5347854" cy="3823854"/>
          </a:xfrm>
        </p:spPr>
        <p:txBody>
          <a:bodyPr>
            <a:normAutofit/>
          </a:bodyPr>
          <a:lstStyle/>
          <a:p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</a:t>
            </a:r>
            <a:r>
              <a:rPr lang="el-GR" dirty="0"/>
              <a:t>	</a:t>
            </a:r>
            <a:r>
              <a:rPr lang="el-GR" sz="3200" dirty="0"/>
              <a:t>Κινητική</a:t>
            </a:r>
          </a:p>
          <a:p>
            <a:r>
              <a:rPr lang="el-GR" sz="3200" dirty="0"/>
              <a:t>•	Θερμική</a:t>
            </a:r>
          </a:p>
          <a:p>
            <a:r>
              <a:rPr lang="el-GR" sz="3200" dirty="0"/>
              <a:t>•	Ηλεκτρική</a:t>
            </a:r>
          </a:p>
          <a:p>
            <a:r>
              <a:rPr lang="el-GR" sz="3200" dirty="0"/>
              <a:t>•	Χημική</a:t>
            </a:r>
          </a:p>
          <a:p>
            <a:r>
              <a:rPr lang="el-GR" sz="3200" dirty="0"/>
              <a:t>•	Φωτεινή</a:t>
            </a:r>
            <a:endParaRPr lang="en-GB" sz="3200" dirty="0"/>
          </a:p>
          <a:p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•        </a:t>
            </a:r>
            <a:r>
              <a:rPr lang="el-GR" sz="3200" dirty="0"/>
              <a:t>Πυρηνική</a:t>
            </a:r>
          </a:p>
          <a:p>
            <a:endParaRPr lang="el-GR" dirty="0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B778BE25-184A-B62B-AB67-F6846CDF77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5183188" y="987425"/>
            <a:ext cx="6076950" cy="456247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A0647DD-A587-7584-FE9B-158425EE51BF}"/>
              </a:ext>
            </a:extLst>
          </p:cNvPr>
          <p:cNvSpPr txBox="1"/>
          <p:nvPr/>
        </p:nvSpPr>
        <p:spPr>
          <a:xfrm>
            <a:off x="5597236" y="6004739"/>
            <a:ext cx="60769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900" dirty="0">
                <a:hlinkClick r:id="rId4" tooltip="https://molfletesblog.blogspot.com/p/natural-science-6th.html"/>
              </a:rPr>
              <a:t>Αυτή η φωτογραφία</a:t>
            </a:r>
            <a:r>
              <a:rPr lang="el-GR" sz="900" dirty="0"/>
              <a:t> από Άγνωστος συντάκτης με άδεια χρήσης </a:t>
            </a:r>
            <a:r>
              <a:rPr lang="el-GR" sz="900" dirty="0">
                <a:hlinkClick r:id="rId5" tooltip="https://creativecommons.org/licenses/by-nc-sa/3.0/"/>
              </a:rPr>
              <a:t>CC BY-SA-NC</a:t>
            </a:r>
            <a:endParaRPr lang="el-GR" sz="900" dirty="0"/>
          </a:p>
        </p:txBody>
      </p:sp>
      <p:sp>
        <p:nvSpPr>
          <p:cNvPr id="8" name="Θέση εικόνας 7">
            <a:extLst>
              <a:ext uri="{FF2B5EF4-FFF2-40B4-BE49-F238E27FC236}">
                <a16:creationId xmlns:a16="http://schemas.microsoft.com/office/drawing/2014/main" id="{4BFE64B5-C394-FE93-C7D7-350AAE67546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</p:spTree>
    <p:extLst>
      <p:ext uri="{BB962C8B-B14F-4D97-AF65-F5344CB8AC3E}">
        <p14:creationId xmlns:p14="http://schemas.microsoft.com/office/powerpoint/2010/main" val="6530320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2E96D0-5C16-EAF4-1CDC-B5324C169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4400" b="1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Μετατροπές Ενέργειας          </a:t>
            </a:r>
            <a:r>
              <a:rPr lang="el-GR" sz="4400" b="1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Τι είναι Ισχύς;</a:t>
            </a:r>
            <a:b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CFE1E51-A930-C123-2B6F-BE908942B3E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Παραδείγματα: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Ηλεκτρική → Θερμική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Χημική → Κινητική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Θερμική → Κινητική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539C87E-0000-0ABC-DD82-DFC8D15CCD9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ισχύς δείχνει πόσο γρήγορα μεταφέρεται η ενέργεια.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Μονάδα: </a:t>
            </a:r>
            <a:r>
              <a:rPr lang="el-G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Watt</a:t>
            </a: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(W)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838593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4774F8-0A10-80FC-61B8-E05A30499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F890E7-E702-25A0-9DE5-51155EF6B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4000" b="1" kern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Παράγοντες που επηρεάζουν τη θέρμανση</a:t>
            </a:r>
            <a:b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4D4BD70-A542-A9BE-911C-C01FDA98F22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Μάζα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Υλικό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Ένταση θερμότητας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BDF9ED96-44E8-79FB-25B2-726D39B34D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3125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738437-75FC-DC44-7C8A-A8292C22C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38D0263-F518-0BEA-7650-F822B6329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981"/>
            <a:ext cx="10515600" cy="151370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l-GR" sz="4400" b="1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l-GR" sz="4400" b="1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l-GR" sz="4400" b="1" i="0" u="none" strike="noStrike" kern="18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Προσομοίωση</a:t>
            </a:r>
            <a:r>
              <a:rPr kumimoji="0" lang="en-GB" sz="4400" b="1" i="0" u="none" strike="noStrike" kern="18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GB" sz="4400" b="1" i="0" u="none" strike="noStrike" kern="18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PhET</a:t>
            </a:r>
            <a:r>
              <a:rPr lang="el-GR" sz="4400" b="1" kern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Οδηγίες Πειράματος                                                                  </a:t>
            </a:r>
            <a:br>
              <a:rPr lang="el-GR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l-G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A751F35-D1CD-1F34-3D81-6791B8938AD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Πείραμα με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PhET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: Energy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Forms</a:t>
            </a:r>
            <a:r>
              <a:rPr kumimoji="0" lang="el-G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and </a:t>
            </a:r>
            <a:r>
              <a:rPr kumimoji="0" lang="el-GR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Changes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Energy Forms and Changes</a:t>
            </a:r>
            <a:r>
              <a:rPr kumimoji="0" lang="el-GR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 - </a:t>
            </a: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Conservation of Energy</a:t>
            </a:r>
            <a:r>
              <a:rPr kumimoji="0" lang="el-GR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 | </a:t>
            </a: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Energy Systems</a:t>
            </a:r>
            <a:r>
              <a:rPr kumimoji="0" lang="el-GR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 | </a:t>
            </a: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Energy Transfer</a:t>
            </a:r>
            <a:r>
              <a:rPr kumimoji="0" lang="el-GR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 - </a:t>
            </a:r>
            <a:r>
              <a:rPr kumimoji="0" lang="en-US" sz="16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PhET</a:t>
            </a:r>
            <a:r>
              <a:rPr kumimoji="0" lang="en-US" sz="1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3"/>
              </a:rPr>
              <a:t> Interactive Simulations</a:t>
            </a:r>
            <a:endParaRPr kumimoji="0" lang="el-GR" altLang="el-GR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endParaRPr lang="el-GR" dirty="0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939C683-49B1-7520-B483-B603929DFB1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Επιλέξτε υλικό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Ρυθμίστε μάζα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Ενεργοποιήστε θερμότητα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Καταγράψτε θερμοκρασία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Επαναλάβετε με άλλο υλικό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27246442-7A51-E6A4-3CDF-CE04C533E2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652" y="3429000"/>
            <a:ext cx="3629193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34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B796B6-94B6-77BD-37CE-781467D44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37272"/>
            <a:ext cx="9144000" cy="1834428"/>
          </a:xfrm>
        </p:spPr>
        <p:txBody>
          <a:bodyPr/>
          <a:lstStyle/>
          <a:p>
            <a:r>
              <a:rPr lang="el-GR" sz="4800" b="1" dirty="0">
                <a:solidFill>
                  <a:schemeClr val="accent1">
                    <a:lumMod val="50000"/>
                  </a:schemeClr>
                </a:solidFill>
              </a:rPr>
              <a:t>Ερώτηση για Συζήτηση</a:t>
            </a:r>
            <a:br>
              <a:rPr lang="el-GR" dirty="0"/>
            </a:b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D345BA5-049A-3783-772E-2DFEE55448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55244"/>
          </a:xfrm>
        </p:spPr>
        <p:txBody>
          <a:bodyPr>
            <a:normAutofit fontScale="92500" lnSpcReduction="10000"/>
          </a:bodyPr>
          <a:lstStyle/>
          <a:p>
            <a:r>
              <a:rPr lang="el-GR" dirty="0"/>
              <a:t>Ποιοι παράγοντες πιστεύεις ότι επηρεάζουν το πόσο γρήγορα ζεσταίνεται ένα υλικό;</a:t>
            </a:r>
          </a:p>
          <a:p>
            <a:endParaRPr lang="el-GR" sz="2800" dirty="0"/>
          </a:p>
          <a:p>
            <a:endParaRPr lang="el-GR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53E44C1-4A06-F303-A965-328B15D460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2100" y="4257282"/>
            <a:ext cx="708649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Η μάζα παίζει ρόλο;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Το είδος του υλικού επηρεάζει τη θέρμανση;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Η ένταση της θερμότητας αλλάζει το αποτέλεσμα;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Πώς το βλέπουμε αυτό στην προσομοίωση </a:t>
            </a:r>
            <a:r>
              <a:rPr kumimoji="0" lang="el-GR" altLang="el-GR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PhET</a:t>
            </a:r>
            <a:r>
              <a:rPr kumimoji="0" lang="el-GR" altLang="el-G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0313967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1DFF57F-46F7-D320-D372-3126E2803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3964"/>
            <a:ext cx="9144000" cy="1875126"/>
          </a:xfrm>
        </p:spPr>
        <p:txBody>
          <a:bodyPr/>
          <a:lstStyle/>
          <a:p>
            <a:r>
              <a:rPr lang="el-GR" sz="4800" b="1" dirty="0">
                <a:solidFill>
                  <a:schemeClr val="accent1">
                    <a:lumMod val="50000"/>
                  </a:schemeClr>
                </a:solidFill>
              </a:rPr>
              <a:t>Ερώτηση Αξιολόγησης</a:t>
            </a:r>
          </a:p>
        </p:txBody>
      </p:sp>
      <p:sp>
        <p:nvSpPr>
          <p:cNvPr id="5" name="Υπότιτλος 4">
            <a:extLst>
              <a:ext uri="{FF2B5EF4-FFF2-40B4-BE49-F238E27FC236}">
                <a16:creationId xmlns:a16="http://schemas.microsoft.com/office/drawing/2014/main" id="{6BD861AA-2ABA-1C74-CB70-F440E1796B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6181" y="2427376"/>
            <a:ext cx="9144000" cy="3629891"/>
          </a:xfrm>
        </p:spPr>
        <p:txBody>
          <a:bodyPr>
            <a:noAutofit/>
          </a:bodyPr>
          <a:lstStyle/>
          <a:p>
            <a:pPr algn="just"/>
            <a:r>
              <a:rPr lang="el-GR" sz="2400" dirty="0"/>
              <a:t>Αν είχες δύο δοχεία, ένα με νερό και ένα με λάδι, και τα θερμαίνεις με την ίδια πηγή ενέργειας, θα ανέβαινε η θερμοκρασία τους με τον ίδιο ρυθμό; Εξήγησε με βάση όσα είδες στην προσομοίωση.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1668158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0F7F0C2-293C-42F6-2719-79C16B13F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z="4800" b="1" i="0" u="none" strike="noStrike" kern="18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  <a:endParaRPr lang="el-GR" b="1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A6F5035-5D08-C6E1-95B2-7E69723792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μάζα επηρεάζει την αύξηση θερμοκρασίας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υλικά θερμαίνονται με διαφορετικό ρυθμό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ενέργεια μετατρέπεται συνεχώς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9400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348</Words>
  <Application>Microsoft Office PowerPoint</Application>
  <PresentationFormat>Ευρεία οθόνη</PresentationFormat>
  <Paragraphs>53</Paragraphs>
  <Slides>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Θέμα του Office</vt:lpstr>
      <vt:lpstr>Ενέργεια &amp; Ισχύς – Μετατροπές Ενέργειας  </vt:lpstr>
      <vt:lpstr> Τι είναι Ενέργεια; </vt:lpstr>
      <vt:lpstr>Μορφές Ενέργειας    </vt:lpstr>
      <vt:lpstr>Μετατροπές Ενέργειας          Τι είναι Ισχύς; </vt:lpstr>
      <vt:lpstr>Παράγοντες που επηρεάζουν τη θέρμανση </vt:lpstr>
      <vt:lpstr>   Η Προσομοίωση PhET  Οδηγίες Πειράματος                                                                    </vt:lpstr>
      <vt:lpstr>Ερώτηση για Συζήτηση </vt:lpstr>
      <vt:lpstr>Ερώτηση Αξιολόγησης</vt:lpstr>
      <vt:lpstr>Συμπεράσματα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giannis xinaris</dc:creator>
  <cp:lastModifiedBy>giannis xinaris</cp:lastModifiedBy>
  <cp:revision>29</cp:revision>
  <dcterms:created xsi:type="dcterms:W3CDTF">2026-05-27T19:17:01Z</dcterms:created>
  <dcterms:modified xsi:type="dcterms:W3CDTF">2026-06-13T13:10:06Z</dcterms:modified>
</cp:coreProperties>
</file>