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70" r:id="rId5"/>
    <p:sldId id="261" r:id="rId6"/>
    <p:sldId id="269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51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870ED-3942-40C8-B9E8-FB93D00B90E1}" type="datetimeFigureOut">
              <a:rPr lang="el-GR" smtClean="0"/>
              <a:t>12/10/2025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C414B-7612-4BB5-862E-E80502CFFDA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819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Μπορεί ο εκπαιδευτικός να δείξει χάρτη με τα δύο κέντρα: Ρώμη και Κωνσταντινούπολη.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Τονίζουμε ότι η ανάγκη για ένωση συνδέεται με την απειλή των Τούρκων.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Αναφορά στον Γεώργιο Γεμιστό Πλήθωνα και στον Μάρκο Ευγενικό που αντιστάθηκε στην ένωση.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Μπορεί να γίνει συζήτηση: γιατί ο λαός δεν εμπιστεύτηκε τη Δύση;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Συνδέουμε την αποτυχία με το ευρύτερο πολιτικό πλαίσιο πριν την Άλωση.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Τονίζουμε ότι η αποτυχία της ένωσης αποδυνάμωσε την άμυνα του Βυζαντίου.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Ο διδάσκων μπορεί να αναφέρει τη σημερινή συνεργασία μεταξύ Πατριαρχείου και Βατικανού.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Μπορεί να γίνει μικρή ομαδική δραστηριότητα ή γραπτή απάντηση.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Οι προσπάθειες άρσης του Σχίσματος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Οι προσπάθειες ένωσης υπήρξαν ειλικρινείς αλλά ανεπιτυχείς</a:t>
            </a:r>
          </a:p>
          <a:p>
            <a:r>
              <a:t>• Οι θρησκευτικές διαφορές ήταν βαθιές</a:t>
            </a:r>
          </a:p>
          <a:p>
            <a:r>
              <a:t>• Το Σχίσμα παραμένει μέχρι σήμερα, αλλά υπάρχουν κινήσεις προσέγγισης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Ερωτήσεις για συζήτηση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Για</a:t>
            </a:r>
            <a:r>
              <a:rPr dirty="0" err="1"/>
              <a:t>τί</a:t>
            </a:r>
            <a:r>
              <a:rPr dirty="0"/>
              <a:t> </a:t>
            </a:r>
            <a:r>
              <a:rPr dirty="0" err="1"/>
              <a:t>οι</a:t>
            </a:r>
            <a:r>
              <a:rPr dirty="0"/>
              <a:t> α</a:t>
            </a:r>
            <a:r>
              <a:rPr dirty="0" err="1"/>
              <a:t>υτοκράτορες</a:t>
            </a:r>
            <a:r>
              <a:rPr dirty="0"/>
              <a:t> </a:t>
            </a:r>
            <a:r>
              <a:rPr dirty="0" err="1"/>
              <a:t>ήθελ</a:t>
            </a:r>
            <a:r>
              <a:rPr dirty="0"/>
              <a:t>αν τόσο πολύ την ένωση;</a:t>
            </a:r>
          </a:p>
          <a:p>
            <a:r>
              <a:rPr dirty="0"/>
              <a:t>2. </a:t>
            </a:r>
            <a:r>
              <a:rPr dirty="0" err="1"/>
              <a:t>Ποιοι</a:t>
            </a:r>
            <a:r>
              <a:rPr dirty="0"/>
              <a:t> </a:t>
            </a:r>
            <a:r>
              <a:rPr dirty="0" err="1"/>
              <a:t>λόγοι</a:t>
            </a:r>
            <a:r>
              <a:rPr dirty="0"/>
              <a:t> </a:t>
            </a:r>
            <a:r>
              <a:rPr dirty="0" err="1"/>
              <a:t>οδήγησ</a:t>
            </a:r>
            <a:r>
              <a:rPr dirty="0"/>
              <a:t>αν στην </a:t>
            </a:r>
            <a:r>
              <a:rPr/>
              <a:t>αποτυχία</a:t>
            </a:r>
            <a:r>
              <a:rPr smtClean="0"/>
              <a:t>;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Σχίσμα του 1054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Διχασμός μεταξύ Ανατολικής (Ορθόδοξης) και Δυτικής (Καθολικής) Εκκλησίας</a:t>
            </a:r>
          </a:p>
          <a:p>
            <a:r>
              <a:t>• Αφορμή: διαφωνίες για το Filioque, το πρωτείο του Πάπα και άλλα θέματα</a:t>
            </a:r>
          </a:p>
          <a:p>
            <a:r>
              <a:t>• Συνέπειες: απομάκρυνση και εχθρότητα μεταξύ Ανατολής και Δύσης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ανάγκη για ένωση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Η Βυζαντινή Αυτοκρατορία αντιμετώπιζε εξωτερικούς κινδύνους</a:t>
            </a:r>
          </a:p>
          <a:p>
            <a:r>
              <a:t>• Οι αυτοκράτορες επιζητούσαν βοήθεια από τη Δύση</a:t>
            </a:r>
          </a:p>
          <a:p>
            <a:r>
              <a:t>• Η ένωση θεωρήθηκε πολιτικά αναγκαία, όχι μόνο θρησκευτικά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46150"/>
          </a:xfrm>
        </p:spPr>
        <p:txBody>
          <a:bodyPr/>
          <a:lstStyle/>
          <a:p>
            <a:r>
              <a:rPr lang="el-GR" dirty="0"/>
              <a:t>Η Σύνοδος της Λυών (1274)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1600" dirty="0"/>
              <a:t>• Αυτοκράτορας: Μιχαήλ Η΄ Παλαιολόγος</a:t>
            </a:r>
          </a:p>
          <a:p>
            <a:r>
              <a:rPr lang="el-GR" sz="1600" dirty="0"/>
              <a:t>• Συμφωνία ένωσης με τον Πάπα Γρηγόριο Ι΄</a:t>
            </a:r>
          </a:p>
          <a:p>
            <a:r>
              <a:rPr lang="el-GR" sz="1600" dirty="0"/>
              <a:t>• Ο λαός και ο κλήρος της Κωνσταντινούπολης αντιτάχθηκαν έντονα</a:t>
            </a:r>
          </a:p>
          <a:p>
            <a:r>
              <a:rPr lang="el-GR" sz="1600" dirty="0"/>
              <a:t>• Η ένωση έμεινε στα χαρτιά</a:t>
            </a:r>
          </a:p>
          <a:p>
            <a:endParaRPr lang="el-GR" sz="1600" dirty="0"/>
          </a:p>
          <a:p>
            <a:endParaRPr lang="el-GR" sz="1600" dirty="0"/>
          </a:p>
        </p:txBody>
      </p:sp>
      <p:pic>
        <p:nvPicPr>
          <p:cNvPr id="5" name="Picture 2" descr="Miniature of Michael VIII Palaiolog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623" y="336114"/>
            <a:ext cx="3174603" cy="572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7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Σύνοδος της Φλωρεντίας (1439)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Αυτοκράτορας: Ιωάννης Η΄ Παλαιολόγος</a:t>
            </a:r>
          </a:p>
          <a:p>
            <a:r>
              <a:t>• Ο Πατριάρχης και πολλοί λόγιοι συμμετείχαν</a:t>
            </a:r>
          </a:p>
          <a:p>
            <a:r>
              <a:t>• Συμφωνία με τον Πάπα Ευγένιο Δ΄ για ένωση</a:t>
            </a:r>
          </a:p>
          <a:p>
            <a:r>
              <a:t>• Επιστροφή με αντιδράσεις – ο λαός δεν δέχτηκε την ένωση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2638425" cy="936625"/>
          </a:xfrm>
        </p:spPr>
        <p:txBody>
          <a:bodyPr/>
          <a:lstStyle/>
          <a:p>
            <a:pPr algn="ctr"/>
            <a:r>
              <a:rPr lang="el-GR" dirty="0"/>
              <a:t>Πρωταγωνιστές της προσπάθειας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33376" y="1435100"/>
            <a:ext cx="3275012" cy="4691063"/>
          </a:xfrm>
        </p:spPr>
        <p:txBody>
          <a:bodyPr>
            <a:normAutofit/>
          </a:bodyPr>
          <a:lstStyle/>
          <a:p>
            <a:r>
              <a:rPr lang="el-GR" sz="1600" dirty="0"/>
              <a:t>• Μιχαήλ Η΄ και Ιωάννης Η΄ Παλαιολόγοι</a:t>
            </a:r>
          </a:p>
          <a:p>
            <a:r>
              <a:rPr lang="el-GR" sz="1600" dirty="0"/>
              <a:t>• Πάπες Γρηγόριος Ι΄ και Ευγένιος Δ΄</a:t>
            </a:r>
          </a:p>
          <a:p>
            <a:r>
              <a:rPr lang="el-GR" sz="1600" dirty="0"/>
              <a:t>• Ο Μάρκος Ευγενικός (αρνήθηκε την ένωση)</a:t>
            </a:r>
          </a:p>
          <a:p>
            <a:r>
              <a:rPr lang="el-GR" sz="1600" dirty="0"/>
              <a:t>• Ο Βησσαρίων (υπέρ της ένωσης)</a:t>
            </a:r>
          </a:p>
          <a:p>
            <a:endParaRPr lang="el-GR" sz="1600" dirty="0"/>
          </a:p>
        </p:txBody>
      </p:sp>
      <p:pic>
        <p:nvPicPr>
          <p:cNvPr id="2050" name="Picture 2" descr="https://upload.wikimedia.org/wikipedia/commons/thumb/9/9a/SaintMarkRochesterMinnesota.jpg/250px-SaintMarkRochesterMinnesot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062" y="503239"/>
            <a:ext cx="2801937" cy="4127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upload.wikimedia.org/wikipedia/commons/thumb/3/33/PapstEugen.jpg/250px-PapstEug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4" y="503239"/>
            <a:ext cx="2498725" cy="364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11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Αντιδράσεις στην ένωση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 λαός και ο κατώτερος κλήρος την απέρριψαν</a:t>
            </a:r>
          </a:p>
          <a:p>
            <a:r>
              <a:t>• Θεωρήθηκε προδοσία της πίστης</a:t>
            </a:r>
          </a:p>
          <a:p>
            <a:r>
              <a:t>• Οι περισσότεροι επίσκοποι υπέκυψαν λόγω πολιτικής πίεσης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Αίτια αποτυχίας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Διαφορές στη θεολογία και στη λειτουργία</a:t>
            </a:r>
          </a:p>
          <a:p>
            <a:r>
              <a:t>• Αμοιβαία καχυποψία και εχθρότητα</a:t>
            </a:r>
          </a:p>
          <a:p>
            <a:r>
              <a:t>• Πολιτικά συμφέροντα και φόβος της Δύσης απέναντι στο Ισλάμ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Συνέπειες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Δεν επιτεύχθηκε πραγματική ένωση</a:t>
            </a:r>
          </a:p>
          <a:p>
            <a:r>
              <a:t>• Μικρή στρατιωτική βοήθεια από τη Δύση</a:t>
            </a:r>
          </a:p>
          <a:p>
            <a:r>
              <a:t>• Η Άλωση της Κωνσταντινούπολης (1453) βρήκε τους Έλληνες διχασμένους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419</Words>
  <Application>Microsoft Office PowerPoint</Application>
  <PresentationFormat>Προβολή στην οθόνη (4:3)</PresentationFormat>
  <Paragraphs>51</Paragraphs>
  <Slides>11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Οι προσπάθειες άρσης του Σχίσματος</vt:lpstr>
      <vt:lpstr>Το Σχίσμα του 1054</vt:lpstr>
      <vt:lpstr>Η ανάγκη για ένωση</vt:lpstr>
      <vt:lpstr>Η Σύνοδος της Λυών (1274)</vt:lpstr>
      <vt:lpstr>Η Σύνοδος της Φλωρεντίας (1439)</vt:lpstr>
      <vt:lpstr>Πρωταγωνιστές της προσπάθειας</vt:lpstr>
      <vt:lpstr>Αντιδράσεις στην ένωση</vt:lpstr>
      <vt:lpstr>Αίτια αποτυχίας</vt:lpstr>
      <vt:lpstr>Συνέπειες</vt:lpstr>
      <vt:lpstr>Συμπεράσματα</vt:lpstr>
      <vt:lpstr>Ερωτήσεις για συζήτηση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προσπάθειες άρσης του Σχίσματος</dc:title>
  <dc:subject/>
  <dc:creator>user</dc:creator>
  <cp:keywords/>
  <dc:description>generated using python-pptx</dc:description>
  <cp:lastModifiedBy>user</cp:lastModifiedBy>
  <cp:revision>6</cp:revision>
  <dcterms:created xsi:type="dcterms:W3CDTF">2013-01-27T09:14:16Z</dcterms:created>
  <dcterms:modified xsi:type="dcterms:W3CDTF">2025-10-12T18:17:13Z</dcterms:modified>
  <cp:category/>
</cp:coreProperties>
</file>