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4" autoAdjust="0"/>
    <p:restoredTop sz="94660"/>
  </p:normalViewPr>
  <p:slideViewPr>
    <p:cSldViewPr snapToGrid="0">
      <p:cViewPr>
        <p:scale>
          <a:sx n="50" d="100"/>
          <a:sy n="50" d="100"/>
        </p:scale>
        <p:origin x="84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685D-DDC6-4961-89E6-D090E231F3E9}" type="datetimeFigureOut">
              <a:rPr lang="el-GR" smtClean="0"/>
              <a:t>9/3/2021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6ADB-2933-4837-A04A-6EAA38515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8022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685D-DDC6-4961-89E6-D090E231F3E9}" type="datetimeFigureOut">
              <a:rPr lang="el-GR" smtClean="0"/>
              <a:t>9/3/2021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6ADB-2933-4837-A04A-6EAA38515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4058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685D-DDC6-4961-89E6-D090E231F3E9}" type="datetimeFigureOut">
              <a:rPr lang="el-GR" smtClean="0"/>
              <a:t>9/3/2021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6ADB-2933-4837-A04A-6EAA38515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443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685D-DDC6-4961-89E6-D090E231F3E9}" type="datetimeFigureOut">
              <a:rPr lang="el-GR" smtClean="0"/>
              <a:t>9/3/2021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6ADB-2933-4837-A04A-6EAA38515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72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685D-DDC6-4961-89E6-D090E231F3E9}" type="datetimeFigureOut">
              <a:rPr lang="el-GR" smtClean="0"/>
              <a:t>9/3/2021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6ADB-2933-4837-A04A-6EAA38515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5649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685D-DDC6-4961-89E6-D090E231F3E9}" type="datetimeFigureOut">
              <a:rPr lang="el-GR" smtClean="0"/>
              <a:t>9/3/2021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6ADB-2933-4837-A04A-6EAA38515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1951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685D-DDC6-4961-89E6-D090E231F3E9}" type="datetimeFigureOut">
              <a:rPr lang="el-GR" smtClean="0"/>
              <a:t>9/3/2021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6ADB-2933-4837-A04A-6EAA38515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4027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685D-DDC6-4961-89E6-D090E231F3E9}" type="datetimeFigureOut">
              <a:rPr lang="el-GR" smtClean="0"/>
              <a:t>9/3/2021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6ADB-2933-4837-A04A-6EAA38515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1009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685D-DDC6-4961-89E6-D090E231F3E9}" type="datetimeFigureOut">
              <a:rPr lang="el-GR" smtClean="0"/>
              <a:t>9/3/2021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6ADB-2933-4837-A04A-6EAA38515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9970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685D-DDC6-4961-89E6-D090E231F3E9}" type="datetimeFigureOut">
              <a:rPr lang="el-GR" smtClean="0"/>
              <a:t>9/3/2021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6ADB-2933-4837-A04A-6EAA38515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9863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685D-DDC6-4961-89E6-D090E231F3E9}" type="datetimeFigureOut">
              <a:rPr lang="el-GR" smtClean="0"/>
              <a:t>9/3/2021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36ADB-2933-4837-A04A-6EAA38515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405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6685D-DDC6-4961-89E6-D090E231F3E9}" type="datetimeFigureOut">
              <a:rPr lang="el-GR" smtClean="0"/>
              <a:t>9/3/2021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36ADB-2933-4837-A04A-6EAA38515D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4097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ipedia.org/wiki/%CE%9F%CE%B8%CF%89%CE%BC%CE%B1%CE%BD%CE%B9%CE%BA%CE%AE_%CE%B1%CF%85%CF%84%CE%BF%CE%BA%CF%81%CE%B1%CF%84%CE%BF%CF%81%CE%AF%CE%B1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el.wikipedia.org/wiki/%CE%A3%CE%BF%CF%85%CE%BB%CF%84%CE%AC%CE%BD%CE%BF%CF%8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00088"/>
          </a:xfrm>
        </p:spPr>
        <p:txBody>
          <a:bodyPr/>
          <a:lstStyle/>
          <a:p>
            <a:r>
              <a:rPr lang="el-GR" b="1" dirty="0" smtClean="0"/>
              <a:t>ΠΑΙΔΟΜΑΖΩΜΑ</a:t>
            </a:r>
            <a:endParaRPr lang="el-GR" b="1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20" b="10020"/>
          <a:stretch>
            <a:fillRect/>
          </a:stretch>
        </p:blipFill>
        <p:spPr/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1743075"/>
            <a:ext cx="3932237" cy="4125913"/>
          </a:xfrm>
        </p:spPr>
        <p:txBody>
          <a:bodyPr/>
          <a:lstStyle/>
          <a:p>
            <a:r>
              <a:rPr lang="el-GR" sz="2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Το </a:t>
            </a:r>
            <a:r>
              <a:rPr lang="el-GR" sz="2400" b="1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παιδομάζωμα</a:t>
            </a:r>
            <a:r>
              <a:rPr lang="el-GR" sz="2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ήταν      </a:t>
            </a:r>
            <a:r>
              <a:rPr lang="el-GR" sz="2400" b="0" i="0" u="none" strike="noStrike" dirty="0" smtClean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3" tooltip="Οθωμανική αυτοκρατορία"/>
              </a:rPr>
              <a:t>οθωμανική</a:t>
            </a:r>
            <a:r>
              <a:rPr lang="el-GR" sz="2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πρακτική απαγωγής νέων αγοριών, κυρίως χριστιανών των Βαλκανίων, με σκοπό την ανατροφή τους ως στρατιωτών ή τη στελέχωση υπηρεσιών του </a:t>
            </a:r>
            <a:r>
              <a:rPr lang="el-GR" sz="2400" b="0" i="0" u="none" strike="noStrike" dirty="0" smtClean="0">
                <a:solidFill>
                  <a:srgbClr val="0645AD"/>
                </a:solidFill>
                <a:effectLst/>
                <a:latin typeface="Arial" panose="020B0604020202020204" pitchFamily="34" charset="0"/>
                <a:hlinkClick r:id="rId4" tooltip="Σουλτάνος"/>
              </a:rPr>
              <a:t>σουλτάνου</a:t>
            </a:r>
            <a:r>
              <a:rPr lang="el-GR" sz="24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l-GR" sz="2400" dirty="0" smtClean="0">
                <a:solidFill>
                  <a:srgbClr val="202122"/>
                </a:solidFill>
                <a:latin typeface="Arial" panose="020B0604020202020204" pitchFamily="34" charset="0"/>
              </a:rPr>
              <a:t>Ήταν </a:t>
            </a:r>
            <a:r>
              <a:rPr lang="el-GR" sz="2400" smtClean="0">
                <a:solidFill>
                  <a:srgbClr val="202122"/>
                </a:solidFill>
                <a:latin typeface="Arial" panose="020B0604020202020204" pitchFamily="34" charset="0"/>
              </a:rPr>
              <a:t>φόρος αίματος.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99479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291771" y="1166843"/>
            <a:ext cx="89698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1291771" y="1351509"/>
            <a:ext cx="939165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Συνήθως, σύμφωνα με τις ιστορικές πηγές, το παιδομάζωμα εφαρμοζόταν κάθε 4,3,2 ή και κάθε χρόνο, ανάλογα με τις ανάγκες του στρατού για προσωπικό. Οι απεσταλμένοι του Σουλτάνου στρατολογούσαν το 1/5 των παιδιών (αγόρια).</a:t>
            </a:r>
          </a:p>
          <a:p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Τα αγόρια αυτά ήταν ηλικίας</a:t>
            </a:r>
          </a:p>
          <a:p>
            <a:pPr marL="342900" indent="-342900">
              <a:buAutoNum type="arabicPeriod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6 -10 ετών </a:t>
            </a:r>
          </a:p>
          <a:p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Μετά από μια εκπαίδευση 14 ετών αναλάμβαναν δημόσια αξιώματα</a:t>
            </a:r>
          </a:p>
          <a:p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2. 14-20 ετών</a:t>
            </a:r>
          </a:p>
          <a:p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Μετά την εκπαίδευσή τους επάνδρωναν τον οθωμανικό στρατό.</a:t>
            </a:r>
          </a:p>
          <a:p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Τα αγόρια έπρεπε να είναι έξυπνα , γερά και όμορφα.</a:t>
            </a:r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95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83</Words>
  <Application>Microsoft Office PowerPoint</Application>
  <PresentationFormat>Ευρεία οθόνη</PresentationFormat>
  <Paragraphs>9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Θέμα του Office</vt:lpstr>
      <vt:lpstr>ΠΑΙΔΟΜΑΖΩΜΑ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4</cp:revision>
  <dcterms:created xsi:type="dcterms:W3CDTF">2021-03-09T17:07:56Z</dcterms:created>
  <dcterms:modified xsi:type="dcterms:W3CDTF">2021-03-09T17:42:31Z</dcterms:modified>
</cp:coreProperties>
</file>