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133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974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05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671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001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441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877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3281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900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02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AE960-21DB-4339-8563-FCD02FA6195B}" type="datetimeFigureOut">
              <a:rPr lang="el-GR" smtClean="0"/>
              <a:t>12/11/2025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8CA04-0BC6-4714-9EB1-A1FD09FF54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844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95" y="0"/>
            <a:ext cx="8884693" cy="660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1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64" y="-185023"/>
            <a:ext cx="9921922" cy="710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35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549" y="-127379"/>
            <a:ext cx="9389660" cy="69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6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16" y="-1127"/>
            <a:ext cx="9744502" cy="701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1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481" y="111225"/>
            <a:ext cx="9280477" cy="680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55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smtClean="0"/>
              <a:t>ΘΕΤΙΚΑ ΚΑΙ ΑΡΝΗΤΙΚΑ ΔΙΑΦΗΜΙΣΗΣ</a:t>
            </a:r>
            <a:endParaRPr lang="el-GR" b="1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69298"/>
            <a:ext cx="5181600" cy="3863992"/>
          </a:xfrm>
          <a:prstGeom prst="rect">
            <a:avLst/>
          </a:prstGeo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142299"/>
            <a:ext cx="5181600" cy="371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9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63" y="180467"/>
            <a:ext cx="9171295" cy="658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4371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</Words>
  <Application>Microsoft Office PowerPoint</Application>
  <PresentationFormat>Ευρεία οθόνη</PresentationFormat>
  <Paragraphs>1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ΘΕΤΙΚΑ ΚΑΙ ΑΡΝΗΤΙΚΑ ΔΙΑΦΗΜΙΣΗΣ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Χρήστης των Windows</dc:creator>
  <cp:lastModifiedBy>Χρήστης των Windows</cp:lastModifiedBy>
  <cp:revision>2</cp:revision>
  <dcterms:created xsi:type="dcterms:W3CDTF">2025-11-12T19:32:43Z</dcterms:created>
  <dcterms:modified xsi:type="dcterms:W3CDTF">2025-11-12T19:39:01Z</dcterms:modified>
</cp:coreProperties>
</file>