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E960-21DB-4339-8563-FCD02FA6195B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CA04-0BC6-4714-9EB1-A1FD09FF5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133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E960-21DB-4339-8563-FCD02FA6195B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CA04-0BC6-4714-9EB1-A1FD09FF5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974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E960-21DB-4339-8563-FCD02FA6195B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CA04-0BC6-4714-9EB1-A1FD09FF5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05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E960-21DB-4339-8563-FCD02FA6195B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CA04-0BC6-4714-9EB1-A1FD09FF5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E960-21DB-4339-8563-FCD02FA6195B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CA04-0BC6-4714-9EB1-A1FD09FF5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71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E960-21DB-4339-8563-FCD02FA6195B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CA04-0BC6-4714-9EB1-A1FD09FF5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001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E960-21DB-4339-8563-FCD02FA6195B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CA04-0BC6-4714-9EB1-A1FD09FF5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41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E960-21DB-4339-8563-FCD02FA6195B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CA04-0BC6-4714-9EB1-A1FD09FF5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77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E960-21DB-4339-8563-FCD02FA6195B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CA04-0BC6-4714-9EB1-A1FD09FF5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328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E960-21DB-4339-8563-FCD02FA6195B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CA04-0BC6-4714-9EB1-A1FD09FF5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90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E960-21DB-4339-8563-FCD02FA6195B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CA04-0BC6-4714-9EB1-A1FD09FF5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02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E960-21DB-4339-8563-FCD02FA6195B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CA04-0BC6-4714-9EB1-A1FD09FF5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44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095" y="0"/>
            <a:ext cx="8884693" cy="660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1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64" y="-185023"/>
            <a:ext cx="9921922" cy="71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3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49" y="-127379"/>
            <a:ext cx="9389660" cy="692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6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16" y="-1127"/>
            <a:ext cx="9744502" cy="701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1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81" y="111225"/>
            <a:ext cx="9280477" cy="68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5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ΘΕΤΙΚΑ ΚΑΙ ΑΡΝΗΤΙΚΑ ΔΙΑΦΗΜΙΣΗΣ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9298"/>
            <a:ext cx="5181600" cy="3863992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42299"/>
            <a:ext cx="5181600" cy="37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9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63" y="180467"/>
            <a:ext cx="9171295" cy="65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4371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Ευρεία οθόνη</PresentationFormat>
  <Paragraphs>1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ΘΕΤΙΚΑ ΚΑΙ ΑΡΝΗΤΙΚΑ ΔΙΑΦΗΜΙΣΗΣ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Χρήστης των Windows</cp:lastModifiedBy>
  <cp:revision>2</cp:revision>
  <dcterms:created xsi:type="dcterms:W3CDTF">2025-11-12T19:32:43Z</dcterms:created>
  <dcterms:modified xsi:type="dcterms:W3CDTF">2025-11-12T19:39:01Z</dcterms:modified>
</cp:coreProperties>
</file>