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media/image1.jpeg" ContentType="image/jpeg"/>
  <Override PartName="/ppt/media/image2.jpeg" ContentType="image/jpeg"/>
  <Override PartName="/ppt/media/image3.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2438338" rtl="0" fontAlgn="auto" latinLnBrk="0" hangingPunct="0">
      <a:lnSpc>
        <a:spcPct val="90000"/>
      </a:lnSpc>
      <a:spcBef>
        <a:spcPts val="4500"/>
      </a:spcBef>
      <a:spcAft>
        <a:spcPts val="0"/>
      </a:spcAft>
      <a:buClrTx/>
      <a:buSzTx/>
      <a:buFontTx/>
      <a:buNone/>
      <a:tabLst/>
      <a:defRPr b="0" baseline="0" cap="none" i="0" spc="0" strike="noStrike" sz="4800" u="none" kumimoji="0" normalizeH="0">
        <a:ln>
          <a:noFill/>
        </a:ln>
        <a:solidFill>
          <a:srgbClr val="000000"/>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b="0" baseline="0" cap="none" i="0" spc="0" strike="noStrike" sz="4800" u="none" kumimoji="0" normalizeH="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b="0" baseline="0" cap="none" i="0" spc="0" strike="noStrike" sz="4800" u="none" kumimoji="0" normalizeH="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b="0" baseline="0" cap="none" i="0" spc="0" strike="noStrike" sz="4800" u="none" kumimoji="0" normalizeH="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b="0" baseline="0" cap="none" i="0" spc="0" strike="noStrike" sz="4800" u="none" kumimoji="0" normalizeH="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b="0" baseline="0" cap="none" i="0" spc="0" strike="noStrike" sz="4800" u="none" kumimoji="0" normalizeH="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b="0" baseline="0" cap="none" i="0" spc="0" strike="noStrike" sz="4800" u="none" kumimoji="0" normalizeH="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b="0" baseline="0" cap="none" i="0" spc="0" strike="noStrike" sz="4800" u="none" kumimoji="0" normalizeH="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b="0" baseline="0" cap="none" i="0" spc="0" strike="noStrike" sz="4800" u="none" kumimoji="0" normalizeH="0">
        <a:ln>
          <a:noFill/>
        </a:ln>
        <a:solidFill>
          <a:srgbClr val="000000"/>
        </a:solidFill>
        <a:effectLst/>
        <a:uFillTx/>
        <a:latin typeface="+mn-lt"/>
        <a:ea typeface="+mn-ea"/>
        <a:cs typeface="+mn-cs"/>
        <a:sym typeface="Helvetica Neue"/>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b="def" i="def"/>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381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381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Row>
  </a:tblStyle>
  <a:tblStyle styleId="{C7B018BB-80A7-4F77-B60F-C8B233D01FF8}" styleName="">
    <a:tblBg/>
    <a:wholeTbl>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wholeTbl>
    <a:band2H>
      <a:tcTxStyle b="def" i="def"/>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25400" cap="flat">
              <a:solidFill>
                <a:srgbClr val="000000"/>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firstCol>
    <a:lastRow>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lastRow>
    <a:firstRow>
      <a:tcTxStyle b="on"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solidFill>
            <a:schemeClr val="accent1">
              <a:lumOff val="16847"/>
            </a:schemeClr>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838383"/>
              </a:solidFill>
              <a:prstDash val="solid"/>
              <a:miter lim="400000"/>
            </a:ln>
          </a:left>
          <a:right>
            <a:ln w="12700" cap="flat">
              <a:solidFill>
                <a:srgbClr val="838383"/>
              </a:solidFill>
              <a:prstDash val="solid"/>
              <a:miter lim="400000"/>
            </a:ln>
          </a:right>
          <a:top>
            <a:ln w="12700" cap="flat">
              <a:solidFill>
                <a:srgbClr val="838383"/>
              </a:solidFill>
              <a:prstDash val="solid"/>
              <a:miter lim="400000"/>
            </a:ln>
          </a:top>
          <a:bottom>
            <a:ln w="12700" cap="flat">
              <a:solidFill>
                <a:srgbClr val="838383"/>
              </a:solidFill>
              <a:prstDash val="solid"/>
              <a:miter lim="400000"/>
            </a:ln>
          </a:bottom>
          <a:insideH>
            <a:ln w="12700" cap="flat">
              <a:solidFill>
                <a:srgbClr val="838383"/>
              </a:solidFill>
              <a:prstDash val="solid"/>
              <a:miter lim="400000"/>
            </a:ln>
          </a:insideH>
          <a:insideV>
            <a:ln w="12700" cap="flat">
              <a:solidFill>
                <a:srgbClr val="838383"/>
              </a:solidFill>
              <a:prstDash val="solid"/>
              <a:miter lim="400000"/>
            </a:ln>
          </a:insideV>
        </a:tcBdr>
        <a:fill>
          <a:noFill/>
        </a:fill>
      </a:tcStyle>
    </a:wholeTbl>
    <a:band2H>
      <a:tcTxStyle b="def" i="def"/>
      <a:tcStyle>
        <a:tcBdr/>
        <a:fill>
          <a:solidFill>
            <a:srgbClr val="EDEEEE"/>
          </a:solidFill>
        </a:fill>
      </a:tcStyle>
    </a:band2H>
    <a:firstCol>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808080"/>
              </a:solidFill>
              <a:prstDash val="solid"/>
              <a:miter lim="400000"/>
            </a:ln>
          </a:right>
          <a:top>
            <a:ln w="12700" cap="flat">
              <a:solidFill>
                <a:srgbClr val="808080"/>
              </a:solidFill>
              <a:prstDash val="solid"/>
              <a:miter lim="400000"/>
            </a:ln>
          </a:top>
          <a:bottom>
            <a:ln w="12700" cap="flat">
              <a:solidFill>
                <a:srgbClr val="808080"/>
              </a:solidFill>
              <a:prstDash val="solid"/>
              <a:miter lim="400000"/>
            </a:ln>
          </a:bottom>
          <a:insideH>
            <a:ln w="12700" cap="flat">
              <a:solidFill>
                <a:srgbClr val="808080"/>
              </a:solidFill>
              <a:prstDash val="solid"/>
              <a:miter lim="400000"/>
            </a:ln>
          </a:insideH>
          <a:insideV>
            <a:ln w="12700" cap="flat">
              <a:solidFill>
                <a:srgbClr val="808080"/>
              </a:solidFill>
              <a:prstDash val="solid"/>
              <a:miter lim="400000"/>
            </a:ln>
          </a:insideV>
        </a:tcBdr>
        <a:fill>
          <a:solidFill>
            <a:srgbClr val="88FA4F"/>
          </a:solid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chemeClr val="accent3"/>
              </a:solidFill>
              <a:prstDash val="solid"/>
              <a:miter lim="400000"/>
            </a:ln>
          </a:top>
          <a:bottom>
            <a:ln w="12700" cap="flat">
              <a:solidFill>
                <a:srgbClr val="4D4D4D"/>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4D4D4D"/>
              </a:solidFill>
              <a:prstDash val="solid"/>
              <a:miter lim="400000"/>
            </a:ln>
          </a:right>
          <a:top>
            <a:ln w="12700" cap="flat">
              <a:solidFill>
                <a:srgbClr val="4D4D4D"/>
              </a:solidFill>
              <a:prstDash val="solid"/>
              <a:miter lim="400000"/>
            </a:ln>
          </a:top>
          <a:bottom>
            <a:ln w="12700" cap="flat">
              <a:solidFill>
                <a:srgbClr val="4D4D4D"/>
              </a:solidFill>
              <a:prstDash val="solid"/>
              <a:miter lim="400000"/>
            </a:ln>
          </a:bottom>
          <a:insideH>
            <a:ln w="12700" cap="flat">
              <a:solidFill>
                <a:srgbClr val="4D4D4D"/>
              </a:solidFill>
              <a:prstDash val="solid"/>
              <a:miter lim="400000"/>
            </a:ln>
          </a:insideH>
          <a:insideV>
            <a:ln w="12700" cap="flat">
              <a:solidFill>
                <a:srgbClr val="4D4D4D"/>
              </a:solidFill>
              <a:prstDash val="solid"/>
              <a:miter lim="400000"/>
            </a:ln>
          </a:insideV>
        </a:tcBdr>
        <a:fill>
          <a:solidFill>
            <a:srgbClr val="60D937"/>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wholeTbl>
    <a:band2H>
      <a:tcTxStyle b="def" i="def"/>
      <a:tcStyle>
        <a:tcBdr/>
        <a:fill>
          <a:solidFill>
            <a:schemeClr val="accent4">
              <a:hueOff val="348544"/>
              <a:lumOff val="7139"/>
            </a:schemeClr>
          </a:solidFill>
        </a:fill>
      </a:tcStyle>
    </a:band2H>
    <a:firstCol>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8BB00"/>
          </a:solidFill>
        </a:fill>
      </a:tcStyle>
    </a:firstCol>
    <a:la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38100" cap="flat">
              <a:solidFill>
                <a:srgbClr val="F8BA00"/>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lastRow>
    <a:fir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F940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464646"/>
              </a:solidFill>
              <a:prstDash val="solid"/>
              <a:miter lim="400000"/>
            </a:ln>
          </a:left>
          <a:right>
            <a:ln w="12700" cap="flat">
              <a:solidFill>
                <a:srgbClr val="464646"/>
              </a:solidFill>
              <a:prstDash val="solid"/>
              <a:miter lim="400000"/>
            </a:ln>
          </a:right>
          <a:top>
            <a:ln w="12700" cap="flat">
              <a:solidFill>
                <a:srgbClr val="464646"/>
              </a:solidFill>
              <a:prstDash val="solid"/>
              <a:miter lim="400000"/>
            </a:ln>
          </a:top>
          <a:bottom>
            <a:ln w="12700" cap="flat">
              <a:solidFill>
                <a:srgbClr val="464646"/>
              </a:solidFill>
              <a:prstDash val="solid"/>
              <a:miter lim="400000"/>
            </a:ln>
          </a:bottom>
          <a:insideH>
            <a:ln w="12700" cap="flat">
              <a:solidFill>
                <a:srgbClr val="464646"/>
              </a:solidFill>
              <a:prstDash val="solid"/>
              <a:miter lim="400000"/>
            </a:ln>
          </a:insideH>
          <a:insideV>
            <a:ln w="12700" cap="flat">
              <a:solidFill>
                <a:srgbClr val="464646"/>
              </a:solidFill>
              <a:prstDash val="solid"/>
              <a:miter lim="400000"/>
            </a:ln>
          </a:insideV>
        </a:tcBdr>
        <a:fill>
          <a:noFill/>
        </a:fill>
      </a:tcStyle>
    </a:wholeTbl>
    <a:band2H>
      <a:tcTxStyle b="def" i="def"/>
      <a:tcStyle>
        <a:tcBdr/>
        <a:fill>
          <a:solidFill>
            <a:srgbClr val="D4D5D5"/>
          </a:solidFill>
        </a:fill>
      </a:tcStyle>
    </a:band2H>
    <a:firstCol>
      <a:tcTxStyle b="on" i="off">
        <a:fontRef idx="minor">
          <a:srgbClr val="FFFFFF"/>
        </a:fontRef>
        <a:srgbClr val="FFFFFF"/>
      </a:tcTxStyle>
      <a:tcStyle>
        <a:tcBdr>
          <a:left>
            <a:ln w="12700" cap="flat">
              <a:solidFill>
                <a:srgbClr val="5E5E5E"/>
              </a:solidFill>
              <a:prstDash val="solid"/>
              <a:miter lim="400000"/>
            </a:ln>
          </a:left>
          <a:right>
            <a:ln w="12700" cap="flat">
              <a:solidFill>
                <a:srgbClr val="A6AAA9"/>
              </a:solidFill>
              <a:prstDash val="solid"/>
              <a:miter lim="400000"/>
            </a:ln>
          </a:right>
          <a:top>
            <a:ln w="12700" cap="flat">
              <a:solidFill>
                <a:srgbClr val="C3C3C3"/>
              </a:solidFill>
              <a:prstDash val="solid"/>
              <a:miter lim="400000"/>
            </a:ln>
          </a:top>
          <a:bottom>
            <a:ln w="12700" cap="flat">
              <a:solidFill>
                <a:srgbClr val="C3C3C3"/>
              </a:solidFill>
              <a:prstDash val="solid"/>
              <a:miter lim="400000"/>
            </a:ln>
          </a:bottom>
          <a:insideH>
            <a:ln w="12700" cap="flat">
              <a:solidFill>
                <a:srgbClr val="C3C3C3"/>
              </a:solidFill>
              <a:prstDash val="solid"/>
              <a:miter lim="400000"/>
            </a:ln>
          </a:insideH>
          <a:insideV>
            <a:ln w="12700" cap="flat">
              <a:solidFill>
                <a:srgbClr val="C3C3C3"/>
              </a:solidFill>
              <a:prstDash val="solid"/>
              <a:miter lim="400000"/>
            </a:ln>
          </a:insideV>
        </a:tcBdr>
        <a:fill>
          <a:solidFill>
            <a:srgbClr val="CB2A7B"/>
          </a:solidFill>
        </a:fill>
      </a:tcStyle>
    </a:firstCol>
    <a:lastRow>
      <a:tcTxStyle b="on" i="off">
        <a:fontRef idx="minor">
          <a:srgbClr val="000000"/>
        </a:fontRef>
        <a:srgbClr val="000000"/>
      </a:tcTxStyle>
      <a:tcStyle>
        <a:tcBdr>
          <a:left>
            <a:ln w="12700" cap="flat">
              <a:solidFill>
                <a:srgbClr val="5E5E5E"/>
              </a:solidFill>
              <a:prstDash val="solid"/>
              <a:miter lim="400000"/>
            </a:ln>
          </a:left>
          <a:right>
            <a:ln w="12700" cap="flat">
              <a:solidFill>
                <a:srgbClr val="5E5E5E"/>
              </a:solidFill>
              <a:prstDash val="solid"/>
              <a:miter lim="400000"/>
            </a:ln>
          </a:right>
          <a:top>
            <a:ln w="38100" cap="flat">
              <a:solidFill>
                <a:srgbClr val="CB297B"/>
              </a:solidFill>
              <a:prstDash val="solid"/>
              <a:miter lim="400000"/>
            </a:ln>
          </a:top>
          <a:bottom>
            <a:ln w="12700" cap="flat">
              <a:solidFill>
                <a:srgbClr val="5E5E5E"/>
              </a:solidFill>
              <a:prstDash val="solid"/>
              <a:miter lim="400000"/>
            </a:ln>
          </a:bottom>
          <a:insideH>
            <a:ln w="12700" cap="flat">
              <a:solidFill>
                <a:srgbClr val="5E5E5E"/>
              </a:solidFill>
              <a:prstDash val="solid"/>
              <a:miter lim="400000"/>
            </a:ln>
          </a:insideH>
          <a:insideV>
            <a:ln w="12700" cap="flat">
              <a:solidFill>
                <a:srgbClr val="5E5E5E"/>
              </a:solidFill>
              <a:prstDash val="solid"/>
              <a:miter lim="400000"/>
            </a:ln>
          </a:insideV>
        </a:tcBdr>
        <a:fill>
          <a:solidFill>
            <a:srgbClr val="FFFFFF"/>
          </a:solidFill>
        </a:fill>
      </a:tcStyle>
    </a:lastRow>
    <a:firstRow>
      <a:tcTxStyle b="on" i="off">
        <a:fontRef idx="minor">
          <a:srgbClr val="FFFFFF"/>
        </a:fontRef>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5E5E5E"/>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991A5F"/>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wholeTbl>
    <a:band2H>
      <a:tcTxStyle b="def" i="def"/>
      <a:tcStyle>
        <a:tcBdr/>
        <a:fill>
          <a:solidFill>
            <a:srgbClr val="EDEEEE"/>
          </a:solidFill>
        </a:fill>
      </a:tcStyle>
    </a:band2H>
    <a:firstCol>
      <a:tcTxStyle b="on" i="off">
        <a:fontRef idx="minor">
          <a:srgbClr val="000000"/>
        </a:fontRef>
        <a:srgbClr val="000000"/>
      </a:tcTxStyle>
      <a:tcStyle>
        <a:tcBdr>
          <a:left>
            <a:ln w="12700" cap="flat">
              <a:solidFill>
                <a:srgbClr val="6C6C6C"/>
              </a:solidFill>
              <a:prstDash val="solid"/>
              <a:miter lim="400000"/>
            </a:ln>
          </a:left>
          <a:right>
            <a:ln w="254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6C6C6C"/>
              </a:solidFill>
              <a:prstDash val="solid"/>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6C6C6C"/>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D6DCE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68" name="Shape 168"/>
          <p:cNvSpPr/>
          <p:nvPr>
            <p:ph type="sldImg"/>
          </p:nvPr>
        </p:nvSpPr>
        <p:spPr>
          <a:xfrm>
            <a:off x="1143000" y="685800"/>
            <a:ext cx="4572000" cy="3429000"/>
          </a:xfrm>
          <a:prstGeom prst="rect">
            <a:avLst/>
          </a:prstGeom>
        </p:spPr>
        <p:txBody>
          <a:bodyPr/>
          <a:lstStyle/>
          <a:p>
            <a:pPr/>
          </a:p>
        </p:txBody>
      </p:sp>
      <p:sp>
        <p:nvSpPr>
          <p:cNvPr id="169" name="Shape 169"/>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n-lt"/>
        <a:ea typeface="+mn-ea"/>
        <a:cs typeface="+mn-cs"/>
        <a:sym typeface="Helvetica Neue"/>
      </a:defRPr>
    </a:lvl1pPr>
    <a:lvl2pPr indent="228600" defTabSz="457200" latinLnBrk="0">
      <a:lnSpc>
        <a:spcPct val="117999"/>
      </a:lnSpc>
      <a:defRPr sz="2200">
        <a:latin typeface="+mn-lt"/>
        <a:ea typeface="+mn-ea"/>
        <a:cs typeface="+mn-cs"/>
        <a:sym typeface="Helvetica Neue"/>
      </a:defRPr>
    </a:lvl2pPr>
    <a:lvl3pPr indent="457200" defTabSz="457200" latinLnBrk="0">
      <a:lnSpc>
        <a:spcPct val="117999"/>
      </a:lnSpc>
      <a:defRPr sz="2200">
        <a:latin typeface="+mn-lt"/>
        <a:ea typeface="+mn-ea"/>
        <a:cs typeface="+mn-cs"/>
        <a:sym typeface="Helvetica Neue"/>
      </a:defRPr>
    </a:lvl3pPr>
    <a:lvl4pPr indent="685800" defTabSz="457200" latinLnBrk="0">
      <a:lnSpc>
        <a:spcPct val="117999"/>
      </a:lnSpc>
      <a:defRPr sz="2200">
        <a:latin typeface="+mn-lt"/>
        <a:ea typeface="+mn-ea"/>
        <a:cs typeface="+mn-cs"/>
        <a:sym typeface="Helvetica Neue"/>
      </a:defRPr>
    </a:lvl4pPr>
    <a:lvl5pPr indent="914400" defTabSz="457200" latinLnBrk="0">
      <a:lnSpc>
        <a:spcPct val="117999"/>
      </a:lnSpc>
      <a:defRPr sz="2200">
        <a:latin typeface="+mn-lt"/>
        <a:ea typeface="+mn-ea"/>
        <a:cs typeface="+mn-cs"/>
        <a:sym typeface="Helvetica Neue"/>
      </a:defRPr>
    </a:lvl5pPr>
    <a:lvl6pPr indent="1143000" defTabSz="457200" latinLnBrk="0">
      <a:lnSpc>
        <a:spcPct val="117999"/>
      </a:lnSpc>
      <a:defRPr sz="2200">
        <a:latin typeface="+mn-lt"/>
        <a:ea typeface="+mn-ea"/>
        <a:cs typeface="+mn-cs"/>
        <a:sym typeface="Helvetica Neue"/>
      </a:defRPr>
    </a:lvl6pPr>
    <a:lvl7pPr indent="1371600" defTabSz="457200" latinLnBrk="0">
      <a:lnSpc>
        <a:spcPct val="117999"/>
      </a:lnSpc>
      <a:defRPr sz="2200">
        <a:latin typeface="+mn-lt"/>
        <a:ea typeface="+mn-ea"/>
        <a:cs typeface="+mn-cs"/>
        <a:sym typeface="Helvetica Neue"/>
      </a:defRPr>
    </a:lvl7pPr>
    <a:lvl8pPr indent="1600200" defTabSz="457200" latinLnBrk="0">
      <a:lnSpc>
        <a:spcPct val="117999"/>
      </a:lnSpc>
      <a:defRPr sz="2200">
        <a:latin typeface="+mn-lt"/>
        <a:ea typeface="+mn-ea"/>
        <a:cs typeface="+mn-cs"/>
        <a:sym typeface="Helvetica Neue"/>
      </a:defRPr>
    </a:lvl8pPr>
    <a:lvl9pPr indent="1828800" defTabSz="457200" latinLnBrk="0">
      <a:lnSpc>
        <a:spcPct val="117999"/>
      </a:lnSpc>
      <a:defRPr sz="2200">
        <a:latin typeface="+mn-lt"/>
        <a:ea typeface="+mn-ea"/>
        <a:cs typeface="+mn-cs"/>
        <a:sym typeface="Helvetica Neue"/>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Τίτλος">
    <p:spTree>
      <p:nvGrpSpPr>
        <p:cNvPr id="1" name=""/>
        <p:cNvGrpSpPr/>
        <p:nvPr/>
      </p:nvGrpSpPr>
      <p:grpSpPr>
        <a:xfrm>
          <a:off x="0" y="0"/>
          <a:ext cx="0" cy="0"/>
          <a:chOff x="0" y="0"/>
          <a:chExt cx="0" cy="0"/>
        </a:xfrm>
      </p:grpSpPr>
      <p:sp>
        <p:nvSpPr>
          <p:cNvPr id="11" name="Συγγραφέας και ημερομηνία"/>
          <p:cNvSpPr txBox="1"/>
          <p:nvPr>
            <p:ph type="body" sz="quarter" idx="21" hasCustomPrompt="1"/>
          </p:nvPr>
        </p:nvSpPr>
        <p:spPr>
          <a:xfrm>
            <a:off x="1201340" y="11859862"/>
            <a:ext cx="21971003" cy="636979"/>
          </a:xfrm>
          <a:prstGeom prst="rect">
            <a:avLst/>
          </a:prstGeom>
        </p:spPr>
        <p:txBody>
          <a:bodyPr lIns="45719" tIns="45719" rIns="45719" bIns="45719"/>
          <a:lstStyle>
            <a:lvl1pPr marL="0" indent="0" defTabSz="825500">
              <a:lnSpc>
                <a:spcPct val="100000"/>
              </a:lnSpc>
              <a:spcBef>
                <a:spcPts val="0"/>
              </a:spcBef>
              <a:buSzTx/>
              <a:buNone/>
              <a:defRPr b="1" sz="3600"/>
            </a:lvl1pPr>
          </a:lstStyle>
          <a:p>
            <a:pPr/>
            <a:r>
              <a:t>Συγγραφέας και ημερομηνία</a:t>
            </a:r>
          </a:p>
        </p:txBody>
      </p:sp>
      <p:sp>
        <p:nvSpPr>
          <p:cNvPr id="12" name="Τίτλος παρουσίασης"/>
          <p:cNvSpPr txBox="1"/>
          <p:nvPr>
            <p:ph type="title" hasCustomPrompt="1"/>
          </p:nvPr>
        </p:nvSpPr>
        <p:spPr>
          <a:xfrm>
            <a:off x="1206496" y="2574991"/>
            <a:ext cx="21971004" cy="4648201"/>
          </a:xfrm>
          <a:prstGeom prst="rect">
            <a:avLst/>
          </a:prstGeom>
        </p:spPr>
        <p:txBody>
          <a:bodyPr anchor="b"/>
          <a:lstStyle>
            <a:lvl1pPr>
              <a:defRPr spc="-232" sz="11600"/>
            </a:lvl1pPr>
          </a:lstStyle>
          <a:p>
            <a:pPr/>
            <a:r>
              <a:t>Τίτλος παρουσίασης</a:t>
            </a:r>
          </a:p>
        </p:txBody>
      </p:sp>
      <p:sp>
        <p:nvSpPr>
          <p:cNvPr id="13" name="Επίπεδο κύριου τμήματος ένα…"/>
          <p:cNvSpPr txBox="1"/>
          <p:nvPr>
            <p:ph type="body" sz="quarter" idx="1" hasCustomPrompt="1"/>
          </p:nvPr>
        </p:nvSpPr>
        <p:spPr>
          <a:xfrm>
            <a:off x="1201342" y="7223190"/>
            <a:ext cx="21971001" cy="1905001"/>
          </a:xfrm>
          <a:prstGeom prst="rect">
            <a:avLst/>
          </a:prstGeom>
        </p:spPr>
        <p:txBody>
          <a:bodyPr/>
          <a:lstStyle>
            <a:lvl1pPr marL="0" indent="0" defTabSz="825500">
              <a:lnSpc>
                <a:spcPct val="100000"/>
              </a:lnSpc>
              <a:spcBef>
                <a:spcPts val="0"/>
              </a:spcBef>
              <a:buSzTx/>
              <a:buNone/>
              <a:defRPr b="1" sz="5500"/>
            </a:lvl1pPr>
            <a:lvl2pPr marL="0" indent="457200" defTabSz="825500">
              <a:lnSpc>
                <a:spcPct val="100000"/>
              </a:lnSpc>
              <a:spcBef>
                <a:spcPts val="0"/>
              </a:spcBef>
              <a:buSzTx/>
              <a:buNone/>
              <a:defRPr b="1" sz="5500"/>
            </a:lvl2pPr>
            <a:lvl3pPr marL="0" indent="914400" defTabSz="825500">
              <a:lnSpc>
                <a:spcPct val="100000"/>
              </a:lnSpc>
              <a:spcBef>
                <a:spcPts val="0"/>
              </a:spcBef>
              <a:buSzTx/>
              <a:buNone/>
              <a:defRPr b="1" sz="5500"/>
            </a:lvl3pPr>
            <a:lvl4pPr marL="0" indent="1371600" defTabSz="825500">
              <a:lnSpc>
                <a:spcPct val="100000"/>
              </a:lnSpc>
              <a:spcBef>
                <a:spcPts val="0"/>
              </a:spcBef>
              <a:buSzTx/>
              <a:buNone/>
              <a:defRPr b="1" sz="5500"/>
            </a:lvl4pPr>
            <a:lvl5pPr marL="0" indent="1828800" defTabSz="825500">
              <a:lnSpc>
                <a:spcPct val="100000"/>
              </a:lnSpc>
              <a:spcBef>
                <a:spcPts val="0"/>
              </a:spcBef>
              <a:buSzTx/>
              <a:buNone/>
              <a:defRPr b="1" sz="5500"/>
            </a:lvl5pPr>
          </a:lstStyle>
          <a:p>
            <a:pPr/>
            <a:r>
              <a:t>Υπότιτλος παρουσίασης</a:t>
            </a:r>
          </a:p>
          <a:p>
            <a:pPr lvl="1"/>
            <a:r>
              <a:t/>
            </a:r>
          </a:p>
          <a:p>
            <a:pPr lvl="2"/>
            <a:r>
              <a:t/>
            </a:r>
          </a:p>
          <a:p>
            <a:pPr lvl="3"/>
            <a:r>
              <a:t/>
            </a:r>
          </a:p>
          <a:p>
            <a:pPr lvl="4"/>
            <a:r>
              <a:t/>
            </a:r>
          </a:p>
        </p:txBody>
      </p:sp>
      <p:sp>
        <p:nvSpPr>
          <p:cNvPr id="14" name="Αριθμός σλάιντ"/>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Μόνο τίτλος">
    <p:spTree>
      <p:nvGrpSpPr>
        <p:cNvPr id="1" name=""/>
        <p:cNvGrpSpPr/>
        <p:nvPr/>
      </p:nvGrpSpPr>
      <p:grpSpPr>
        <a:xfrm>
          <a:off x="0" y="0"/>
          <a:ext cx="0" cy="0"/>
          <a:chOff x="0" y="0"/>
          <a:chExt cx="0" cy="0"/>
        </a:xfrm>
      </p:grpSpPr>
      <p:sp>
        <p:nvSpPr>
          <p:cNvPr id="99" name="Τίτλος σλάιντ"/>
          <p:cNvSpPr txBox="1"/>
          <p:nvPr>
            <p:ph type="title" hasCustomPrompt="1"/>
          </p:nvPr>
        </p:nvSpPr>
        <p:spPr>
          <a:xfrm>
            <a:off x="1206500" y="1079500"/>
            <a:ext cx="21971000" cy="1434949"/>
          </a:xfrm>
          <a:prstGeom prst="rect">
            <a:avLst/>
          </a:prstGeom>
        </p:spPr>
        <p:txBody>
          <a:bodyPr/>
          <a:lstStyle/>
          <a:p>
            <a:pPr/>
            <a:r>
              <a:t>Τίτλος σλάιντ</a:t>
            </a:r>
          </a:p>
        </p:txBody>
      </p:sp>
      <p:sp>
        <p:nvSpPr>
          <p:cNvPr id="100" name="Υπότιτλος σλάιντ"/>
          <p:cNvSpPr txBox="1"/>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b="1" sz="5500"/>
            </a:lvl1pPr>
          </a:lstStyle>
          <a:p>
            <a:pPr/>
            <a:r>
              <a:t>Υπότιτλος σλάιντ</a:t>
            </a:r>
          </a:p>
        </p:txBody>
      </p:sp>
      <p:sp>
        <p:nvSpPr>
          <p:cNvPr id="101" name="Αριθμός σλάιντ"/>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Ατζέντα">
    <p:spTree>
      <p:nvGrpSpPr>
        <p:cNvPr id="1" name=""/>
        <p:cNvGrpSpPr/>
        <p:nvPr/>
      </p:nvGrpSpPr>
      <p:grpSpPr>
        <a:xfrm>
          <a:off x="0" y="0"/>
          <a:ext cx="0" cy="0"/>
          <a:chOff x="0" y="0"/>
          <a:chExt cx="0" cy="0"/>
        </a:xfrm>
      </p:grpSpPr>
      <p:sp>
        <p:nvSpPr>
          <p:cNvPr id="108" name="Τίτλος ατζέντας"/>
          <p:cNvSpPr txBox="1"/>
          <p:nvPr>
            <p:ph type="title" hasCustomPrompt="1"/>
          </p:nvPr>
        </p:nvSpPr>
        <p:spPr>
          <a:xfrm>
            <a:off x="1206500" y="1079500"/>
            <a:ext cx="21971000" cy="1435100"/>
          </a:xfrm>
          <a:prstGeom prst="rect">
            <a:avLst/>
          </a:prstGeom>
        </p:spPr>
        <p:txBody>
          <a:bodyPr/>
          <a:lstStyle/>
          <a:p>
            <a:pPr/>
            <a:r>
              <a:t>Τίτλος ατζέντας</a:t>
            </a:r>
          </a:p>
        </p:txBody>
      </p:sp>
      <p:sp>
        <p:nvSpPr>
          <p:cNvPr id="109" name="Υπότιτλος ατζέντας"/>
          <p:cNvSpPr txBox="1"/>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b="1" sz="5500"/>
            </a:lvl1pPr>
          </a:lstStyle>
          <a:p>
            <a:pPr/>
            <a:r>
              <a:t>Υπότιτλος ατζέντας</a:t>
            </a:r>
          </a:p>
        </p:txBody>
      </p:sp>
      <p:sp>
        <p:nvSpPr>
          <p:cNvPr id="110" name="Επίπεδο κύριου τμήματος ένα…"/>
          <p:cNvSpPr txBox="1"/>
          <p:nvPr>
            <p:ph type="body" idx="1" hasCustomPrompt="1"/>
          </p:nvPr>
        </p:nvSpPr>
        <p:spPr>
          <a:prstGeom prst="rect">
            <a:avLst/>
          </a:prstGeom>
        </p:spPr>
        <p:txBody>
          <a:bodyPr/>
          <a:lstStyle>
            <a:lvl1pPr marL="0" indent="0" defTabSz="825500">
              <a:lnSpc>
                <a:spcPct val="100000"/>
              </a:lnSpc>
              <a:spcBef>
                <a:spcPts val="1800"/>
              </a:spcBef>
              <a:buSzTx/>
              <a:buNone/>
              <a:defRPr spc="-55" sz="5500"/>
            </a:lvl1pPr>
            <a:lvl2pPr marL="0" indent="457200" defTabSz="825500">
              <a:lnSpc>
                <a:spcPct val="100000"/>
              </a:lnSpc>
              <a:spcBef>
                <a:spcPts val="1800"/>
              </a:spcBef>
              <a:buSzTx/>
              <a:buNone/>
              <a:defRPr spc="-55" sz="5500"/>
            </a:lvl2pPr>
            <a:lvl3pPr marL="0" indent="914400" defTabSz="825500">
              <a:lnSpc>
                <a:spcPct val="100000"/>
              </a:lnSpc>
              <a:spcBef>
                <a:spcPts val="1800"/>
              </a:spcBef>
              <a:buSzTx/>
              <a:buNone/>
              <a:defRPr spc="-55" sz="5500"/>
            </a:lvl3pPr>
            <a:lvl4pPr marL="0" indent="1371600" defTabSz="825500">
              <a:lnSpc>
                <a:spcPct val="100000"/>
              </a:lnSpc>
              <a:spcBef>
                <a:spcPts val="1800"/>
              </a:spcBef>
              <a:buSzTx/>
              <a:buNone/>
              <a:defRPr spc="-55" sz="5500"/>
            </a:lvl4pPr>
            <a:lvl5pPr marL="0" indent="1828800" defTabSz="825500">
              <a:lnSpc>
                <a:spcPct val="100000"/>
              </a:lnSpc>
              <a:spcBef>
                <a:spcPts val="1800"/>
              </a:spcBef>
              <a:buSzTx/>
              <a:buNone/>
              <a:defRPr spc="-55" sz="5500"/>
            </a:lvl5pPr>
          </a:lstStyle>
          <a:p>
            <a:pPr/>
            <a:r>
              <a:t>Θέματα ατζέντας</a:t>
            </a:r>
          </a:p>
          <a:p>
            <a:pPr lvl="1"/>
            <a:r>
              <a:t/>
            </a:r>
          </a:p>
          <a:p>
            <a:pPr lvl="2"/>
            <a:r>
              <a:t/>
            </a:r>
          </a:p>
          <a:p>
            <a:pPr lvl="3"/>
            <a:r>
              <a:t/>
            </a:r>
          </a:p>
          <a:p>
            <a:pPr lvl="4"/>
            <a:r>
              <a:t/>
            </a:r>
          </a:p>
        </p:txBody>
      </p:sp>
      <p:sp>
        <p:nvSpPr>
          <p:cNvPr id="111" name="Αριθμός σλάιντ"/>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Δήλωση">
    <p:spTree>
      <p:nvGrpSpPr>
        <p:cNvPr id="1" name=""/>
        <p:cNvGrpSpPr/>
        <p:nvPr/>
      </p:nvGrpSpPr>
      <p:grpSpPr>
        <a:xfrm>
          <a:off x="0" y="0"/>
          <a:ext cx="0" cy="0"/>
          <a:chOff x="0" y="0"/>
          <a:chExt cx="0" cy="0"/>
        </a:xfrm>
      </p:grpSpPr>
      <p:sp>
        <p:nvSpPr>
          <p:cNvPr id="118" name="Επίπεδο κύριου τμήματος ένα…"/>
          <p:cNvSpPr txBox="1"/>
          <p:nvPr>
            <p:ph type="body" sz="half" idx="1" hasCustomPrompt="1"/>
          </p:nvPr>
        </p:nvSpPr>
        <p:spPr>
          <a:xfrm>
            <a:off x="1206500" y="4920843"/>
            <a:ext cx="21971000" cy="3874314"/>
          </a:xfrm>
          <a:prstGeom prst="rect">
            <a:avLst/>
          </a:prstGeom>
        </p:spPr>
        <p:txBody>
          <a:bodyPr anchor="ctr"/>
          <a:lstStyle>
            <a:lvl1pPr marL="0" indent="0" algn="ctr">
              <a:lnSpc>
                <a:spcPct val="80000"/>
              </a:lnSpc>
              <a:spcBef>
                <a:spcPts val="0"/>
              </a:spcBef>
              <a:buSzTx/>
              <a:buNone/>
              <a:defRPr spc="-232" sz="11600">
                <a:latin typeface="Helvetica Neue Medium"/>
                <a:ea typeface="Helvetica Neue Medium"/>
                <a:cs typeface="Helvetica Neue Medium"/>
                <a:sym typeface="Helvetica Neue Medium"/>
              </a:defRPr>
            </a:lvl1pPr>
            <a:lvl2pPr marL="0" indent="457200" algn="ctr">
              <a:lnSpc>
                <a:spcPct val="80000"/>
              </a:lnSpc>
              <a:spcBef>
                <a:spcPts val="0"/>
              </a:spcBef>
              <a:buSzTx/>
              <a:buNone/>
              <a:defRPr spc="-232" sz="11600">
                <a:latin typeface="Helvetica Neue Medium"/>
                <a:ea typeface="Helvetica Neue Medium"/>
                <a:cs typeface="Helvetica Neue Medium"/>
                <a:sym typeface="Helvetica Neue Medium"/>
              </a:defRPr>
            </a:lvl2pPr>
            <a:lvl3pPr marL="0" indent="914400" algn="ctr">
              <a:lnSpc>
                <a:spcPct val="80000"/>
              </a:lnSpc>
              <a:spcBef>
                <a:spcPts val="0"/>
              </a:spcBef>
              <a:buSzTx/>
              <a:buNone/>
              <a:defRPr spc="-232" sz="11600">
                <a:latin typeface="Helvetica Neue Medium"/>
                <a:ea typeface="Helvetica Neue Medium"/>
                <a:cs typeface="Helvetica Neue Medium"/>
                <a:sym typeface="Helvetica Neue Medium"/>
              </a:defRPr>
            </a:lvl3pPr>
            <a:lvl4pPr marL="0" indent="1371600" algn="ctr">
              <a:lnSpc>
                <a:spcPct val="80000"/>
              </a:lnSpc>
              <a:spcBef>
                <a:spcPts val="0"/>
              </a:spcBef>
              <a:buSzTx/>
              <a:buNone/>
              <a:defRPr spc="-232" sz="11600">
                <a:latin typeface="Helvetica Neue Medium"/>
                <a:ea typeface="Helvetica Neue Medium"/>
                <a:cs typeface="Helvetica Neue Medium"/>
                <a:sym typeface="Helvetica Neue Medium"/>
              </a:defRPr>
            </a:lvl4pPr>
            <a:lvl5pPr marL="0" indent="1828800" algn="ctr">
              <a:lnSpc>
                <a:spcPct val="80000"/>
              </a:lnSpc>
              <a:spcBef>
                <a:spcPts val="0"/>
              </a:spcBef>
              <a:buSzTx/>
              <a:buNone/>
              <a:defRPr spc="-232" sz="11600">
                <a:latin typeface="Helvetica Neue Medium"/>
                <a:ea typeface="Helvetica Neue Medium"/>
                <a:cs typeface="Helvetica Neue Medium"/>
                <a:sym typeface="Helvetica Neue Medium"/>
              </a:defRPr>
            </a:lvl5pPr>
          </a:lstStyle>
          <a:p>
            <a:pPr/>
            <a:r>
              <a:t>Δήλωση</a:t>
            </a:r>
          </a:p>
          <a:p>
            <a:pPr lvl="1"/>
            <a:r>
              <a:t/>
            </a:r>
          </a:p>
          <a:p>
            <a:pPr lvl="2"/>
            <a:r>
              <a:t/>
            </a:r>
          </a:p>
          <a:p>
            <a:pPr lvl="3"/>
            <a:r>
              <a:t/>
            </a:r>
          </a:p>
          <a:p>
            <a:pPr lvl="4"/>
            <a:r>
              <a:t/>
            </a:r>
          </a:p>
        </p:txBody>
      </p:sp>
      <p:sp>
        <p:nvSpPr>
          <p:cNvPr id="119" name="Αριθμός σλάιντ"/>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Σπουδαίο γεγονός">
    <p:spTree>
      <p:nvGrpSpPr>
        <p:cNvPr id="1" name=""/>
        <p:cNvGrpSpPr/>
        <p:nvPr/>
      </p:nvGrpSpPr>
      <p:grpSpPr>
        <a:xfrm>
          <a:off x="0" y="0"/>
          <a:ext cx="0" cy="0"/>
          <a:chOff x="0" y="0"/>
          <a:chExt cx="0" cy="0"/>
        </a:xfrm>
      </p:grpSpPr>
      <p:sp>
        <p:nvSpPr>
          <p:cNvPr id="126" name="Επίπεδο κύριου τμήματος ένα…"/>
          <p:cNvSpPr txBox="1"/>
          <p:nvPr>
            <p:ph type="body" idx="1" hasCustomPrompt="1"/>
          </p:nvPr>
        </p:nvSpPr>
        <p:spPr>
          <a:xfrm>
            <a:off x="1206500" y="1075927"/>
            <a:ext cx="21971000" cy="7241584"/>
          </a:xfrm>
          <a:prstGeom prst="rect">
            <a:avLst/>
          </a:prstGeom>
        </p:spPr>
        <p:txBody>
          <a:bodyPr anchor="b"/>
          <a:lstStyle>
            <a:lvl1pPr marL="0" indent="0" algn="ctr">
              <a:lnSpc>
                <a:spcPct val="80000"/>
              </a:lnSpc>
              <a:spcBef>
                <a:spcPts val="0"/>
              </a:spcBef>
              <a:buSzTx/>
              <a:buNone/>
              <a:defRPr b="1" spc="-250" sz="25000"/>
            </a:lvl1pPr>
            <a:lvl2pPr marL="0" indent="457200" algn="ctr">
              <a:lnSpc>
                <a:spcPct val="80000"/>
              </a:lnSpc>
              <a:spcBef>
                <a:spcPts val="0"/>
              </a:spcBef>
              <a:buSzTx/>
              <a:buNone/>
              <a:defRPr b="1" spc="-250" sz="25000"/>
            </a:lvl2pPr>
            <a:lvl3pPr marL="0" indent="914400" algn="ctr">
              <a:lnSpc>
                <a:spcPct val="80000"/>
              </a:lnSpc>
              <a:spcBef>
                <a:spcPts val="0"/>
              </a:spcBef>
              <a:buSzTx/>
              <a:buNone/>
              <a:defRPr b="1" spc="-250" sz="25000"/>
            </a:lvl3pPr>
            <a:lvl4pPr marL="0" indent="1371600" algn="ctr">
              <a:lnSpc>
                <a:spcPct val="80000"/>
              </a:lnSpc>
              <a:spcBef>
                <a:spcPts val="0"/>
              </a:spcBef>
              <a:buSzTx/>
              <a:buNone/>
              <a:defRPr b="1" spc="-250" sz="25000"/>
            </a:lvl4pPr>
            <a:lvl5pPr marL="0" indent="1828800" algn="ctr">
              <a:lnSpc>
                <a:spcPct val="80000"/>
              </a:lnSpc>
              <a:spcBef>
                <a:spcPts val="0"/>
              </a:spcBef>
              <a:buSzTx/>
              <a:buNone/>
              <a:defRPr b="1" spc="-250" sz="25000"/>
            </a:lvl5pPr>
          </a:lstStyle>
          <a:p>
            <a:pPr/>
            <a:r>
              <a:t>100%</a:t>
            </a:r>
          </a:p>
          <a:p>
            <a:pPr lvl="1"/>
            <a:r>
              <a:t/>
            </a:r>
          </a:p>
          <a:p>
            <a:pPr lvl="2"/>
            <a:r>
              <a:t/>
            </a:r>
          </a:p>
          <a:p>
            <a:pPr lvl="3"/>
            <a:r>
              <a:t/>
            </a:r>
          </a:p>
          <a:p>
            <a:pPr lvl="4"/>
            <a:r>
              <a:t/>
            </a:r>
          </a:p>
        </p:txBody>
      </p:sp>
      <p:sp>
        <p:nvSpPr>
          <p:cNvPr id="127" name="Πληροφορίες γεγονότος"/>
          <p:cNvSpPr txBox="1"/>
          <p:nvPr>
            <p:ph type="body" sz="quarter" idx="21" hasCustomPrompt="1"/>
          </p:nvPr>
        </p:nvSpPr>
        <p:spPr>
          <a:xfrm>
            <a:off x="1206500" y="8262180"/>
            <a:ext cx="21971000" cy="934780"/>
          </a:xfrm>
          <a:prstGeom prst="rect">
            <a:avLst/>
          </a:prstGeom>
        </p:spPr>
        <p:txBody>
          <a:bodyPr lIns="45719" tIns="45719" rIns="45719" bIns="45719"/>
          <a:lstStyle>
            <a:lvl1pPr marL="0" indent="0" algn="ctr" defTabSz="825500">
              <a:lnSpc>
                <a:spcPct val="100000"/>
              </a:lnSpc>
              <a:spcBef>
                <a:spcPts val="0"/>
              </a:spcBef>
              <a:buSzTx/>
              <a:buNone/>
              <a:defRPr b="1" sz="5500"/>
            </a:lvl1pPr>
          </a:lstStyle>
          <a:p>
            <a:pPr/>
            <a:r>
              <a:t>Πληροφορίες γεγονότος</a:t>
            </a:r>
          </a:p>
        </p:txBody>
      </p:sp>
      <p:sp>
        <p:nvSpPr>
          <p:cNvPr id="128" name="Αριθμός σλάιντ"/>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Παράθεση">
    <p:spTree>
      <p:nvGrpSpPr>
        <p:cNvPr id="1" name=""/>
        <p:cNvGrpSpPr/>
        <p:nvPr/>
      </p:nvGrpSpPr>
      <p:grpSpPr>
        <a:xfrm>
          <a:off x="0" y="0"/>
          <a:ext cx="0" cy="0"/>
          <a:chOff x="0" y="0"/>
          <a:chExt cx="0" cy="0"/>
        </a:xfrm>
      </p:grpSpPr>
      <p:sp>
        <p:nvSpPr>
          <p:cNvPr id="135" name="Απόδοση"/>
          <p:cNvSpPr txBox="1"/>
          <p:nvPr>
            <p:ph type="body" sz="quarter" idx="21" hasCustomPrompt="1"/>
          </p:nvPr>
        </p:nvSpPr>
        <p:spPr>
          <a:xfrm>
            <a:off x="2430025" y="10675453"/>
            <a:ext cx="20200052" cy="636979"/>
          </a:xfrm>
          <a:prstGeom prst="rect">
            <a:avLst/>
          </a:prstGeom>
        </p:spPr>
        <p:txBody>
          <a:bodyPr lIns="45719" tIns="45719" rIns="45719" bIns="45719"/>
          <a:lstStyle>
            <a:lvl1pPr marL="0" indent="0" defTabSz="825500">
              <a:lnSpc>
                <a:spcPct val="100000"/>
              </a:lnSpc>
              <a:spcBef>
                <a:spcPts val="0"/>
              </a:spcBef>
              <a:buSzTx/>
              <a:buNone/>
              <a:defRPr b="1" sz="3600"/>
            </a:lvl1pPr>
          </a:lstStyle>
          <a:p>
            <a:pPr/>
            <a:r>
              <a:t>Απόδοση</a:t>
            </a:r>
          </a:p>
        </p:txBody>
      </p:sp>
      <p:sp>
        <p:nvSpPr>
          <p:cNvPr id="136" name="Επίπεδο κύριου τμήματος ένα…"/>
          <p:cNvSpPr txBox="1"/>
          <p:nvPr>
            <p:ph type="body" sz="half" idx="1" hasCustomPrompt="1"/>
          </p:nvPr>
        </p:nvSpPr>
        <p:spPr>
          <a:xfrm>
            <a:off x="1753923" y="4939860"/>
            <a:ext cx="20876154" cy="3836280"/>
          </a:xfrm>
          <a:prstGeom prst="rect">
            <a:avLst/>
          </a:prstGeom>
        </p:spPr>
        <p:txBody>
          <a:bodyPr/>
          <a:lstStyle>
            <a:lvl1pPr marL="638923" indent="-469900">
              <a:spcBef>
                <a:spcPts val="0"/>
              </a:spcBef>
              <a:buSzTx/>
              <a:buNone/>
              <a:defRPr spc="-170" sz="8500">
                <a:latin typeface="Helvetica Neue Medium"/>
                <a:ea typeface="Helvetica Neue Medium"/>
                <a:cs typeface="Helvetica Neue Medium"/>
                <a:sym typeface="Helvetica Neue Medium"/>
              </a:defRPr>
            </a:lvl1pPr>
            <a:lvl2pPr marL="638923" indent="-12700">
              <a:spcBef>
                <a:spcPts val="0"/>
              </a:spcBef>
              <a:buSzTx/>
              <a:buNone/>
              <a:defRPr spc="-170" sz="8500">
                <a:latin typeface="Helvetica Neue Medium"/>
                <a:ea typeface="Helvetica Neue Medium"/>
                <a:cs typeface="Helvetica Neue Medium"/>
                <a:sym typeface="Helvetica Neue Medium"/>
              </a:defRPr>
            </a:lvl2pPr>
            <a:lvl3pPr marL="638923" indent="444500">
              <a:spcBef>
                <a:spcPts val="0"/>
              </a:spcBef>
              <a:buSzTx/>
              <a:buNone/>
              <a:defRPr spc="-170" sz="8500">
                <a:latin typeface="Helvetica Neue Medium"/>
                <a:ea typeface="Helvetica Neue Medium"/>
                <a:cs typeface="Helvetica Neue Medium"/>
                <a:sym typeface="Helvetica Neue Medium"/>
              </a:defRPr>
            </a:lvl3pPr>
            <a:lvl4pPr marL="638923" indent="901700">
              <a:spcBef>
                <a:spcPts val="0"/>
              </a:spcBef>
              <a:buSzTx/>
              <a:buNone/>
              <a:defRPr spc="-170" sz="8500">
                <a:latin typeface="Helvetica Neue Medium"/>
                <a:ea typeface="Helvetica Neue Medium"/>
                <a:cs typeface="Helvetica Neue Medium"/>
                <a:sym typeface="Helvetica Neue Medium"/>
              </a:defRPr>
            </a:lvl4pPr>
            <a:lvl5pPr marL="638923" indent="1358900">
              <a:spcBef>
                <a:spcPts val="0"/>
              </a:spcBef>
              <a:buSzTx/>
              <a:buNone/>
              <a:defRPr spc="-170" sz="8500">
                <a:latin typeface="Helvetica Neue Medium"/>
                <a:ea typeface="Helvetica Neue Medium"/>
                <a:cs typeface="Helvetica Neue Medium"/>
                <a:sym typeface="Helvetica Neue Medium"/>
              </a:defRPr>
            </a:lvl5pPr>
          </a:lstStyle>
          <a:p>
            <a:pPr/>
            <a:r>
              <a:t>«Αξιοσημείωτη παράθεση»</a:t>
            </a:r>
          </a:p>
          <a:p>
            <a:pPr lvl="1"/>
            <a:r>
              <a:t/>
            </a:r>
          </a:p>
          <a:p>
            <a:pPr lvl="2"/>
            <a:r>
              <a:t/>
            </a:r>
          </a:p>
          <a:p>
            <a:pPr lvl="3"/>
            <a:r>
              <a:t/>
            </a:r>
          </a:p>
          <a:p>
            <a:pPr lvl="4"/>
            <a:r>
              <a:t/>
            </a:r>
          </a:p>
        </p:txBody>
      </p:sp>
      <p:sp>
        <p:nvSpPr>
          <p:cNvPr id="137" name="Αριθμός σλάιντ"/>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Φωτογραφία - 3 εικόνες">
    <p:spTree>
      <p:nvGrpSpPr>
        <p:cNvPr id="1" name=""/>
        <p:cNvGrpSpPr/>
        <p:nvPr/>
      </p:nvGrpSpPr>
      <p:grpSpPr>
        <a:xfrm>
          <a:off x="0" y="0"/>
          <a:ext cx="0" cy="0"/>
          <a:chOff x="0" y="0"/>
          <a:chExt cx="0" cy="0"/>
        </a:xfrm>
      </p:grpSpPr>
      <p:sp>
        <p:nvSpPr>
          <p:cNvPr id="144" name="Μπολ σαλάτας με τηγανητό ρύζι, βρασμένα αυγά και κινέζικα ξυλάκια"/>
          <p:cNvSpPr/>
          <p:nvPr>
            <p:ph type="pic" sz="quarter" idx="21"/>
          </p:nvPr>
        </p:nvSpPr>
        <p:spPr>
          <a:xfrm>
            <a:off x="15760700" y="1016000"/>
            <a:ext cx="7439099" cy="5949678"/>
          </a:xfrm>
          <a:prstGeom prst="rect">
            <a:avLst/>
          </a:prstGeom>
        </p:spPr>
        <p:txBody>
          <a:bodyPr lIns="91439" tIns="45719" rIns="91439" bIns="45719">
            <a:noAutofit/>
          </a:bodyPr>
          <a:lstStyle/>
          <a:p>
            <a:pPr/>
          </a:p>
        </p:txBody>
      </p:sp>
      <p:sp>
        <p:nvSpPr>
          <p:cNvPr id="145" name="Μπολ με κεφτέδες σολομού, σαλάτα και χούμους "/>
          <p:cNvSpPr/>
          <p:nvPr>
            <p:ph type="pic" sz="half" idx="22"/>
          </p:nvPr>
        </p:nvSpPr>
        <p:spPr>
          <a:xfrm>
            <a:off x="13500100" y="3978275"/>
            <a:ext cx="10439400" cy="12150181"/>
          </a:xfrm>
          <a:prstGeom prst="rect">
            <a:avLst/>
          </a:prstGeom>
        </p:spPr>
        <p:txBody>
          <a:bodyPr lIns="91439" tIns="45719" rIns="91439" bIns="45719">
            <a:noAutofit/>
          </a:bodyPr>
          <a:lstStyle/>
          <a:p>
            <a:pPr/>
          </a:p>
        </p:txBody>
      </p:sp>
      <p:sp>
        <p:nvSpPr>
          <p:cNvPr id="146" name="Μπολ με παπαρδέλες, βούτυρο μαϊντανού, καβουρντισμένα φουντούκια και τριμμένη παρμεζάνα"/>
          <p:cNvSpPr/>
          <p:nvPr>
            <p:ph type="pic" idx="23"/>
          </p:nvPr>
        </p:nvSpPr>
        <p:spPr>
          <a:xfrm>
            <a:off x="-139700" y="495300"/>
            <a:ext cx="16611600" cy="12458700"/>
          </a:xfrm>
          <a:prstGeom prst="rect">
            <a:avLst/>
          </a:prstGeom>
        </p:spPr>
        <p:txBody>
          <a:bodyPr lIns="91439" tIns="45719" rIns="91439" bIns="45719">
            <a:noAutofit/>
          </a:bodyPr>
          <a:lstStyle/>
          <a:p>
            <a:pPr/>
          </a:p>
        </p:txBody>
      </p:sp>
      <p:sp>
        <p:nvSpPr>
          <p:cNvPr id="147" name="Αριθμός σλάιντ"/>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Φωτογραφία">
    <p:spTree>
      <p:nvGrpSpPr>
        <p:cNvPr id="1" name=""/>
        <p:cNvGrpSpPr/>
        <p:nvPr/>
      </p:nvGrpSpPr>
      <p:grpSpPr>
        <a:xfrm>
          <a:off x="0" y="0"/>
          <a:ext cx="0" cy="0"/>
          <a:chOff x="0" y="0"/>
          <a:chExt cx="0" cy="0"/>
        </a:xfrm>
      </p:grpSpPr>
      <p:sp>
        <p:nvSpPr>
          <p:cNvPr id="154" name="μπολ σαλάτας με τηγανητό ρύζι, βρασμένα αυγά και κινέζικα ξυλάκια"/>
          <p:cNvSpPr/>
          <p:nvPr>
            <p:ph type="pic" idx="21"/>
          </p:nvPr>
        </p:nvSpPr>
        <p:spPr>
          <a:xfrm>
            <a:off x="-1333500" y="-5524500"/>
            <a:ext cx="27051000" cy="21640800"/>
          </a:xfrm>
          <a:prstGeom prst="rect">
            <a:avLst/>
          </a:prstGeom>
        </p:spPr>
        <p:txBody>
          <a:bodyPr lIns="91439" tIns="45719" rIns="91439" bIns="45719">
            <a:noAutofit/>
          </a:bodyPr>
          <a:lstStyle/>
          <a:p>
            <a:pPr/>
          </a:p>
        </p:txBody>
      </p:sp>
      <p:sp>
        <p:nvSpPr>
          <p:cNvPr id="155" name="Αριθμός σλάιντ"/>
          <p:cNvSpPr txBox="1"/>
          <p:nvPr>
            <p:ph type="sldNum" sz="quarter" idx="2"/>
          </p:nvPr>
        </p:nvSpPr>
        <p:spPr>
          <a:prstGeom prst="rect">
            <a:avLst/>
          </a:prstGeom>
        </p:spPr>
        <p:txBody>
          <a:bodyPr/>
          <a:lstStyle>
            <a:lvl1pPr>
              <a:defRPr>
                <a:solidFill>
                  <a:srgbClr val="FFFFFF"/>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Κενή">
    <p:spTree>
      <p:nvGrpSpPr>
        <p:cNvPr id="1" name=""/>
        <p:cNvGrpSpPr/>
        <p:nvPr/>
      </p:nvGrpSpPr>
      <p:grpSpPr>
        <a:xfrm>
          <a:off x="0" y="0"/>
          <a:ext cx="0" cy="0"/>
          <a:chOff x="0" y="0"/>
          <a:chExt cx="0" cy="0"/>
        </a:xfrm>
      </p:grpSpPr>
      <p:sp>
        <p:nvSpPr>
          <p:cNvPr id="162" name="Αριθμός σλάιντ"/>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Τίτλος και φωτογραφία">
    <p:spTree>
      <p:nvGrpSpPr>
        <p:cNvPr id="1" name=""/>
        <p:cNvGrpSpPr/>
        <p:nvPr/>
      </p:nvGrpSpPr>
      <p:grpSpPr>
        <a:xfrm>
          <a:off x="0" y="0"/>
          <a:ext cx="0" cy="0"/>
          <a:chOff x="0" y="0"/>
          <a:chExt cx="0" cy="0"/>
        </a:xfrm>
      </p:grpSpPr>
      <p:sp>
        <p:nvSpPr>
          <p:cNvPr id="21" name="Αβοκάντο και μοσχολέμονα"/>
          <p:cNvSpPr/>
          <p:nvPr>
            <p:ph type="pic" idx="21"/>
          </p:nvPr>
        </p:nvSpPr>
        <p:spPr>
          <a:xfrm>
            <a:off x="-1155700" y="-1295400"/>
            <a:ext cx="26746200" cy="16018933"/>
          </a:xfrm>
          <a:prstGeom prst="rect">
            <a:avLst/>
          </a:prstGeom>
        </p:spPr>
        <p:txBody>
          <a:bodyPr lIns="91439" tIns="45719" rIns="91439" bIns="45719">
            <a:noAutofit/>
          </a:bodyPr>
          <a:lstStyle/>
          <a:p>
            <a:pPr/>
          </a:p>
        </p:txBody>
      </p:sp>
      <p:sp>
        <p:nvSpPr>
          <p:cNvPr id="22" name="Τίτλος παρουσίασης"/>
          <p:cNvSpPr txBox="1"/>
          <p:nvPr>
            <p:ph type="title" hasCustomPrompt="1"/>
          </p:nvPr>
        </p:nvSpPr>
        <p:spPr>
          <a:xfrm>
            <a:off x="1206500" y="7124700"/>
            <a:ext cx="21971000" cy="4648200"/>
          </a:xfrm>
          <a:prstGeom prst="rect">
            <a:avLst/>
          </a:prstGeom>
        </p:spPr>
        <p:txBody>
          <a:bodyPr anchor="b"/>
          <a:lstStyle>
            <a:lvl1pPr>
              <a:defRPr spc="-232" sz="11600"/>
            </a:lvl1pPr>
          </a:lstStyle>
          <a:p>
            <a:pPr/>
            <a:r>
              <a:t>Τίτλος παρουσίασης</a:t>
            </a:r>
          </a:p>
        </p:txBody>
      </p:sp>
      <p:sp>
        <p:nvSpPr>
          <p:cNvPr id="23" name="Συγγραφέας και ημερομηνία"/>
          <p:cNvSpPr txBox="1"/>
          <p:nvPr>
            <p:ph type="body" sz="quarter" idx="22" hasCustomPrompt="1"/>
          </p:nvPr>
        </p:nvSpPr>
        <p:spPr>
          <a:xfrm>
            <a:off x="1207690" y="1106137"/>
            <a:ext cx="21968621" cy="636979"/>
          </a:xfrm>
          <a:prstGeom prst="rect">
            <a:avLst/>
          </a:prstGeom>
        </p:spPr>
        <p:txBody>
          <a:bodyPr lIns="45719" tIns="45719" rIns="45719" bIns="45719"/>
          <a:lstStyle>
            <a:lvl1pPr marL="0" indent="0" defTabSz="825500">
              <a:lnSpc>
                <a:spcPct val="100000"/>
              </a:lnSpc>
              <a:spcBef>
                <a:spcPts val="0"/>
              </a:spcBef>
              <a:buSzTx/>
              <a:buNone/>
              <a:defRPr b="1" sz="3600"/>
            </a:lvl1pPr>
          </a:lstStyle>
          <a:p>
            <a:pPr/>
            <a:r>
              <a:t>Συγγραφέας και ημερομηνία</a:t>
            </a:r>
          </a:p>
        </p:txBody>
      </p:sp>
      <p:sp>
        <p:nvSpPr>
          <p:cNvPr id="24" name="Επίπεδο κύριου τμήματος ένα…"/>
          <p:cNvSpPr txBox="1"/>
          <p:nvPr>
            <p:ph type="body" sz="quarter" idx="1" hasCustomPrompt="1"/>
          </p:nvPr>
        </p:nvSpPr>
        <p:spPr>
          <a:xfrm>
            <a:off x="1206500" y="11609910"/>
            <a:ext cx="21971000" cy="1116952"/>
          </a:xfrm>
          <a:prstGeom prst="rect">
            <a:avLst/>
          </a:prstGeom>
        </p:spPr>
        <p:txBody>
          <a:bodyPr/>
          <a:lstStyle>
            <a:lvl1pPr marL="0" indent="0" defTabSz="825500">
              <a:lnSpc>
                <a:spcPct val="100000"/>
              </a:lnSpc>
              <a:spcBef>
                <a:spcPts val="0"/>
              </a:spcBef>
              <a:buSzTx/>
              <a:buNone/>
              <a:defRPr b="1" sz="5500"/>
            </a:lvl1pPr>
            <a:lvl2pPr marL="0" indent="457200" defTabSz="825500">
              <a:lnSpc>
                <a:spcPct val="100000"/>
              </a:lnSpc>
              <a:spcBef>
                <a:spcPts val="0"/>
              </a:spcBef>
              <a:buSzTx/>
              <a:buNone/>
              <a:defRPr b="1" sz="5500"/>
            </a:lvl2pPr>
            <a:lvl3pPr marL="0" indent="914400" defTabSz="825500">
              <a:lnSpc>
                <a:spcPct val="100000"/>
              </a:lnSpc>
              <a:spcBef>
                <a:spcPts val="0"/>
              </a:spcBef>
              <a:buSzTx/>
              <a:buNone/>
              <a:defRPr b="1" sz="5500"/>
            </a:lvl3pPr>
            <a:lvl4pPr marL="0" indent="1371600" defTabSz="825500">
              <a:lnSpc>
                <a:spcPct val="100000"/>
              </a:lnSpc>
              <a:spcBef>
                <a:spcPts val="0"/>
              </a:spcBef>
              <a:buSzTx/>
              <a:buNone/>
              <a:defRPr b="1" sz="5500"/>
            </a:lvl4pPr>
            <a:lvl5pPr marL="0" indent="1828800" defTabSz="825500">
              <a:lnSpc>
                <a:spcPct val="100000"/>
              </a:lnSpc>
              <a:spcBef>
                <a:spcPts val="0"/>
              </a:spcBef>
              <a:buSzTx/>
              <a:buNone/>
              <a:defRPr b="1" sz="5500"/>
            </a:lvl5pPr>
          </a:lstStyle>
          <a:p>
            <a:pPr/>
            <a:r>
              <a:t>Υπότιτλος παρουσίασης</a:t>
            </a:r>
          </a:p>
          <a:p>
            <a:pPr lvl="1"/>
            <a:r>
              <a:t/>
            </a:r>
          </a:p>
          <a:p>
            <a:pPr lvl="2"/>
            <a:r>
              <a:t/>
            </a:r>
          </a:p>
          <a:p>
            <a:pPr lvl="3"/>
            <a:r>
              <a:t/>
            </a:r>
          </a:p>
          <a:p>
            <a:pPr lvl="4"/>
            <a:r>
              <a:t/>
            </a:r>
          </a:p>
        </p:txBody>
      </p:sp>
      <p:sp>
        <p:nvSpPr>
          <p:cNvPr id="25" name="Αριθμός σλάιντ"/>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Εναλλ. τίτλος και φωτογραφία">
    <p:spTree>
      <p:nvGrpSpPr>
        <p:cNvPr id="1" name=""/>
        <p:cNvGrpSpPr/>
        <p:nvPr/>
      </p:nvGrpSpPr>
      <p:grpSpPr>
        <a:xfrm>
          <a:off x="0" y="0"/>
          <a:ext cx="0" cy="0"/>
          <a:chOff x="0" y="0"/>
          <a:chExt cx="0" cy="0"/>
        </a:xfrm>
      </p:grpSpPr>
      <p:sp>
        <p:nvSpPr>
          <p:cNvPr id="32" name="Μπολ με κεφτέδες σολομού, σαλάτα και χούμους"/>
          <p:cNvSpPr/>
          <p:nvPr>
            <p:ph type="pic" idx="21"/>
          </p:nvPr>
        </p:nvSpPr>
        <p:spPr>
          <a:xfrm>
            <a:off x="10972800" y="-203200"/>
            <a:ext cx="12144837" cy="14135100"/>
          </a:xfrm>
          <a:prstGeom prst="rect">
            <a:avLst/>
          </a:prstGeom>
        </p:spPr>
        <p:txBody>
          <a:bodyPr lIns="91439" tIns="45719" rIns="91439" bIns="45719">
            <a:noAutofit/>
          </a:bodyPr>
          <a:lstStyle/>
          <a:p>
            <a:pPr/>
          </a:p>
        </p:txBody>
      </p:sp>
      <p:sp>
        <p:nvSpPr>
          <p:cNvPr id="33" name="Τίτλος σλάιντ"/>
          <p:cNvSpPr txBox="1"/>
          <p:nvPr>
            <p:ph type="title" hasCustomPrompt="1"/>
          </p:nvPr>
        </p:nvSpPr>
        <p:spPr>
          <a:xfrm>
            <a:off x="1206500" y="1270000"/>
            <a:ext cx="9779000" cy="5882273"/>
          </a:xfrm>
          <a:prstGeom prst="rect">
            <a:avLst/>
          </a:prstGeom>
        </p:spPr>
        <p:txBody>
          <a:bodyPr anchor="b"/>
          <a:lstStyle/>
          <a:p>
            <a:pPr/>
            <a:r>
              <a:t>Τίτλος σλάιντ</a:t>
            </a:r>
          </a:p>
        </p:txBody>
      </p:sp>
      <p:sp>
        <p:nvSpPr>
          <p:cNvPr id="34" name="Επίπεδο κύριου τμήματος ένα…"/>
          <p:cNvSpPr txBox="1"/>
          <p:nvPr>
            <p:ph type="body" sz="quarter" idx="1" hasCustomPrompt="1"/>
          </p:nvPr>
        </p:nvSpPr>
        <p:spPr>
          <a:xfrm>
            <a:off x="1206500" y="7060576"/>
            <a:ext cx="9779000" cy="5385424"/>
          </a:xfrm>
          <a:prstGeom prst="rect">
            <a:avLst/>
          </a:prstGeom>
        </p:spPr>
        <p:txBody>
          <a:bodyPr/>
          <a:lstStyle>
            <a:lvl1pPr marL="0" indent="0" defTabSz="825500">
              <a:lnSpc>
                <a:spcPct val="100000"/>
              </a:lnSpc>
              <a:spcBef>
                <a:spcPts val="0"/>
              </a:spcBef>
              <a:buSzTx/>
              <a:buNone/>
              <a:defRPr b="1" sz="5500"/>
            </a:lvl1pPr>
            <a:lvl2pPr marL="0" indent="457200" defTabSz="825500">
              <a:lnSpc>
                <a:spcPct val="100000"/>
              </a:lnSpc>
              <a:spcBef>
                <a:spcPts val="0"/>
              </a:spcBef>
              <a:buSzTx/>
              <a:buNone/>
              <a:defRPr b="1" sz="5500"/>
            </a:lvl2pPr>
            <a:lvl3pPr marL="0" indent="914400" defTabSz="825500">
              <a:lnSpc>
                <a:spcPct val="100000"/>
              </a:lnSpc>
              <a:spcBef>
                <a:spcPts val="0"/>
              </a:spcBef>
              <a:buSzTx/>
              <a:buNone/>
              <a:defRPr b="1" sz="5500"/>
            </a:lvl3pPr>
            <a:lvl4pPr marL="0" indent="1371600" defTabSz="825500">
              <a:lnSpc>
                <a:spcPct val="100000"/>
              </a:lnSpc>
              <a:spcBef>
                <a:spcPts val="0"/>
              </a:spcBef>
              <a:buSzTx/>
              <a:buNone/>
              <a:defRPr b="1" sz="5500"/>
            </a:lvl4pPr>
            <a:lvl5pPr marL="0" indent="1828800" defTabSz="825500">
              <a:lnSpc>
                <a:spcPct val="100000"/>
              </a:lnSpc>
              <a:spcBef>
                <a:spcPts val="0"/>
              </a:spcBef>
              <a:buSzTx/>
              <a:buNone/>
              <a:defRPr b="1" sz="5500"/>
            </a:lvl5pPr>
          </a:lstStyle>
          <a:p>
            <a:pPr/>
            <a:r>
              <a:t>Υπότιτλος σλάιντ</a:t>
            </a:r>
          </a:p>
          <a:p>
            <a:pPr lvl="1"/>
            <a:r>
              <a:t/>
            </a:r>
          </a:p>
          <a:p>
            <a:pPr lvl="2"/>
            <a:r>
              <a:t/>
            </a:r>
          </a:p>
          <a:p>
            <a:pPr lvl="3"/>
            <a:r>
              <a:t/>
            </a:r>
          </a:p>
          <a:p>
            <a:pPr lvl="4"/>
            <a:r>
              <a:t/>
            </a:r>
          </a:p>
        </p:txBody>
      </p:sp>
      <p:sp>
        <p:nvSpPr>
          <p:cNvPr id="35" name="Αριθμός σλάιντ"/>
          <p:cNvSpPr txBox="1"/>
          <p:nvPr>
            <p:ph type="sldNum" sz="quarter" idx="2"/>
          </p:nvPr>
        </p:nvSpPr>
        <p:spPr>
          <a:xfrm>
            <a:off x="12001499" y="13085233"/>
            <a:ext cx="368505" cy="374600"/>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Τίτλος και κουκκίδες">
    <p:spTree>
      <p:nvGrpSpPr>
        <p:cNvPr id="1" name=""/>
        <p:cNvGrpSpPr/>
        <p:nvPr/>
      </p:nvGrpSpPr>
      <p:grpSpPr>
        <a:xfrm>
          <a:off x="0" y="0"/>
          <a:ext cx="0" cy="0"/>
          <a:chOff x="0" y="0"/>
          <a:chExt cx="0" cy="0"/>
        </a:xfrm>
      </p:grpSpPr>
      <p:sp>
        <p:nvSpPr>
          <p:cNvPr id="42" name="Τίτλος σλάιντ"/>
          <p:cNvSpPr txBox="1"/>
          <p:nvPr>
            <p:ph type="title" hasCustomPrompt="1"/>
          </p:nvPr>
        </p:nvSpPr>
        <p:spPr>
          <a:prstGeom prst="rect">
            <a:avLst/>
          </a:prstGeom>
        </p:spPr>
        <p:txBody>
          <a:bodyPr/>
          <a:lstStyle/>
          <a:p>
            <a:pPr/>
            <a:r>
              <a:t>Τίτλος σλάιντ</a:t>
            </a:r>
          </a:p>
        </p:txBody>
      </p:sp>
      <p:sp>
        <p:nvSpPr>
          <p:cNvPr id="43" name="Υπότιτλος σλάιντ"/>
          <p:cNvSpPr txBox="1"/>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b="1" sz="5500"/>
            </a:lvl1pPr>
          </a:lstStyle>
          <a:p>
            <a:pPr/>
            <a:r>
              <a:t>Υπότιτλος σλάιντ</a:t>
            </a:r>
          </a:p>
        </p:txBody>
      </p:sp>
      <p:sp>
        <p:nvSpPr>
          <p:cNvPr id="44" name="Επίπεδο κύριου τμήματος ένα…"/>
          <p:cNvSpPr txBox="1"/>
          <p:nvPr>
            <p:ph type="body" idx="1" hasCustomPrompt="1"/>
          </p:nvPr>
        </p:nvSpPr>
        <p:spPr>
          <a:prstGeom prst="rect">
            <a:avLst/>
          </a:prstGeom>
        </p:spPr>
        <p:txBody>
          <a:bodyPr/>
          <a:lstStyle/>
          <a:p>
            <a:pPr/>
            <a:r>
              <a:t>Κείμενο κουκκίδων σλάιντ</a:t>
            </a:r>
          </a:p>
          <a:p>
            <a:pPr lvl="1"/>
            <a:r>
              <a:t/>
            </a:r>
          </a:p>
          <a:p>
            <a:pPr lvl="2"/>
            <a:r>
              <a:t/>
            </a:r>
          </a:p>
          <a:p>
            <a:pPr lvl="3"/>
            <a:r>
              <a:t/>
            </a:r>
          </a:p>
          <a:p>
            <a:pPr lvl="4"/>
            <a:r>
              <a:t/>
            </a:r>
          </a:p>
        </p:txBody>
      </p:sp>
      <p:sp>
        <p:nvSpPr>
          <p:cNvPr id="45" name="Αριθμός σλάιντ"/>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Κουκκίδες">
    <p:spTree>
      <p:nvGrpSpPr>
        <p:cNvPr id="1" name=""/>
        <p:cNvGrpSpPr/>
        <p:nvPr/>
      </p:nvGrpSpPr>
      <p:grpSpPr>
        <a:xfrm>
          <a:off x="0" y="0"/>
          <a:ext cx="0" cy="0"/>
          <a:chOff x="0" y="0"/>
          <a:chExt cx="0" cy="0"/>
        </a:xfrm>
      </p:grpSpPr>
      <p:sp>
        <p:nvSpPr>
          <p:cNvPr id="52" name="Επίπεδο κύριου τμήματος ένα…"/>
          <p:cNvSpPr txBox="1"/>
          <p:nvPr>
            <p:ph type="body" idx="1" hasCustomPrompt="1"/>
          </p:nvPr>
        </p:nvSpPr>
        <p:spPr>
          <a:prstGeom prst="rect">
            <a:avLst/>
          </a:prstGeom>
        </p:spPr>
        <p:txBody>
          <a:bodyPr numCol="2" spcCol="1098550"/>
          <a:lstStyle/>
          <a:p>
            <a:pPr/>
            <a:r>
              <a:t>Κείμενο κουκκίδων σλάιντ</a:t>
            </a:r>
          </a:p>
          <a:p>
            <a:pPr lvl="1"/>
            <a:r>
              <a:t/>
            </a:r>
          </a:p>
          <a:p>
            <a:pPr lvl="2"/>
            <a:r>
              <a:t/>
            </a:r>
          </a:p>
          <a:p>
            <a:pPr lvl="3"/>
            <a:r>
              <a:t/>
            </a:r>
          </a:p>
          <a:p>
            <a:pPr lvl="4"/>
            <a:r>
              <a:t/>
            </a:r>
          </a:p>
        </p:txBody>
      </p:sp>
      <p:sp>
        <p:nvSpPr>
          <p:cNvPr id="53" name="Αριθμός σλάιντ"/>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Τίτλος, κουκκίδες και φωτογραφίες">
    <p:spTree>
      <p:nvGrpSpPr>
        <p:cNvPr id="1" name=""/>
        <p:cNvGrpSpPr/>
        <p:nvPr/>
      </p:nvGrpSpPr>
      <p:grpSpPr>
        <a:xfrm>
          <a:off x="0" y="0"/>
          <a:ext cx="0" cy="0"/>
          <a:chOff x="0" y="0"/>
          <a:chExt cx="0" cy="0"/>
        </a:xfrm>
      </p:grpSpPr>
      <p:sp>
        <p:nvSpPr>
          <p:cNvPr id="60" name="Υπότιτλος σλάιντ"/>
          <p:cNvSpPr txBox="1"/>
          <p:nvPr>
            <p:ph type="body" sz="quarter" idx="21" hasCustomPrompt="1"/>
          </p:nvPr>
        </p:nvSpPr>
        <p:spPr>
          <a:xfrm>
            <a:off x="1206500" y="2372962"/>
            <a:ext cx="9779000" cy="934780"/>
          </a:xfrm>
          <a:prstGeom prst="rect">
            <a:avLst/>
          </a:prstGeom>
        </p:spPr>
        <p:txBody>
          <a:bodyPr lIns="45719" tIns="45719" rIns="45719" bIns="45719"/>
          <a:lstStyle>
            <a:lvl1pPr marL="0" indent="0" defTabSz="825500">
              <a:lnSpc>
                <a:spcPct val="100000"/>
              </a:lnSpc>
              <a:spcBef>
                <a:spcPts val="0"/>
              </a:spcBef>
              <a:buSzTx/>
              <a:buNone/>
              <a:defRPr b="1" sz="5500"/>
            </a:lvl1pPr>
          </a:lstStyle>
          <a:p>
            <a:pPr/>
            <a:r>
              <a:t>Υπότιτλος σλάιντ</a:t>
            </a:r>
          </a:p>
        </p:txBody>
      </p:sp>
      <p:sp>
        <p:nvSpPr>
          <p:cNvPr id="61" name="Επίπεδο κύριου τμήματος ένα…"/>
          <p:cNvSpPr txBox="1"/>
          <p:nvPr>
            <p:ph type="body" sz="half" idx="1" hasCustomPrompt="1"/>
          </p:nvPr>
        </p:nvSpPr>
        <p:spPr>
          <a:xfrm>
            <a:off x="1206500" y="4248504"/>
            <a:ext cx="9779000" cy="8256630"/>
          </a:xfrm>
          <a:prstGeom prst="rect">
            <a:avLst/>
          </a:prstGeom>
        </p:spPr>
        <p:txBody>
          <a:bodyPr/>
          <a:lstStyle/>
          <a:p>
            <a:pPr/>
            <a:r>
              <a:t>Κείμενο κουκκίδων σλάιντ</a:t>
            </a:r>
          </a:p>
          <a:p>
            <a:pPr lvl="1"/>
            <a:r>
              <a:t/>
            </a:r>
          </a:p>
          <a:p>
            <a:pPr lvl="2"/>
            <a:r>
              <a:t/>
            </a:r>
          </a:p>
          <a:p>
            <a:pPr lvl="3"/>
            <a:r>
              <a:t/>
            </a:r>
          </a:p>
          <a:p>
            <a:pPr lvl="4"/>
            <a:r>
              <a:t/>
            </a:r>
          </a:p>
        </p:txBody>
      </p:sp>
      <p:sp>
        <p:nvSpPr>
          <p:cNvPr id="62" name="Μπολ με παπαρδέλες, βούτυρο μαϊντανού, καβουρντισμένα φουντούκια και τριμμένη παρμεζάνα"/>
          <p:cNvSpPr/>
          <p:nvPr>
            <p:ph type="pic" idx="22"/>
          </p:nvPr>
        </p:nvSpPr>
        <p:spPr>
          <a:xfrm>
            <a:off x="12192000" y="-407266"/>
            <a:ext cx="10916874" cy="14555832"/>
          </a:xfrm>
          <a:prstGeom prst="rect">
            <a:avLst/>
          </a:prstGeom>
        </p:spPr>
        <p:txBody>
          <a:bodyPr lIns="91439" tIns="45719" rIns="91439" bIns="45719">
            <a:noAutofit/>
          </a:bodyPr>
          <a:lstStyle/>
          <a:p>
            <a:pPr/>
          </a:p>
        </p:txBody>
      </p:sp>
      <p:sp>
        <p:nvSpPr>
          <p:cNvPr id="63" name="Τίτλος σλάιντ"/>
          <p:cNvSpPr txBox="1"/>
          <p:nvPr>
            <p:ph type="title" hasCustomPrompt="1"/>
          </p:nvPr>
        </p:nvSpPr>
        <p:spPr>
          <a:xfrm>
            <a:off x="1206500" y="1079500"/>
            <a:ext cx="9779000" cy="1435100"/>
          </a:xfrm>
          <a:prstGeom prst="rect">
            <a:avLst/>
          </a:prstGeom>
        </p:spPr>
        <p:txBody>
          <a:bodyPr/>
          <a:lstStyle/>
          <a:p>
            <a:pPr/>
            <a:r>
              <a:t>Τίτλος σλάιντ</a:t>
            </a:r>
          </a:p>
        </p:txBody>
      </p:sp>
      <p:sp>
        <p:nvSpPr>
          <p:cNvPr id="64" name="Αριθμός σλάιντ"/>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Τίτλος, Κουκκίδες και βίντεο, Μικρό">
    <p:spTree>
      <p:nvGrpSpPr>
        <p:cNvPr id="1" name=""/>
        <p:cNvGrpSpPr/>
        <p:nvPr/>
      </p:nvGrpSpPr>
      <p:grpSpPr>
        <a:xfrm>
          <a:off x="0" y="0"/>
          <a:ext cx="0" cy="0"/>
          <a:chOff x="0" y="0"/>
          <a:chExt cx="0" cy="0"/>
        </a:xfrm>
      </p:grpSpPr>
      <p:sp>
        <p:nvSpPr>
          <p:cNvPr id="71" name="Υπότιτλος σλάιντ"/>
          <p:cNvSpPr txBox="1"/>
          <p:nvPr>
            <p:ph type="body" sz="quarter" idx="21" hasCustomPrompt="1"/>
          </p:nvPr>
        </p:nvSpPr>
        <p:spPr>
          <a:xfrm>
            <a:off x="1206500" y="2372962"/>
            <a:ext cx="9779000" cy="934780"/>
          </a:xfrm>
          <a:prstGeom prst="rect">
            <a:avLst/>
          </a:prstGeom>
        </p:spPr>
        <p:txBody>
          <a:bodyPr lIns="45719" tIns="45719" rIns="45719" bIns="45719"/>
          <a:lstStyle>
            <a:lvl1pPr marL="0" indent="0" defTabSz="825500">
              <a:lnSpc>
                <a:spcPct val="100000"/>
              </a:lnSpc>
              <a:spcBef>
                <a:spcPts val="0"/>
              </a:spcBef>
              <a:buSzTx/>
              <a:buNone/>
              <a:defRPr b="1" sz="5500"/>
            </a:lvl1pPr>
          </a:lstStyle>
          <a:p>
            <a:pPr/>
            <a:r>
              <a:t>Υπότιτλος σλάιντ</a:t>
            </a:r>
          </a:p>
        </p:txBody>
      </p:sp>
      <p:sp>
        <p:nvSpPr>
          <p:cNvPr id="72" name="Επίπεδο κύριου τμήματος ένα…"/>
          <p:cNvSpPr txBox="1"/>
          <p:nvPr>
            <p:ph type="body" sz="half" idx="1" hasCustomPrompt="1"/>
          </p:nvPr>
        </p:nvSpPr>
        <p:spPr>
          <a:xfrm>
            <a:off x="1206500" y="4248504"/>
            <a:ext cx="9779000" cy="8256630"/>
          </a:xfrm>
          <a:prstGeom prst="rect">
            <a:avLst/>
          </a:prstGeom>
        </p:spPr>
        <p:txBody>
          <a:bodyPr/>
          <a:lstStyle/>
          <a:p>
            <a:pPr/>
            <a:r>
              <a:t>Κείμενο κουκκίδων σλάιντ</a:t>
            </a:r>
          </a:p>
          <a:p>
            <a:pPr lvl="1"/>
            <a:r>
              <a:t/>
            </a:r>
          </a:p>
          <a:p>
            <a:pPr lvl="2"/>
            <a:r>
              <a:t/>
            </a:r>
          </a:p>
          <a:p>
            <a:pPr lvl="3"/>
            <a:r>
              <a:t/>
            </a:r>
          </a:p>
          <a:p>
            <a:pPr lvl="4"/>
            <a:r>
              <a:t/>
            </a:r>
          </a:p>
        </p:txBody>
      </p:sp>
      <p:sp>
        <p:nvSpPr>
          <p:cNvPr id="73" name="Τίτλος σλάιντ"/>
          <p:cNvSpPr txBox="1"/>
          <p:nvPr>
            <p:ph type="title" hasCustomPrompt="1"/>
          </p:nvPr>
        </p:nvSpPr>
        <p:spPr>
          <a:xfrm>
            <a:off x="1206500" y="1079500"/>
            <a:ext cx="9779000" cy="1435100"/>
          </a:xfrm>
          <a:prstGeom prst="rect">
            <a:avLst/>
          </a:prstGeom>
        </p:spPr>
        <p:txBody>
          <a:bodyPr/>
          <a:lstStyle/>
          <a:p>
            <a:pPr/>
            <a:r>
              <a:t>Τίτλος σλάιντ</a:t>
            </a:r>
          </a:p>
        </p:txBody>
      </p:sp>
      <p:sp>
        <p:nvSpPr>
          <p:cNvPr id="74" name="Αριθμός σλάιντ"/>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Τίτλος, Κουκκίδες και βίντεο, Μεγάλο">
    <p:spTree>
      <p:nvGrpSpPr>
        <p:cNvPr id="1" name=""/>
        <p:cNvGrpSpPr/>
        <p:nvPr/>
      </p:nvGrpSpPr>
      <p:grpSpPr>
        <a:xfrm>
          <a:off x="0" y="0"/>
          <a:ext cx="0" cy="0"/>
          <a:chOff x="0" y="0"/>
          <a:chExt cx="0" cy="0"/>
        </a:xfrm>
      </p:grpSpPr>
      <p:sp>
        <p:nvSpPr>
          <p:cNvPr id="81" name="Υπότιτλος σλάιντ"/>
          <p:cNvSpPr txBox="1"/>
          <p:nvPr>
            <p:ph type="body" sz="quarter" idx="21" hasCustomPrompt="1"/>
          </p:nvPr>
        </p:nvSpPr>
        <p:spPr>
          <a:xfrm>
            <a:off x="1206500" y="2372962"/>
            <a:ext cx="9779000" cy="934780"/>
          </a:xfrm>
          <a:prstGeom prst="rect">
            <a:avLst/>
          </a:prstGeom>
        </p:spPr>
        <p:txBody>
          <a:bodyPr lIns="45719" tIns="45719" rIns="45719" bIns="45719"/>
          <a:lstStyle>
            <a:lvl1pPr marL="0" indent="0" defTabSz="825500">
              <a:lnSpc>
                <a:spcPct val="100000"/>
              </a:lnSpc>
              <a:spcBef>
                <a:spcPts val="0"/>
              </a:spcBef>
              <a:buSzTx/>
              <a:buNone/>
              <a:defRPr b="1" sz="5500"/>
            </a:lvl1pPr>
          </a:lstStyle>
          <a:p>
            <a:pPr/>
            <a:r>
              <a:t>Υπότιτλος σλάιντ</a:t>
            </a:r>
          </a:p>
        </p:txBody>
      </p:sp>
      <p:sp>
        <p:nvSpPr>
          <p:cNvPr id="82" name="Επίπεδο κύριου τμήματος ένα…"/>
          <p:cNvSpPr txBox="1"/>
          <p:nvPr>
            <p:ph type="body" sz="half" idx="1" hasCustomPrompt="1"/>
          </p:nvPr>
        </p:nvSpPr>
        <p:spPr>
          <a:xfrm>
            <a:off x="1206500" y="4248504"/>
            <a:ext cx="9779000" cy="8256630"/>
          </a:xfrm>
          <a:prstGeom prst="rect">
            <a:avLst/>
          </a:prstGeom>
        </p:spPr>
        <p:txBody>
          <a:bodyPr/>
          <a:lstStyle/>
          <a:p>
            <a:pPr/>
            <a:r>
              <a:t>Κείμενο κουκκίδων σλάιντ</a:t>
            </a:r>
          </a:p>
          <a:p>
            <a:pPr lvl="1"/>
            <a:r>
              <a:t/>
            </a:r>
          </a:p>
          <a:p>
            <a:pPr lvl="2"/>
            <a:r>
              <a:t/>
            </a:r>
          </a:p>
          <a:p>
            <a:pPr lvl="3"/>
            <a:r>
              <a:t/>
            </a:r>
          </a:p>
          <a:p>
            <a:pPr lvl="4"/>
            <a:r>
              <a:t/>
            </a:r>
          </a:p>
        </p:txBody>
      </p:sp>
      <p:sp>
        <p:nvSpPr>
          <p:cNvPr id="83" name="Τίτλος σλάιντ"/>
          <p:cNvSpPr txBox="1"/>
          <p:nvPr>
            <p:ph type="title" hasCustomPrompt="1"/>
          </p:nvPr>
        </p:nvSpPr>
        <p:spPr>
          <a:xfrm>
            <a:off x="1206500" y="1079500"/>
            <a:ext cx="9779000" cy="1435100"/>
          </a:xfrm>
          <a:prstGeom prst="rect">
            <a:avLst/>
          </a:prstGeom>
        </p:spPr>
        <p:txBody>
          <a:bodyPr/>
          <a:lstStyle/>
          <a:p>
            <a:pPr/>
            <a:r>
              <a:t>Τίτλος σλάιντ</a:t>
            </a:r>
          </a:p>
        </p:txBody>
      </p:sp>
      <p:sp>
        <p:nvSpPr>
          <p:cNvPr id="84" name="Αριθμός σλάιντ"/>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Ενότητα">
    <p:spTree>
      <p:nvGrpSpPr>
        <p:cNvPr id="1" name=""/>
        <p:cNvGrpSpPr/>
        <p:nvPr/>
      </p:nvGrpSpPr>
      <p:grpSpPr>
        <a:xfrm>
          <a:off x="0" y="0"/>
          <a:ext cx="0" cy="0"/>
          <a:chOff x="0" y="0"/>
          <a:chExt cx="0" cy="0"/>
        </a:xfrm>
      </p:grpSpPr>
      <p:sp>
        <p:nvSpPr>
          <p:cNvPr id="91" name="Τίτλος ενότητας"/>
          <p:cNvSpPr txBox="1"/>
          <p:nvPr>
            <p:ph type="title" hasCustomPrompt="1"/>
          </p:nvPr>
        </p:nvSpPr>
        <p:spPr>
          <a:xfrm>
            <a:off x="1206496" y="4533900"/>
            <a:ext cx="21971004" cy="4648200"/>
          </a:xfrm>
          <a:prstGeom prst="rect">
            <a:avLst/>
          </a:prstGeom>
        </p:spPr>
        <p:txBody>
          <a:bodyPr anchor="ctr"/>
          <a:lstStyle>
            <a:lvl1pPr>
              <a:defRPr b="0" spc="-232" sz="11600">
                <a:latin typeface="Helvetica Neue Medium"/>
                <a:ea typeface="Helvetica Neue Medium"/>
                <a:cs typeface="Helvetica Neue Medium"/>
                <a:sym typeface="Helvetica Neue Medium"/>
              </a:defRPr>
            </a:lvl1pPr>
          </a:lstStyle>
          <a:p>
            <a:pPr/>
            <a:r>
              <a:t>Τίτλος ενότητας</a:t>
            </a:r>
          </a:p>
        </p:txBody>
      </p:sp>
      <p:sp>
        <p:nvSpPr>
          <p:cNvPr id="92" name="Αριθμός σλάιντ"/>
          <p:cNvSpPr txBox="1"/>
          <p:nvPr>
            <p:ph type="sldNum" sz="quarter" idx="2"/>
          </p:nvPr>
        </p:nvSpPr>
        <p:spPr>
          <a:xfrm>
            <a:off x="12001499" y="13085233"/>
            <a:ext cx="368505" cy="374600"/>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 Id="rId14" Type="http://schemas.openxmlformats.org/officeDocument/2006/relationships/slideLayout" Target="../slideLayouts/slideLayout13.xml"/><Relationship Id="rId15" Type="http://schemas.openxmlformats.org/officeDocument/2006/relationships/slideLayout" Target="../slideLayouts/slideLayout14.xml"/><Relationship Id="rId16" Type="http://schemas.openxmlformats.org/officeDocument/2006/relationships/slideLayout" Target="../slideLayouts/slideLayout15.xml"/><Relationship Id="rId17" Type="http://schemas.openxmlformats.org/officeDocument/2006/relationships/slideLayout" Target="../slideLayouts/slideLayout16.xml"/><Relationship Id="rId18"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Τίτλος σλάιντ"/>
          <p:cNvSpPr txBox="1"/>
          <p:nvPr>
            <p:ph type="title" hasCustomPrompt="1"/>
          </p:nvPr>
        </p:nvSpPr>
        <p:spPr>
          <a:xfrm>
            <a:off x="1206500" y="1079500"/>
            <a:ext cx="21971000" cy="143316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r>
              <a:t>Τίτλος σλάιντ</a:t>
            </a:r>
          </a:p>
        </p:txBody>
      </p:sp>
      <p:sp>
        <p:nvSpPr>
          <p:cNvPr id="3" name="Επίπεδο κύριου τμήματος ένα…"/>
          <p:cNvSpPr txBox="1"/>
          <p:nvPr>
            <p:ph type="body" idx="1" hasCustomPrompt="1"/>
          </p:nvPr>
        </p:nvSpPr>
        <p:spPr>
          <a:xfrm>
            <a:off x="1206500" y="4248504"/>
            <a:ext cx="21971000" cy="825601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r>
              <a:t>Κείμενο κουκκίδων σλάιντ</a:t>
            </a:r>
          </a:p>
          <a:p>
            <a:pPr lvl="1"/>
            <a:r>
              <a:t/>
            </a:r>
          </a:p>
          <a:p>
            <a:pPr lvl="2"/>
            <a:r>
              <a:t/>
            </a:r>
          </a:p>
          <a:p>
            <a:pPr lvl="3"/>
            <a:r>
              <a:t/>
            </a:r>
          </a:p>
          <a:p>
            <a:pPr lvl="4"/>
            <a:r>
              <a:t/>
            </a:r>
          </a:p>
        </p:txBody>
      </p:sp>
      <p:sp>
        <p:nvSpPr>
          <p:cNvPr id="4" name="Αριθμός σλάιντ"/>
          <p:cNvSpPr txBox="1"/>
          <p:nvPr>
            <p:ph type="sldNum" sz="quarter" idx="2"/>
          </p:nvPr>
        </p:nvSpPr>
        <p:spPr>
          <a:xfrm>
            <a:off x="12001499" y="13080999"/>
            <a:ext cx="368505" cy="374600"/>
          </a:xfrm>
          <a:prstGeom prst="rect">
            <a:avLst/>
          </a:prstGeom>
          <a:ln w="12700">
            <a:miter lim="400000"/>
          </a:ln>
        </p:spPr>
        <p:txBody>
          <a:bodyPr wrap="none" lIns="50800" tIns="50800" rIns="50800" bIns="50800" anchor="b">
            <a:spAutoFit/>
          </a:bodyPr>
          <a:lstStyle>
            <a:lvl1pPr algn="ctr" defTabSz="584200">
              <a:lnSpc>
                <a:spcPct val="100000"/>
              </a:lnSpc>
              <a:spcBef>
                <a:spcPts val="0"/>
              </a:spcBef>
              <a:defRPr sz="1800"/>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Lst>
  <p:transition xmlns:p14="http://schemas.microsoft.com/office/powerpoint/2010/main" spd="med" advClick="1"/>
  <p:txStyles>
    <p:titleStyle>
      <a:lvl1pPr marL="0" marR="0" indent="0" algn="l" defTabSz="2438338"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1pPr>
      <a:lvl2pPr marL="0" marR="0" indent="457200" algn="l" defTabSz="2438338"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2pPr>
      <a:lvl3pPr marL="0" marR="0" indent="914400" algn="l" defTabSz="2438338"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3pPr>
      <a:lvl4pPr marL="0" marR="0" indent="1371600" algn="l" defTabSz="2438338"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4pPr>
      <a:lvl5pPr marL="0" marR="0" indent="1828800" algn="l" defTabSz="2438338"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5pPr>
      <a:lvl6pPr marL="0" marR="0" indent="2286000" algn="l" defTabSz="2438338"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6pPr>
      <a:lvl7pPr marL="0" marR="0" indent="2743200" algn="l" defTabSz="2438338"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7pPr>
      <a:lvl8pPr marL="0" marR="0" indent="3200400" algn="l" defTabSz="2438338"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8pPr>
      <a:lvl9pPr marL="0" marR="0" indent="3657600" algn="l" defTabSz="2438338"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9pPr>
    </p:titleStyle>
    <p:bodyStyle>
      <a:lvl1pPr marL="6096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1pPr>
      <a:lvl2pPr marL="12192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2pPr>
      <a:lvl3pPr marL="18288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3pPr>
      <a:lvl4pPr marL="24384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4pPr>
      <a:lvl5pPr marL="30480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9pPr>
    </p:bodyStyle>
    <p:otherStyle>
      <a:lvl1pPr marL="0" marR="0" indent="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1pPr>
      <a:lvl2pPr marL="0" marR="0" indent="4572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2pPr>
      <a:lvl3pPr marL="0" marR="0" indent="9144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3pPr>
      <a:lvl4pPr marL="0" marR="0" indent="13716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4pPr>
      <a:lvl5pPr marL="0" marR="0" indent="18288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5pPr>
      <a:lvl6pPr marL="0" marR="0" indent="22860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6pPr>
      <a:lvl7pPr marL="0" marR="0" indent="27432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7pPr>
      <a:lvl8pPr marL="0" marR="0" indent="32004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8pPr>
      <a:lvl9pPr marL="0" marR="0" indent="36576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png"/><Relationship Id="rId3" Type="http://schemas.openxmlformats.org/officeDocument/2006/relationships/image" Target="../media/image1.jpeg"/></Relationships>

</file>

<file path=ppt/slides/_rels/slide10.xml.rels><?xml version="1.0" encoding="UTF-8"?>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1.png"/><Relationship Id="rId3" Type="http://schemas.openxmlformats.org/officeDocument/2006/relationships/image" Target="../media/image3.jpeg"/></Relationships>

</file>

<file path=ppt/slides/_rels/slide11.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png"/></Relationships>

</file>

<file path=ppt/slides/_rels/slide12.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png"/></Relationships>

</file>

<file path=ppt/slides/_rels/slide2.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png"/></Relationships>

</file>

<file path=ppt/slides/_rels/slide3.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png"/></Relationships>

</file>

<file path=ppt/slides/_rels/slide4.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png"/></Relationships>

</file>

<file path=ppt/slides/_rels/slide5.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png"/></Relationships>

</file>

<file path=ppt/slides/_rels/slide6.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png"/></Relationships>

</file>

<file path=ppt/slides/_rels/slide7.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png"/><Relationship Id="rId3" Type="http://schemas.openxmlformats.org/officeDocument/2006/relationships/image" Target="../media/image1.jpeg"/></Relationships>

</file>

<file path=ppt/slides/_rels/slide8.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png"/><Relationship Id="rId3" Type="http://schemas.openxmlformats.org/officeDocument/2006/relationships/image" Target="../media/image1.jpeg"/></Relationships>

</file>

<file path=ppt/slides/_rels/slide9.xml.rels><?xml version="1.0" encoding="UTF-8"?>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1.png"/><Relationship Id="rId3"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pic>
        <p:nvPicPr>
          <p:cNvPr id="171" name="Μπολ με κεφτέδες σολομού, σαλάτα και χούμους" descr="Μπολ με κεφτέδες σολομού, σαλάτα και χούμους"/>
          <p:cNvPicPr>
            <a:picLocks noChangeAspect="1"/>
          </p:cNvPicPr>
          <p:nvPr>
            <p:ph type="pic" idx="21"/>
          </p:nvPr>
        </p:nvPicPr>
        <p:blipFill>
          <a:blip r:embed="rId3">
            <a:extLst/>
          </a:blip>
          <a:srcRect l="0" t="0" r="0" b="0"/>
          <a:stretch>
            <a:fillRect/>
          </a:stretch>
        </p:blipFill>
        <p:spPr>
          <a:xfrm>
            <a:off x="11270022" y="2565981"/>
            <a:ext cx="12291647" cy="8447869"/>
          </a:xfrm>
          <a:prstGeom prst="rect">
            <a:avLst/>
          </a:prstGeom>
        </p:spPr>
      </p:pic>
      <p:sp>
        <p:nvSpPr>
          <p:cNvPr id="172" name="Το Φεουδαρχικό σύστημα στη Δυτική Ευρώπη 8ος-11ος αιώνας"/>
          <p:cNvSpPr txBox="1"/>
          <p:nvPr>
            <p:ph type="title"/>
          </p:nvPr>
        </p:nvSpPr>
        <p:spPr>
          <a:xfrm>
            <a:off x="1206500" y="2524417"/>
            <a:ext cx="9779000" cy="3371530"/>
          </a:xfrm>
          <a:prstGeom prst="rect">
            <a:avLst/>
          </a:prstGeom>
        </p:spPr>
        <p:txBody>
          <a:bodyPr/>
          <a:lstStyle>
            <a:lvl1pPr>
              <a:defRPr b="0" spc="-138" sz="6900">
                <a:latin typeface="Apple SD 산돌고딕 Neo 볼드체"/>
                <a:ea typeface="Apple SD 산돌고딕 Neo 볼드체"/>
                <a:cs typeface="Apple SD 산돌고딕 Neo 볼드체"/>
                <a:sym typeface="Apple SD 산돌고딕 Neo 볼드체"/>
              </a:defRPr>
            </a:lvl1pPr>
          </a:lstStyle>
          <a:p>
            <a:pPr/>
            <a:r>
              <a:t>Το Φεουδαρχικό σύστημα στη Δυτική Ευρώπη 8ος-11ος αιώνας</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pic>
        <p:nvPicPr>
          <p:cNvPr id="192" name="IMG_2952.jpeg" descr="IMG_2952.jpeg"/>
          <p:cNvPicPr>
            <a:picLocks noChangeAspect="1"/>
          </p:cNvPicPr>
          <p:nvPr>
            <p:ph type="pic" idx="21"/>
          </p:nvPr>
        </p:nvPicPr>
        <p:blipFill>
          <a:blip r:embed="rId3">
            <a:extLst/>
          </a:blip>
          <a:srcRect l="0" t="16603" r="0" b="16078"/>
          <a:stretch>
            <a:fillRect/>
          </a:stretch>
        </p:blipFill>
        <p:spPr>
          <a:xfrm>
            <a:off x="6453453" y="663400"/>
            <a:ext cx="12016049" cy="12389186"/>
          </a:xfrm>
          <a:prstGeom prst="rect">
            <a:avLst/>
          </a:prstGeom>
        </p:spPr>
      </p:pic>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94" name="8ος-9ος αιώνας…"/>
          <p:cNvSpPr txBox="1"/>
          <p:nvPr>
            <p:ph type="body" idx="1"/>
          </p:nvPr>
        </p:nvSpPr>
        <p:spPr>
          <a:xfrm>
            <a:off x="1206500" y="2569341"/>
            <a:ext cx="21971000" cy="6845096"/>
          </a:xfrm>
          <a:prstGeom prst="rect">
            <a:avLst/>
          </a:prstGeom>
        </p:spPr>
        <p:txBody>
          <a:bodyPr/>
          <a:lstStyle/>
          <a:p>
            <a:pPr defTabSz="1682453">
              <a:defRPr spc="-138" sz="6900">
                <a:latin typeface="Apple Color Emoji"/>
                <a:ea typeface="Apple Color Emoji"/>
                <a:cs typeface="Apple Color Emoji"/>
                <a:sym typeface="Apple Color Emoji"/>
              </a:defRPr>
            </a:pPr>
            <a:r>
              <a:t>8ος-9ος αιώνας</a:t>
            </a:r>
          </a:p>
          <a:p>
            <a:pPr algn="just" defTabSz="1682453">
              <a:defRPr spc="-138" sz="6900">
                <a:latin typeface="Apple Color Emoji"/>
                <a:ea typeface="Apple Color Emoji"/>
                <a:cs typeface="Apple Color Emoji"/>
                <a:sym typeface="Apple Color Emoji"/>
              </a:defRPr>
            </a:pPr>
            <a:r>
              <a:t>Με τις διοικητικές και θρησκευτικές μεταρρυθμίσεις του Καρλομάγνου οι κομήτες, οι επίσκοποι και οι λοιποί αξιωματούχοι γίνονται φεουδάρχες με μεγάλη οικονομική και πολιτική δύναμη. Τώρα διαθέτουν και προσωπικό στρατό, τον φεουδαρχικό στρατό.</a:t>
            </a:r>
          </a:p>
        </p:txBody>
      </p:sp>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96" name="10ος-11ος αιώνας…"/>
          <p:cNvSpPr txBox="1"/>
          <p:nvPr>
            <p:ph type="body" idx="1"/>
          </p:nvPr>
        </p:nvSpPr>
        <p:spPr>
          <a:xfrm>
            <a:off x="1206500" y="2180102"/>
            <a:ext cx="21971000" cy="6303971"/>
          </a:xfrm>
          <a:prstGeom prst="rect">
            <a:avLst/>
          </a:prstGeom>
        </p:spPr>
        <p:txBody>
          <a:bodyPr/>
          <a:lstStyle/>
          <a:p>
            <a:pPr defTabSz="1609303">
              <a:defRPr spc="-118" sz="5940">
                <a:latin typeface="Apple Color Emoji"/>
                <a:ea typeface="Apple Color Emoji"/>
                <a:cs typeface="Apple Color Emoji"/>
                <a:sym typeface="Apple Color Emoji"/>
              </a:defRPr>
            </a:pPr>
            <a:r>
              <a:t>10ος-11ος αιώνας</a:t>
            </a:r>
          </a:p>
          <a:p>
            <a:pPr algn="just" defTabSz="1609303">
              <a:defRPr spc="-118" sz="5940">
                <a:latin typeface="Apple Color Emoji"/>
                <a:ea typeface="Apple Color Emoji"/>
                <a:cs typeface="Apple Color Emoji"/>
                <a:sym typeface="Apple Color Emoji"/>
              </a:defRPr>
            </a:pPr>
            <a:r>
              <a:t>Νέα περίοδος πολιτικής αστάθειας και κοινωνικής ανασφάλειας λόγω κατάρρευσης της δυναστείας των Καρολιδών, διάλυσης των κρατών που δημιουργήθηκαν επί των ημερών τους και αύξησης εχθρικών επιδρομών. Η ανάγκη για προστασία επανέρχεται και το φεουδαρχικό σύστημα γενικεύεται.</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74" name="7ος αιώνας.…"/>
          <p:cNvSpPr txBox="1"/>
          <p:nvPr>
            <p:ph type="body" idx="1"/>
          </p:nvPr>
        </p:nvSpPr>
        <p:spPr>
          <a:xfrm>
            <a:off x="1206500" y="1087638"/>
            <a:ext cx="21971000" cy="8202497"/>
          </a:xfrm>
          <a:prstGeom prst="rect">
            <a:avLst/>
          </a:prstGeom>
        </p:spPr>
        <p:txBody>
          <a:bodyPr/>
          <a:lstStyle/>
          <a:p>
            <a:pPr defTabSz="1609303">
              <a:defRPr spc="-118" sz="5940">
                <a:latin typeface="Apple Color Emoji"/>
                <a:ea typeface="Apple Color Emoji"/>
                <a:cs typeface="Apple Color Emoji"/>
                <a:sym typeface="Apple Color Emoji"/>
              </a:defRPr>
            </a:pPr>
            <a:r>
              <a:t>7ος αιώνας. </a:t>
            </a:r>
          </a:p>
          <a:p>
            <a:pPr algn="just" defTabSz="1609303">
              <a:defRPr spc="-118" sz="5940">
                <a:latin typeface="Apple Color Emoji"/>
                <a:ea typeface="Apple Color Emoji"/>
                <a:cs typeface="Apple Color Emoji"/>
                <a:sym typeface="Apple Color Emoji"/>
              </a:defRPr>
            </a:pPr>
            <a:r>
              <a:t>Την κατάρρευση της Μεροβίγγειας δυναστείας ακολουθούν:</a:t>
            </a:r>
          </a:p>
          <a:p>
            <a:pPr marL="754380" indent="-754380" algn="just" defTabSz="1609303">
              <a:buSzPct val="123000"/>
              <a:buChar char="•"/>
              <a:defRPr spc="-118" sz="5940">
                <a:latin typeface="Apple Color Emoji"/>
                <a:ea typeface="Apple Color Emoji"/>
                <a:cs typeface="Apple Color Emoji"/>
                <a:sym typeface="Apple Color Emoji"/>
              </a:defRPr>
            </a:pPr>
            <a:r>
              <a:t>εμφύλιοι πόλεμοι,</a:t>
            </a:r>
          </a:p>
          <a:p>
            <a:pPr marL="754380" indent="-754380" algn="just" defTabSz="1609303">
              <a:buSzPct val="123000"/>
              <a:buChar char="•"/>
              <a:defRPr spc="-118" sz="5940">
                <a:latin typeface="Apple Color Emoji"/>
                <a:ea typeface="Apple Color Emoji"/>
                <a:cs typeface="Apple Color Emoji"/>
                <a:sym typeface="Apple Color Emoji"/>
              </a:defRPr>
            </a:pPr>
            <a:r>
              <a:t>πολιτικές συγκρούσεις,</a:t>
            </a:r>
          </a:p>
          <a:p>
            <a:pPr marL="754380" indent="-754380" algn="just" defTabSz="1609303">
              <a:buSzPct val="123000"/>
              <a:buChar char="•"/>
              <a:defRPr spc="-118" sz="5940">
                <a:latin typeface="Apple Color Emoji"/>
                <a:ea typeface="Apple Color Emoji"/>
                <a:cs typeface="Apple Color Emoji"/>
                <a:sym typeface="Apple Color Emoji"/>
              </a:defRPr>
            </a:pPr>
            <a:r>
              <a:t>εχθρικές επιδρομές,</a:t>
            </a:r>
          </a:p>
          <a:p>
            <a:pPr marL="754380" indent="-754380" algn="just" defTabSz="1609303">
              <a:buSzPct val="123000"/>
              <a:buChar char="•"/>
              <a:defRPr spc="-118" sz="5940">
                <a:latin typeface="Apple Color Emoji"/>
                <a:ea typeface="Apple Color Emoji"/>
                <a:cs typeface="Apple Color Emoji"/>
                <a:sym typeface="Apple Color Emoji"/>
              </a:defRPr>
            </a:pPr>
            <a:r>
              <a:t>παρακμή πόλεων,</a:t>
            </a:r>
          </a:p>
          <a:p>
            <a:pPr marL="754380" indent="-754380" algn="just" defTabSz="1609303">
              <a:buSzPct val="123000"/>
              <a:buChar char="•"/>
              <a:defRPr spc="-118" sz="5940">
                <a:latin typeface="Apple Color Emoji"/>
                <a:ea typeface="Apple Color Emoji"/>
                <a:cs typeface="Apple Color Emoji"/>
                <a:sym typeface="Apple Color Emoji"/>
              </a:defRPr>
            </a:pPr>
            <a:r>
              <a:t>εγκατάλειψη οδικού δικτύου,</a:t>
            </a:r>
          </a:p>
          <a:p>
            <a:pPr marL="754380" indent="-754380" algn="just" defTabSz="1609303">
              <a:buSzPct val="123000"/>
              <a:buChar char="•"/>
              <a:defRPr spc="-118" sz="5940">
                <a:latin typeface="Apple Color Emoji"/>
                <a:ea typeface="Apple Color Emoji"/>
                <a:cs typeface="Apple Color Emoji"/>
                <a:sym typeface="Apple Color Emoji"/>
              </a:defRPr>
            </a:pPr>
            <a:r>
              <a:t>υποχώρηση εμπορίου και βιοτεχνίας,</a:t>
            </a:r>
          </a:p>
          <a:p>
            <a:pPr marL="754380" indent="-754380" algn="just" defTabSz="1609303">
              <a:buSzPct val="123000"/>
              <a:buChar char="•"/>
              <a:defRPr spc="-118" sz="5940">
                <a:latin typeface="Apple Color Emoji"/>
                <a:ea typeface="Apple Color Emoji"/>
                <a:cs typeface="Apple Color Emoji"/>
                <a:sym typeface="Apple Color Emoji"/>
              </a:defRPr>
            </a:pPr>
            <a:r>
              <a:t>οικονομική κρίση.</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76" name="Εκείνοι που πλήττονται περισσότερο είναι όσοι αποτελούν τον κορμό της κοινωνικής διαστρωμάτωσης, δηλαδή οι αγρότες, οι ελεύθεροι γεωργοί και μικροϊδιοκτήτες, καθώς και οι πάροικοι."/>
          <p:cNvSpPr txBox="1"/>
          <p:nvPr>
            <p:ph type="body" idx="1"/>
          </p:nvPr>
        </p:nvSpPr>
        <p:spPr>
          <a:xfrm>
            <a:off x="1206500" y="3142394"/>
            <a:ext cx="21971000" cy="6299407"/>
          </a:xfrm>
          <a:prstGeom prst="rect">
            <a:avLst/>
          </a:prstGeom>
        </p:spPr>
        <p:txBody>
          <a:bodyPr/>
          <a:lstStyle>
            <a:lvl1pPr algn="just" defTabSz="2194505">
              <a:defRPr spc="-162" sz="8100">
                <a:latin typeface="Apple Color Emoji"/>
                <a:ea typeface="Apple Color Emoji"/>
                <a:cs typeface="Apple Color Emoji"/>
                <a:sym typeface="Apple Color Emoji"/>
              </a:defRPr>
            </a:lvl1pPr>
          </a:lstStyle>
          <a:p>
            <a:pPr/>
            <a:r>
              <a:t>Εκείνοι που πλήττονται περισσότερο είναι όσοι αποτελούν τον κορμό της κοινωνικής διαστρωμάτωσης, δηλαδή οι αγρότες, οι ελεύθεροι γεωργοί και μικροϊδιοκτήτες, καθώς και οι πάροικοι.</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78" name="Στον αγώνα τους για επιβίωση προσκολλώνται στους κοινωνικά ανώτερους άρχοντες ζητώντας προστασία. Έτσι ξεκινά η δημιουργία σχέσεων εξάρτησης."/>
          <p:cNvSpPr txBox="1"/>
          <p:nvPr>
            <p:ph type="body" sz="half" idx="1"/>
          </p:nvPr>
        </p:nvSpPr>
        <p:spPr>
          <a:prstGeom prst="rect">
            <a:avLst/>
          </a:prstGeom>
        </p:spPr>
        <p:txBody>
          <a:bodyPr/>
          <a:lstStyle>
            <a:lvl1pPr algn="just" defTabSz="1658070">
              <a:defRPr spc="-136" sz="6800">
                <a:latin typeface="Apple Color Emoji"/>
                <a:ea typeface="Apple Color Emoji"/>
                <a:cs typeface="Apple Color Emoji"/>
                <a:sym typeface="Apple Color Emoji"/>
              </a:defRPr>
            </a:lvl1pPr>
          </a:lstStyle>
          <a:p>
            <a:pPr/>
            <a:r>
              <a:t>Στον αγώνα τους για επιβίωση προσκολλώνται στους κοινωνικά ανώτερους άρχοντες ζητώντας προστασία. Έτσι ξεκινά η δημιουργία σχέσεων εξάρτησης.</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80" name="Οι ανώτεροι άρχοντες παραχωρούν τμήματα γης (φέουδα) στους κατώτερους άρχοντες (βασάλους), με τους τελευταίους να οφείλουν πίστη, υποταγή και στρατιωτικές υπηρεσίες."/>
          <p:cNvSpPr txBox="1"/>
          <p:nvPr>
            <p:ph type="body" sz="half" idx="1"/>
          </p:nvPr>
        </p:nvSpPr>
        <p:spPr>
          <a:prstGeom prst="rect">
            <a:avLst/>
          </a:prstGeom>
        </p:spPr>
        <p:txBody>
          <a:bodyPr/>
          <a:lstStyle>
            <a:lvl1pPr algn="just" defTabSz="1609303">
              <a:defRPr spc="-132" sz="6600">
                <a:latin typeface="Apple Color Emoji"/>
                <a:ea typeface="Apple Color Emoji"/>
                <a:cs typeface="Apple Color Emoji"/>
                <a:sym typeface="Apple Color Emoji"/>
              </a:defRPr>
            </a:lvl1pPr>
          </a:lstStyle>
          <a:p>
            <a:pPr/>
            <a:r>
              <a:t>Οι ανώτεροι άρχοντες παραχωρούν τμήματα γης (φέουδα) στους κατώτερους άρχοντες (βασάλους), με τους τελευταίους να οφείλουν πίστη, υποταγή και στρατιωτικές υπηρεσίες.</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82" name="Η επισημοποίηση της συμφωνίας γίνεται με επίσημη τελετή, την επονομαζόμενη τελετή της περιβολής."/>
          <p:cNvSpPr txBox="1"/>
          <p:nvPr>
            <p:ph type="body" sz="half" idx="1"/>
          </p:nvPr>
        </p:nvSpPr>
        <p:spPr>
          <a:prstGeom prst="rect">
            <a:avLst/>
          </a:prstGeom>
        </p:spPr>
        <p:txBody>
          <a:bodyPr/>
          <a:lstStyle>
            <a:lvl1pPr algn="just" defTabSz="2096971">
              <a:defRPr spc="-171" sz="8600">
                <a:latin typeface="Apple Color Emoji"/>
                <a:ea typeface="Apple Color Emoji"/>
                <a:cs typeface="Apple Color Emoji"/>
                <a:sym typeface="Apple Color Emoji"/>
              </a:defRPr>
            </a:lvl1pPr>
          </a:lstStyle>
          <a:p>
            <a:pPr/>
            <a:r>
              <a:t>Η επισημοποίηση της συμφωνίας γίνεται με επίσημη τελετή, την επονομαζόμενη τελετή της περιβολής.</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pic>
        <p:nvPicPr>
          <p:cNvPr id="184" name="Μπολ με κεφτέδες σολομού, σαλάτα και χούμους" descr="Μπολ με κεφτέδες σολομού, σαλάτα και χούμους"/>
          <p:cNvPicPr>
            <a:picLocks noChangeAspect="1"/>
          </p:cNvPicPr>
          <p:nvPr>
            <p:ph type="pic" idx="21"/>
          </p:nvPr>
        </p:nvPicPr>
        <p:blipFill>
          <a:blip r:embed="rId3">
            <a:extLst/>
          </a:blip>
          <a:srcRect l="0" t="0" r="6854" b="0"/>
          <a:stretch>
            <a:fillRect/>
          </a:stretch>
        </p:blipFill>
        <p:spPr>
          <a:xfrm>
            <a:off x="10822453" y="2321628"/>
            <a:ext cx="13224015" cy="9757517"/>
          </a:xfrm>
          <a:prstGeom prst="rect">
            <a:avLst/>
          </a:prstGeom>
        </p:spPr>
      </p:pic>
      <p:sp>
        <p:nvSpPr>
          <p:cNvPr id="185" name="Ο ανώτερος άρχοντας (δεξιά) είναι καθισμένος φορώντας πολυτελές, κόκκινο ένδυμα με χρυσές λεπτομέρειες.…"/>
          <p:cNvSpPr txBox="1"/>
          <p:nvPr>
            <p:ph type="title"/>
          </p:nvPr>
        </p:nvSpPr>
        <p:spPr>
          <a:xfrm>
            <a:off x="1206500" y="553087"/>
            <a:ext cx="9360479" cy="11992393"/>
          </a:xfrm>
          <a:prstGeom prst="rect">
            <a:avLst/>
          </a:prstGeom>
        </p:spPr>
        <p:txBody>
          <a:bodyPr/>
          <a:lstStyle/>
          <a:p>
            <a:pPr defTabSz="1438619">
              <a:lnSpc>
                <a:spcPct val="90000"/>
              </a:lnSpc>
              <a:spcBef>
                <a:spcPts val="2600"/>
              </a:spcBef>
              <a:defRPr b="0" spc="0" sz="5899">
                <a:latin typeface="Apple Color Emoji"/>
                <a:ea typeface="Apple Color Emoji"/>
                <a:cs typeface="Apple Color Emoji"/>
                <a:sym typeface="Apple Color Emoji"/>
              </a:defRPr>
            </a:pPr>
            <a:r>
              <a:t>Ο ανώτερος άρχοντας (δεξιά) είναι καθισμένος φορώντας πολυτελές, κόκκινο ένδυμα με χρυσές λεπτομέρειες. </a:t>
            </a:r>
          </a:p>
          <a:p>
            <a:pPr defTabSz="1438619">
              <a:lnSpc>
                <a:spcPct val="90000"/>
              </a:lnSpc>
              <a:spcBef>
                <a:spcPts val="2600"/>
              </a:spcBef>
              <a:defRPr b="0" spc="0" sz="5899">
                <a:latin typeface="Apple Color Emoji"/>
                <a:ea typeface="Apple Color Emoji"/>
                <a:cs typeface="Apple Color Emoji"/>
                <a:sym typeface="Apple Color Emoji"/>
              </a:defRPr>
            </a:pPr>
            <a:r>
              <a:t>Ο υποτελής (αριστερά) γονατίζει μπροστά του ενώ στο φόντο υπάρχει το άτομο που συγγράφει το συμβόλαιο. </a:t>
            </a: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pic>
        <p:nvPicPr>
          <p:cNvPr id="187" name="Μπολ με κεφτέδες σολομού, σαλάτα και χούμους" descr="Μπολ με κεφτέδες σολομού, σαλάτα και χούμους"/>
          <p:cNvPicPr>
            <a:picLocks noChangeAspect="1"/>
          </p:cNvPicPr>
          <p:nvPr>
            <p:ph type="pic" idx="21"/>
          </p:nvPr>
        </p:nvPicPr>
        <p:blipFill>
          <a:blip r:embed="rId3">
            <a:extLst/>
          </a:blip>
          <a:srcRect l="23187" t="7635" r="23187" b="12527"/>
          <a:stretch>
            <a:fillRect/>
          </a:stretch>
        </p:blipFill>
        <p:spPr>
          <a:xfrm>
            <a:off x="12534386" y="1569588"/>
            <a:ext cx="10922001" cy="11176001"/>
          </a:xfrm>
          <a:prstGeom prst="rect">
            <a:avLst/>
          </a:prstGeom>
        </p:spPr>
      </p:pic>
      <p:sp>
        <p:nvSpPr>
          <p:cNvPr id="188" name="Σημαντική είναι η στιγμή της χειραψίας: ο ανώτερος άρχοντας περικλείει στοργικά στα χέρια του τα χέρια του υποτελούς. Αυτή είναι μία κίνηση που μπορεί ωστόσο να έχει και μια δεύτερη ανάγνωση: ο κοινωνικά ανώτερος ελέγχει τον υποτελή, τον εξουσιάζει. Άλλω"/>
          <p:cNvSpPr txBox="1"/>
          <p:nvPr>
            <p:ph type="title"/>
          </p:nvPr>
        </p:nvSpPr>
        <p:spPr>
          <a:xfrm>
            <a:off x="1206500" y="534101"/>
            <a:ext cx="9779000" cy="12647798"/>
          </a:xfrm>
          <a:prstGeom prst="rect">
            <a:avLst/>
          </a:prstGeom>
        </p:spPr>
        <p:txBody>
          <a:bodyPr/>
          <a:lstStyle>
            <a:lvl1pPr algn="just" defTabSz="1463003">
              <a:lnSpc>
                <a:spcPct val="90000"/>
              </a:lnSpc>
              <a:spcBef>
                <a:spcPts val="2700"/>
              </a:spcBef>
              <a:defRPr b="0" spc="0" sz="6000"/>
            </a:lvl1pPr>
          </a:lstStyle>
          <a:p>
            <a:pPr/>
            <a:r>
              <a:t>Σημαντική είναι η στιγμή της χειραψίας: ο ανώτερος άρχοντας περικλείει στοργικά στα χέρια του τα χέρια του υποτελούς. Αυτή είναι μία κίνηση που μπορεί ωστόσο να έχει και μια δεύτερη ανάγνωση: ο κοινωνικά ανώτερος ελέγχει τον υποτελή, τον εξουσιάζει. Άλλωστε είναι και ο μόνος που μπορεί να σπάσει το συμβόλαιο, αν δεν μείνει ικανοποιημένος από τις υπηρεσίες του τελευταίου.</a:t>
            </a: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pic>
        <p:nvPicPr>
          <p:cNvPr id="190" name="IMG_2451.jpeg" descr="IMG_2451.jpeg"/>
          <p:cNvPicPr>
            <a:picLocks noChangeAspect="1"/>
          </p:cNvPicPr>
          <p:nvPr>
            <p:ph type="pic" idx="21"/>
          </p:nvPr>
        </p:nvPicPr>
        <p:blipFill>
          <a:blip r:embed="rId3">
            <a:extLst/>
          </a:blip>
          <a:srcRect l="0" t="14109" r="0" b="0"/>
          <a:stretch>
            <a:fillRect/>
          </a:stretch>
        </p:blipFill>
        <p:spPr>
          <a:xfrm>
            <a:off x="5876904" y="667313"/>
            <a:ext cx="12901088" cy="12397270"/>
          </a:xfrm>
          <a:prstGeom prst="rect">
            <a:avLst/>
          </a:prstGeom>
        </p:spPr>
      </p:pic>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l" defTabSz="2438338" rtl="0" fontAlgn="auto" latinLnBrk="0" hangingPunct="0">
          <a:lnSpc>
            <a:spcPct val="90000"/>
          </a:lnSpc>
          <a:spcBef>
            <a:spcPts val="4500"/>
          </a:spcBef>
          <a:spcAft>
            <a:spcPts val="0"/>
          </a:spcAft>
          <a:buClrTx/>
          <a:buSzTx/>
          <a:buFontTx/>
          <a:buNone/>
          <a:tabLst/>
          <a:defRPr b="0" baseline="0" cap="none" i="0" spc="0" strike="noStrike" sz="4800" u="none" kumimoji="0" normalizeH="0">
            <a:ln>
              <a:noFill/>
            </a:ln>
            <a:solidFill>
              <a:srgbClr val="000000"/>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l" defTabSz="2438338" rtl="0" fontAlgn="auto" latinLnBrk="0" hangingPunct="0">
          <a:lnSpc>
            <a:spcPct val="90000"/>
          </a:lnSpc>
          <a:spcBef>
            <a:spcPts val="4500"/>
          </a:spcBef>
          <a:spcAft>
            <a:spcPts val="0"/>
          </a:spcAft>
          <a:buClrTx/>
          <a:buSzTx/>
          <a:buFontTx/>
          <a:buNone/>
          <a:tabLst/>
          <a:defRPr b="0" baseline="0" cap="none" i="0" spc="0" strike="noStrike" sz="4800" u="none" kumimoji="0" normalizeH="0">
            <a:ln>
              <a:noFill/>
            </a:ln>
            <a:solidFill>
              <a:srgbClr val="000000"/>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