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9" r:id="rId4"/>
    <p:sldId id="261" r:id="rId5"/>
    <p:sldId id="262" r:id="rId6"/>
    <p:sldId id="263" r:id="rId7"/>
    <p:sldId id="264" r:id="rId8"/>
    <p:sldId id="270" r:id="rId9"/>
    <p:sldId id="272" r:id="rId10"/>
    <p:sldId id="268" r:id="rId11"/>
    <p:sldId id="273" r:id="rId12"/>
    <p:sldId id="287" r:id="rId13"/>
    <p:sldId id="286" r:id="rId14"/>
    <p:sldId id="279" r:id="rId15"/>
    <p:sldId id="281" r:id="rId16"/>
    <p:sldId id="275" r:id="rId17"/>
    <p:sldId id="276" r:id="rId18"/>
    <p:sldId id="282" r:id="rId1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0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image" Target="../media/image6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4" Type="http://schemas.openxmlformats.org/officeDocument/2006/relationships/image" Target="../media/image57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image" Target="../media/image6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4" Type="http://schemas.openxmlformats.org/officeDocument/2006/relationships/image" Target="../media/image57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3F44D8-542E-4B5B-8D00-A830A678CB00}" type="doc">
      <dgm:prSet loTypeId="urn:microsoft.com/office/officeart/2005/8/layout/hList7#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61773D4C-C885-442C-8A58-08477329C2E4}">
      <dgm:prSet/>
      <dgm:spPr/>
      <dgm:t>
        <a:bodyPr/>
        <a:lstStyle/>
        <a:p>
          <a:pPr rtl="0"/>
          <a:r>
            <a:rPr lang="el-GR" dirty="0" smtClean="0"/>
            <a:t>Θαλάσσιες</a:t>
          </a:r>
          <a:endParaRPr lang="el-GR" dirty="0"/>
        </a:p>
      </dgm:t>
    </dgm:pt>
    <dgm:pt modelId="{EF64F836-8570-4E2B-9A5B-AEE785EC8D01}" type="parTrans" cxnId="{994089D7-ABD7-45F7-9710-5F76483EDD9A}">
      <dgm:prSet/>
      <dgm:spPr/>
      <dgm:t>
        <a:bodyPr/>
        <a:lstStyle/>
        <a:p>
          <a:endParaRPr lang="el-GR"/>
        </a:p>
      </dgm:t>
    </dgm:pt>
    <dgm:pt modelId="{62834232-F465-4055-B32D-553C9BB4B1E9}" type="sibTrans" cxnId="{994089D7-ABD7-45F7-9710-5F76483EDD9A}">
      <dgm:prSet/>
      <dgm:spPr/>
      <dgm:t>
        <a:bodyPr/>
        <a:lstStyle/>
        <a:p>
          <a:endParaRPr lang="el-GR"/>
        </a:p>
      </dgm:t>
    </dgm:pt>
    <dgm:pt modelId="{A71BA310-2A9F-4A21-9FE2-5E114C74C76C}">
      <dgm:prSet/>
      <dgm:spPr>
        <a:solidFill>
          <a:schemeClr val="accent6"/>
        </a:solidFill>
      </dgm:spPr>
      <dgm:t>
        <a:bodyPr/>
        <a:lstStyle/>
        <a:p>
          <a:pPr rtl="0"/>
          <a:r>
            <a:rPr lang="el-GR" dirty="0" smtClean="0"/>
            <a:t>Χερσαίες (ξηράς)</a:t>
          </a:r>
          <a:endParaRPr lang="el-GR" dirty="0"/>
        </a:p>
      </dgm:t>
    </dgm:pt>
    <dgm:pt modelId="{5097763A-AB72-4D20-8872-E061DE41D769}" type="parTrans" cxnId="{4B15033A-E026-4C75-8B08-73822F1CE245}">
      <dgm:prSet/>
      <dgm:spPr/>
      <dgm:t>
        <a:bodyPr/>
        <a:lstStyle/>
        <a:p>
          <a:endParaRPr lang="el-GR"/>
        </a:p>
      </dgm:t>
    </dgm:pt>
    <dgm:pt modelId="{E9888172-D346-4682-9447-4785FE3AC5C9}" type="sibTrans" cxnId="{4B15033A-E026-4C75-8B08-73822F1CE245}">
      <dgm:prSet/>
      <dgm:spPr/>
      <dgm:t>
        <a:bodyPr/>
        <a:lstStyle/>
        <a:p>
          <a:endParaRPr lang="el-GR"/>
        </a:p>
      </dgm:t>
    </dgm:pt>
    <dgm:pt modelId="{A2B648F7-36F9-4605-9EC6-12070F76D352}">
      <dgm:prSet/>
      <dgm:spPr/>
      <dgm:t>
        <a:bodyPr/>
        <a:lstStyle/>
        <a:p>
          <a:pPr rtl="0"/>
          <a:r>
            <a:rPr lang="el-GR" dirty="0" smtClean="0"/>
            <a:t>Εναέριες</a:t>
          </a:r>
          <a:endParaRPr lang="el-GR" dirty="0"/>
        </a:p>
      </dgm:t>
    </dgm:pt>
    <dgm:pt modelId="{CFAC6AA3-841B-498C-8240-33957DF83FAB}" type="parTrans" cxnId="{86E44D6D-E7B2-4A65-9F83-56753424FB6E}">
      <dgm:prSet/>
      <dgm:spPr/>
      <dgm:t>
        <a:bodyPr/>
        <a:lstStyle/>
        <a:p>
          <a:endParaRPr lang="el-GR"/>
        </a:p>
      </dgm:t>
    </dgm:pt>
    <dgm:pt modelId="{C3940399-01D7-4538-BC9C-04277B7EA222}" type="sibTrans" cxnId="{86E44D6D-E7B2-4A65-9F83-56753424FB6E}">
      <dgm:prSet/>
      <dgm:spPr/>
      <dgm:t>
        <a:bodyPr/>
        <a:lstStyle/>
        <a:p>
          <a:endParaRPr lang="el-GR"/>
        </a:p>
      </dgm:t>
    </dgm:pt>
    <dgm:pt modelId="{138C7C03-3AA5-4EAE-9D58-CCCC7C2DB2D5}" type="pres">
      <dgm:prSet presAssocID="{573F44D8-542E-4B5B-8D00-A830A678CB0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4B1054E-4B4E-4CEC-9198-26782ED4910B}" type="pres">
      <dgm:prSet presAssocID="{573F44D8-542E-4B5B-8D00-A830A678CB00}" presName="fgShape" presStyleLbl="fgShp" presStyleIdx="0" presStyleCnt="1"/>
      <dgm:spPr/>
    </dgm:pt>
    <dgm:pt modelId="{71B54688-D371-40C4-881B-41E0CC8AD7E6}" type="pres">
      <dgm:prSet presAssocID="{573F44D8-542E-4B5B-8D00-A830A678CB00}" presName="linComp" presStyleCnt="0"/>
      <dgm:spPr/>
    </dgm:pt>
    <dgm:pt modelId="{8A4643F7-5153-4603-A513-F99CCB512B11}" type="pres">
      <dgm:prSet presAssocID="{61773D4C-C885-442C-8A58-08477329C2E4}" presName="compNode" presStyleCnt="0"/>
      <dgm:spPr/>
    </dgm:pt>
    <dgm:pt modelId="{8E8599D0-9F15-40A4-9DF5-2B7D5BD4A18C}" type="pres">
      <dgm:prSet presAssocID="{61773D4C-C885-442C-8A58-08477329C2E4}" presName="bkgdShape" presStyleLbl="node1" presStyleIdx="0" presStyleCnt="3"/>
      <dgm:spPr/>
      <dgm:t>
        <a:bodyPr/>
        <a:lstStyle/>
        <a:p>
          <a:endParaRPr lang="el-GR"/>
        </a:p>
      </dgm:t>
    </dgm:pt>
    <dgm:pt modelId="{C2F0185B-4648-4532-A1C2-FD1BBDA109A5}" type="pres">
      <dgm:prSet presAssocID="{61773D4C-C885-442C-8A58-08477329C2E4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4E5F1DA-EE31-4101-98E9-E28503606D1D}" type="pres">
      <dgm:prSet presAssocID="{61773D4C-C885-442C-8A58-08477329C2E4}" presName="invisiNode" presStyleLbl="node1" presStyleIdx="0" presStyleCnt="3"/>
      <dgm:spPr/>
    </dgm:pt>
    <dgm:pt modelId="{940BF82D-E029-48F4-B196-A94C4FABCB34}" type="pres">
      <dgm:prSet presAssocID="{61773D4C-C885-442C-8A58-08477329C2E4}" presName="imagNode" presStyleLbl="fgImgPlace1" presStyleIdx="0" presStyleCnt="3" custScaleX="159807" custScaleY="129409" custLinFactNeighborX="6199" custLinFactNeighborY="769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4BF5273-1EA9-48DD-84A8-12E87FF4D078}" type="pres">
      <dgm:prSet presAssocID="{62834232-F465-4055-B32D-553C9BB4B1E9}" presName="sibTrans" presStyleLbl="sibTrans2D1" presStyleIdx="0" presStyleCnt="0"/>
      <dgm:spPr/>
      <dgm:t>
        <a:bodyPr/>
        <a:lstStyle/>
        <a:p>
          <a:endParaRPr lang="el-GR"/>
        </a:p>
      </dgm:t>
    </dgm:pt>
    <dgm:pt modelId="{8959696F-6DF5-4CD0-AC7C-814B6D6990EE}" type="pres">
      <dgm:prSet presAssocID="{A71BA310-2A9F-4A21-9FE2-5E114C74C76C}" presName="compNode" presStyleCnt="0"/>
      <dgm:spPr/>
    </dgm:pt>
    <dgm:pt modelId="{DB938F01-562E-41D1-B220-A33AEDDC9BA8}" type="pres">
      <dgm:prSet presAssocID="{A71BA310-2A9F-4A21-9FE2-5E114C74C76C}" presName="bkgdShape" presStyleLbl="node1" presStyleIdx="1" presStyleCnt="3"/>
      <dgm:spPr/>
      <dgm:t>
        <a:bodyPr/>
        <a:lstStyle/>
        <a:p>
          <a:endParaRPr lang="el-GR"/>
        </a:p>
      </dgm:t>
    </dgm:pt>
    <dgm:pt modelId="{D1794FCB-8576-4281-A9BF-642D4D982049}" type="pres">
      <dgm:prSet presAssocID="{A71BA310-2A9F-4A21-9FE2-5E114C74C76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B48CA85-6B27-42B6-B8FE-B18BB02FEA13}" type="pres">
      <dgm:prSet presAssocID="{A71BA310-2A9F-4A21-9FE2-5E114C74C76C}" presName="invisiNode" presStyleLbl="node1" presStyleIdx="1" presStyleCnt="3"/>
      <dgm:spPr/>
    </dgm:pt>
    <dgm:pt modelId="{B5EC92BB-2401-4CCD-A8BD-0D6742176B2C}" type="pres">
      <dgm:prSet presAssocID="{A71BA310-2A9F-4A21-9FE2-5E114C74C76C}" presName="imagNode" presStyleLbl="fgImgPlace1" presStyleIdx="1" presStyleCnt="3" custScaleX="147317" custScaleY="129183" custLinFactNeighborX="0" custLinFactNeighborY="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56C8601-1AAE-48A8-A5E0-0ABDAEDE9696}" type="pres">
      <dgm:prSet presAssocID="{E9888172-D346-4682-9447-4785FE3AC5C9}" presName="sibTrans" presStyleLbl="sibTrans2D1" presStyleIdx="0" presStyleCnt="0"/>
      <dgm:spPr/>
      <dgm:t>
        <a:bodyPr/>
        <a:lstStyle/>
        <a:p>
          <a:endParaRPr lang="el-GR"/>
        </a:p>
      </dgm:t>
    </dgm:pt>
    <dgm:pt modelId="{59092F31-029F-408D-8082-5A149232D21F}" type="pres">
      <dgm:prSet presAssocID="{A2B648F7-36F9-4605-9EC6-12070F76D352}" presName="compNode" presStyleCnt="0"/>
      <dgm:spPr/>
    </dgm:pt>
    <dgm:pt modelId="{6F3C8B8E-6FBF-4825-B381-B3E9C9EFDBF8}" type="pres">
      <dgm:prSet presAssocID="{A2B648F7-36F9-4605-9EC6-12070F76D352}" presName="bkgdShape" presStyleLbl="node1" presStyleIdx="2" presStyleCnt="3"/>
      <dgm:spPr/>
      <dgm:t>
        <a:bodyPr/>
        <a:lstStyle/>
        <a:p>
          <a:endParaRPr lang="el-GR"/>
        </a:p>
      </dgm:t>
    </dgm:pt>
    <dgm:pt modelId="{56EC81ED-C669-4178-966D-39AC10AF0C2D}" type="pres">
      <dgm:prSet presAssocID="{A2B648F7-36F9-4605-9EC6-12070F76D352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2F44872-78BA-4FEB-AA81-F386B58D549D}" type="pres">
      <dgm:prSet presAssocID="{A2B648F7-36F9-4605-9EC6-12070F76D352}" presName="invisiNode" presStyleLbl="node1" presStyleIdx="2" presStyleCnt="3"/>
      <dgm:spPr/>
    </dgm:pt>
    <dgm:pt modelId="{1EE00E00-AAB5-46F7-8F1E-C68919611ED7}" type="pres">
      <dgm:prSet presAssocID="{A2B648F7-36F9-4605-9EC6-12070F76D352}" presName="imagNode" presStyleLbl="fgImgPlace1" presStyleIdx="2" presStyleCnt="3" custScaleX="164966" custScaleY="134823" custLinFactNeighborX="96" custLinFactNeighborY="528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EF5CB56-0D77-48C9-9371-BCAF57FBB6EF}" type="presOf" srcId="{573F44D8-542E-4B5B-8D00-A830A678CB00}" destId="{138C7C03-3AA5-4EAE-9D58-CCCC7C2DB2D5}" srcOrd="0" destOrd="0" presId="urn:microsoft.com/office/officeart/2005/8/layout/hList7#1"/>
    <dgm:cxn modelId="{3558B88F-22F3-41AB-8B7A-8E860B38F3DE}" type="presOf" srcId="{62834232-F465-4055-B32D-553C9BB4B1E9}" destId="{84BF5273-1EA9-48DD-84A8-12E87FF4D078}" srcOrd="0" destOrd="0" presId="urn:microsoft.com/office/officeart/2005/8/layout/hList7#1"/>
    <dgm:cxn modelId="{994089D7-ABD7-45F7-9710-5F76483EDD9A}" srcId="{573F44D8-542E-4B5B-8D00-A830A678CB00}" destId="{61773D4C-C885-442C-8A58-08477329C2E4}" srcOrd="0" destOrd="0" parTransId="{EF64F836-8570-4E2B-9A5B-AEE785EC8D01}" sibTransId="{62834232-F465-4055-B32D-553C9BB4B1E9}"/>
    <dgm:cxn modelId="{4B15033A-E026-4C75-8B08-73822F1CE245}" srcId="{573F44D8-542E-4B5B-8D00-A830A678CB00}" destId="{A71BA310-2A9F-4A21-9FE2-5E114C74C76C}" srcOrd="1" destOrd="0" parTransId="{5097763A-AB72-4D20-8872-E061DE41D769}" sibTransId="{E9888172-D346-4682-9447-4785FE3AC5C9}"/>
    <dgm:cxn modelId="{86E44D6D-E7B2-4A65-9F83-56753424FB6E}" srcId="{573F44D8-542E-4B5B-8D00-A830A678CB00}" destId="{A2B648F7-36F9-4605-9EC6-12070F76D352}" srcOrd="2" destOrd="0" parTransId="{CFAC6AA3-841B-498C-8240-33957DF83FAB}" sibTransId="{C3940399-01D7-4538-BC9C-04277B7EA222}"/>
    <dgm:cxn modelId="{34221373-E202-4549-B493-173BEE155E46}" type="presOf" srcId="{61773D4C-C885-442C-8A58-08477329C2E4}" destId="{C2F0185B-4648-4532-A1C2-FD1BBDA109A5}" srcOrd="1" destOrd="0" presId="urn:microsoft.com/office/officeart/2005/8/layout/hList7#1"/>
    <dgm:cxn modelId="{79493E82-C7D0-4CC3-96E9-74FEA3EB0C80}" type="presOf" srcId="{E9888172-D346-4682-9447-4785FE3AC5C9}" destId="{B56C8601-1AAE-48A8-A5E0-0ABDAEDE9696}" srcOrd="0" destOrd="0" presId="urn:microsoft.com/office/officeart/2005/8/layout/hList7#1"/>
    <dgm:cxn modelId="{CFDFF5CA-B2F8-460C-8A55-656A9B43C13A}" type="presOf" srcId="{A2B648F7-36F9-4605-9EC6-12070F76D352}" destId="{56EC81ED-C669-4178-966D-39AC10AF0C2D}" srcOrd="1" destOrd="0" presId="urn:microsoft.com/office/officeart/2005/8/layout/hList7#1"/>
    <dgm:cxn modelId="{6D83AFA3-BA69-4503-BEEA-B6CD0A573A06}" type="presOf" srcId="{61773D4C-C885-442C-8A58-08477329C2E4}" destId="{8E8599D0-9F15-40A4-9DF5-2B7D5BD4A18C}" srcOrd="0" destOrd="0" presId="urn:microsoft.com/office/officeart/2005/8/layout/hList7#1"/>
    <dgm:cxn modelId="{8E03F533-9530-470D-8EB6-715DD41D78A6}" type="presOf" srcId="{A71BA310-2A9F-4A21-9FE2-5E114C74C76C}" destId="{DB938F01-562E-41D1-B220-A33AEDDC9BA8}" srcOrd="0" destOrd="0" presId="urn:microsoft.com/office/officeart/2005/8/layout/hList7#1"/>
    <dgm:cxn modelId="{5272B14A-CB08-4276-99B1-D9BEA3CBF539}" type="presOf" srcId="{A71BA310-2A9F-4A21-9FE2-5E114C74C76C}" destId="{D1794FCB-8576-4281-A9BF-642D4D982049}" srcOrd="1" destOrd="0" presId="urn:microsoft.com/office/officeart/2005/8/layout/hList7#1"/>
    <dgm:cxn modelId="{C88E8405-9E6C-4D42-83D8-1261691768DC}" type="presOf" srcId="{A2B648F7-36F9-4605-9EC6-12070F76D352}" destId="{6F3C8B8E-6FBF-4825-B381-B3E9C9EFDBF8}" srcOrd="0" destOrd="0" presId="urn:microsoft.com/office/officeart/2005/8/layout/hList7#1"/>
    <dgm:cxn modelId="{825F6116-0472-4777-90D9-4FEAD1956E87}" type="presParOf" srcId="{138C7C03-3AA5-4EAE-9D58-CCCC7C2DB2D5}" destId="{B4B1054E-4B4E-4CEC-9198-26782ED4910B}" srcOrd="0" destOrd="0" presId="urn:microsoft.com/office/officeart/2005/8/layout/hList7#1"/>
    <dgm:cxn modelId="{E5C8CF27-F37B-4907-A435-FB4A94F61475}" type="presParOf" srcId="{138C7C03-3AA5-4EAE-9D58-CCCC7C2DB2D5}" destId="{71B54688-D371-40C4-881B-41E0CC8AD7E6}" srcOrd="1" destOrd="0" presId="urn:microsoft.com/office/officeart/2005/8/layout/hList7#1"/>
    <dgm:cxn modelId="{6D88E6B7-D6BB-4F02-886F-39512A8C9F89}" type="presParOf" srcId="{71B54688-D371-40C4-881B-41E0CC8AD7E6}" destId="{8A4643F7-5153-4603-A513-F99CCB512B11}" srcOrd="0" destOrd="0" presId="urn:microsoft.com/office/officeart/2005/8/layout/hList7#1"/>
    <dgm:cxn modelId="{EB36C0AC-F42A-474D-A68B-C6CE07C7C086}" type="presParOf" srcId="{8A4643F7-5153-4603-A513-F99CCB512B11}" destId="{8E8599D0-9F15-40A4-9DF5-2B7D5BD4A18C}" srcOrd="0" destOrd="0" presId="urn:microsoft.com/office/officeart/2005/8/layout/hList7#1"/>
    <dgm:cxn modelId="{AAD1F7F8-86AB-4F68-935A-79280F77F14E}" type="presParOf" srcId="{8A4643F7-5153-4603-A513-F99CCB512B11}" destId="{C2F0185B-4648-4532-A1C2-FD1BBDA109A5}" srcOrd="1" destOrd="0" presId="urn:microsoft.com/office/officeart/2005/8/layout/hList7#1"/>
    <dgm:cxn modelId="{F1A0B52B-4373-4ABE-A101-F30A241A1C21}" type="presParOf" srcId="{8A4643F7-5153-4603-A513-F99CCB512B11}" destId="{B4E5F1DA-EE31-4101-98E9-E28503606D1D}" srcOrd="2" destOrd="0" presId="urn:microsoft.com/office/officeart/2005/8/layout/hList7#1"/>
    <dgm:cxn modelId="{5C96FC43-724B-4893-89BA-32AAD13B3D90}" type="presParOf" srcId="{8A4643F7-5153-4603-A513-F99CCB512B11}" destId="{940BF82D-E029-48F4-B196-A94C4FABCB34}" srcOrd="3" destOrd="0" presId="urn:microsoft.com/office/officeart/2005/8/layout/hList7#1"/>
    <dgm:cxn modelId="{4988753C-2E1E-4CB5-8102-FB62FEAA9637}" type="presParOf" srcId="{71B54688-D371-40C4-881B-41E0CC8AD7E6}" destId="{84BF5273-1EA9-48DD-84A8-12E87FF4D078}" srcOrd="1" destOrd="0" presId="urn:microsoft.com/office/officeart/2005/8/layout/hList7#1"/>
    <dgm:cxn modelId="{FF74ED32-1061-4886-8226-3209CBF6DA04}" type="presParOf" srcId="{71B54688-D371-40C4-881B-41E0CC8AD7E6}" destId="{8959696F-6DF5-4CD0-AC7C-814B6D6990EE}" srcOrd="2" destOrd="0" presId="urn:microsoft.com/office/officeart/2005/8/layout/hList7#1"/>
    <dgm:cxn modelId="{2F753F10-9ECD-467E-B888-B65DA337497C}" type="presParOf" srcId="{8959696F-6DF5-4CD0-AC7C-814B6D6990EE}" destId="{DB938F01-562E-41D1-B220-A33AEDDC9BA8}" srcOrd="0" destOrd="0" presId="urn:microsoft.com/office/officeart/2005/8/layout/hList7#1"/>
    <dgm:cxn modelId="{2C9F9671-B015-4C5C-A367-816BD869FC31}" type="presParOf" srcId="{8959696F-6DF5-4CD0-AC7C-814B6D6990EE}" destId="{D1794FCB-8576-4281-A9BF-642D4D982049}" srcOrd="1" destOrd="0" presId="urn:microsoft.com/office/officeart/2005/8/layout/hList7#1"/>
    <dgm:cxn modelId="{1EF2E67E-C4B2-4111-864D-83B66D39E9F5}" type="presParOf" srcId="{8959696F-6DF5-4CD0-AC7C-814B6D6990EE}" destId="{9B48CA85-6B27-42B6-B8FE-B18BB02FEA13}" srcOrd="2" destOrd="0" presId="urn:microsoft.com/office/officeart/2005/8/layout/hList7#1"/>
    <dgm:cxn modelId="{E4B314C7-D4E5-461F-8EC9-3743060083A3}" type="presParOf" srcId="{8959696F-6DF5-4CD0-AC7C-814B6D6990EE}" destId="{B5EC92BB-2401-4CCD-A8BD-0D6742176B2C}" srcOrd="3" destOrd="0" presId="urn:microsoft.com/office/officeart/2005/8/layout/hList7#1"/>
    <dgm:cxn modelId="{5859AE9B-6DB2-47E0-9854-84C051B7C486}" type="presParOf" srcId="{71B54688-D371-40C4-881B-41E0CC8AD7E6}" destId="{B56C8601-1AAE-48A8-A5E0-0ABDAEDE9696}" srcOrd="3" destOrd="0" presId="urn:microsoft.com/office/officeart/2005/8/layout/hList7#1"/>
    <dgm:cxn modelId="{B96CB906-BE9D-4443-9427-920E53234B2E}" type="presParOf" srcId="{71B54688-D371-40C4-881B-41E0CC8AD7E6}" destId="{59092F31-029F-408D-8082-5A149232D21F}" srcOrd="4" destOrd="0" presId="urn:microsoft.com/office/officeart/2005/8/layout/hList7#1"/>
    <dgm:cxn modelId="{37C83F86-053A-477B-AAB5-A0D336D4402A}" type="presParOf" srcId="{59092F31-029F-408D-8082-5A149232D21F}" destId="{6F3C8B8E-6FBF-4825-B381-B3E9C9EFDBF8}" srcOrd="0" destOrd="0" presId="urn:microsoft.com/office/officeart/2005/8/layout/hList7#1"/>
    <dgm:cxn modelId="{92E961B3-4B9E-47E0-8A10-FD27DD4EE325}" type="presParOf" srcId="{59092F31-029F-408D-8082-5A149232D21F}" destId="{56EC81ED-C669-4178-966D-39AC10AF0C2D}" srcOrd="1" destOrd="0" presId="urn:microsoft.com/office/officeart/2005/8/layout/hList7#1"/>
    <dgm:cxn modelId="{8B3801C8-816C-43AB-B632-7EB48469493E}" type="presParOf" srcId="{59092F31-029F-408D-8082-5A149232D21F}" destId="{D2F44872-78BA-4FEB-AA81-F386B58D549D}" srcOrd="2" destOrd="0" presId="urn:microsoft.com/office/officeart/2005/8/layout/hList7#1"/>
    <dgm:cxn modelId="{E3A7BCE3-746E-409E-A71F-7A5ED7FB0E9C}" type="presParOf" srcId="{59092F31-029F-408D-8082-5A149232D21F}" destId="{1EE00E00-AAB5-46F7-8F1E-C68919611ED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66669C2-71B7-4A1D-AABC-374C46B893A9}" type="doc">
      <dgm:prSet loTypeId="urn:microsoft.com/office/officeart/2005/8/layout/vList4#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CCE1C60-EC6B-48D4-A4DD-99E7B4A3A732}">
      <dgm:prSet phldrT="[Κείμενο]"/>
      <dgm:spPr>
        <a:solidFill>
          <a:srgbClr val="9900FF"/>
        </a:solidFill>
      </dgm:spPr>
      <dgm:t>
        <a:bodyPr/>
        <a:lstStyle/>
        <a:p>
          <a:r>
            <a:rPr lang="el-GR" dirty="0" smtClean="0"/>
            <a:t>            Φορτηγό </a:t>
          </a:r>
        </a:p>
        <a:p>
          <a:r>
            <a:rPr lang="el-GR" dirty="0" smtClean="0"/>
            <a:t>            Αεροπλάνο</a:t>
          </a:r>
          <a:endParaRPr lang="el-GR" dirty="0"/>
        </a:p>
      </dgm:t>
    </dgm:pt>
    <dgm:pt modelId="{EC442CB2-C510-4AB1-A023-FAC5E4C8EC11}" type="sibTrans" cxnId="{CB327D9E-EAEF-4A4C-BB60-A4672BAC49E3}">
      <dgm:prSet/>
      <dgm:spPr/>
      <dgm:t>
        <a:bodyPr/>
        <a:lstStyle/>
        <a:p>
          <a:endParaRPr lang="el-GR"/>
        </a:p>
      </dgm:t>
    </dgm:pt>
    <dgm:pt modelId="{89E7C693-8DE6-4C8E-9737-FCA486A08259}" type="parTrans" cxnId="{CB327D9E-EAEF-4A4C-BB60-A4672BAC49E3}">
      <dgm:prSet/>
      <dgm:spPr/>
      <dgm:t>
        <a:bodyPr/>
        <a:lstStyle/>
        <a:p>
          <a:endParaRPr lang="el-GR"/>
        </a:p>
      </dgm:t>
    </dgm:pt>
    <dgm:pt modelId="{244453F2-676A-4902-A6F7-5BE0B0D50E36}">
      <dgm:prSet phldrT="[Κείμενο]"/>
      <dgm:spPr>
        <a:solidFill>
          <a:srgbClr val="9900FF"/>
        </a:solidFill>
      </dgm:spPr>
      <dgm:t>
        <a:bodyPr/>
        <a:lstStyle/>
        <a:p>
          <a:r>
            <a:rPr lang="el-GR" dirty="0" smtClean="0"/>
            <a:t>            Επιβατηγό </a:t>
          </a:r>
        </a:p>
        <a:p>
          <a:r>
            <a:rPr lang="el-GR" dirty="0" smtClean="0"/>
            <a:t>            Αεροπλάνο</a:t>
          </a:r>
          <a:endParaRPr lang="el-GR" dirty="0"/>
        </a:p>
      </dgm:t>
    </dgm:pt>
    <dgm:pt modelId="{2D82AD6C-C75B-4072-99B4-454593186EEC}" type="sibTrans" cxnId="{570F3974-55ED-40F4-9CFB-667672292782}">
      <dgm:prSet/>
      <dgm:spPr/>
      <dgm:t>
        <a:bodyPr/>
        <a:lstStyle/>
        <a:p>
          <a:endParaRPr lang="el-GR"/>
        </a:p>
      </dgm:t>
    </dgm:pt>
    <dgm:pt modelId="{9E3E02D3-306D-4D5C-84C4-F20204BD4497}" type="parTrans" cxnId="{570F3974-55ED-40F4-9CFB-667672292782}">
      <dgm:prSet/>
      <dgm:spPr/>
      <dgm:t>
        <a:bodyPr/>
        <a:lstStyle/>
        <a:p>
          <a:endParaRPr lang="el-GR"/>
        </a:p>
      </dgm:t>
    </dgm:pt>
    <dgm:pt modelId="{A57CC159-62BB-48F5-94BF-ACB7E3D30868}">
      <dgm:prSet phldrT="[Κείμενο]"/>
      <dgm:spPr>
        <a:solidFill>
          <a:srgbClr val="9900FF"/>
        </a:solidFill>
      </dgm:spPr>
      <dgm:t>
        <a:bodyPr/>
        <a:lstStyle/>
        <a:p>
          <a:r>
            <a:rPr lang="el-GR" dirty="0" smtClean="0"/>
            <a:t>            Ελικόπτερο</a:t>
          </a:r>
          <a:endParaRPr lang="el-GR" dirty="0"/>
        </a:p>
      </dgm:t>
    </dgm:pt>
    <dgm:pt modelId="{0F8C8B37-B906-4B7B-ADB8-BE3C841453ED}" type="parTrans" cxnId="{57F75764-577D-432E-A4EF-1B65CD5BB024}">
      <dgm:prSet/>
      <dgm:spPr/>
      <dgm:t>
        <a:bodyPr/>
        <a:lstStyle/>
        <a:p>
          <a:endParaRPr lang="el-GR"/>
        </a:p>
      </dgm:t>
    </dgm:pt>
    <dgm:pt modelId="{6D44453E-8C10-4162-9B43-89C77FF427A4}" type="sibTrans" cxnId="{57F75764-577D-432E-A4EF-1B65CD5BB024}">
      <dgm:prSet/>
      <dgm:spPr/>
      <dgm:t>
        <a:bodyPr/>
        <a:lstStyle/>
        <a:p>
          <a:endParaRPr lang="el-GR"/>
        </a:p>
      </dgm:t>
    </dgm:pt>
    <dgm:pt modelId="{1D40E5DA-A4C8-48D1-9D37-A7BD1AC7FA2D}">
      <dgm:prSet phldrT="[Κείμενο]"/>
      <dgm:spPr>
        <a:solidFill>
          <a:srgbClr val="9900FF"/>
        </a:solidFill>
      </dgm:spPr>
      <dgm:t>
        <a:bodyPr/>
        <a:lstStyle/>
        <a:p>
          <a:r>
            <a:rPr lang="el-GR" dirty="0" smtClean="0"/>
            <a:t>            Στρατιωτικό </a:t>
          </a:r>
        </a:p>
        <a:p>
          <a:r>
            <a:rPr lang="el-GR" dirty="0" smtClean="0"/>
            <a:t>            Αεροπλάνο</a:t>
          </a:r>
          <a:endParaRPr lang="el-GR" dirty="0"/>
        </a:p>
      </dgm:t>
    </dgm:pt>
    <dgm:pt modelId="{1AD0CA64-0B32-4027-A2D4-1CF64B6006FD}" type="parTrans" cxnId="{A5F5A757-6C38-48A7-B0E9-15D4E2A4A46A}">
      <dgm:prSet/>
      <dgm:spPr/>
      <dgm:t>
        <a:bodyPr/>
        <a:lstStyle/>
        <a:p>
          <a:endParaRPr lang="el-GR"/>
        </a:p>
      </dgm:t>
    </dgm:pt>
    <dgm:pt modelId="{F67E851E-2DDB-47D3-A46C-7F6B3AE16081}" type="sibTrans" cxnId="{A5F5A757-6C38-48A7-B0E9-15D4E2A4A46A}">
      <dgm:prSet/>
      <dgm:spPr/>
      <dgm:t>
        <a:bodyPr/>
        <a:lstStyle/>
        <a:p>
          <a:endParaRPr lang="el-GR"/>
        </a:p>
      </dgm:t>
    </dgm:pt>
    <dgm:pt modelId="{2B7F11E8-51F1-43C0-B519-1564B26A27DA}" type="pres">
      <dgm:prSet presAssocID="{A66669C2-71B7-4A1D-AABC-374C46B893A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2258891-0233-47C6-8748-FB6FC78B6408}" type="pres">
      <dgm:prSet presAssocID="{244453F2-676A-4902-A6F7-5BE0B0D50E36}" presName="comp" presStyleCnt="0"/>
      <dgm:spPr/>
    </dgm:pt>
    <dgm:pt modelId="{EE7D3AB9-83CE-4121-B5F5-11288FC31AC4}" type="pres">
      <dgm:prSet presAssocID="{244453F2-676A-4902-A6F7-5BE0B0D50E36}" presName="box" presStyleLbl="node1" presStyleIdx="0" presStyleCnt="4"/>
      <dgm:spPr/>
      <dgm:t>
        <a:bodyPr/>
        <a:lstStyle/>
        <a:p>
          <a:endParaRPr lang="el-GR"/>
        </a:p>
      </dgm:t>
    </dgm:pt>
    <dgm:pt modelId="{7DA41778-42C9-4A52-9A20-65B9B49C1DAC}" type="pres">
      <dgm:prSet presAssocID="{244453F2-676A-4902-A6F7-5BE0B0D50E36}" presName="img" presStyleLbl="fgImgPlace1" presStyleIdx="0" presStyleCnt="4" custScaleX="206979" custScaleY="123486" custLinFactNeighborX="47581" custLinFactNeighborY="2321"/>
      <dgm:spPr>
        <a:blipFill rotWithShape="0">
          <a:blip xmlns:r="http://schemas.openxmlformats.org/officeDocument/2006/relationships" r:embed="rId1">
            <a:lum bright="30000" contrast="40000"/>
          </a:blip>
          <a:stretch>
            <a:fillRect/>
          </a:stretch>
        </a:blipFill>
        <a:ln>
          <a:solidFill>
            <a:srgbClr val="FFFF00"/>
          </a:solidFill>
        </a:ln>
      </dgm:spPr>
      <dgm:t>
        <a:bodyPr/>
        <a:lstStyle/>
        <a:p>
          <a:endParaRPr lang="el-GR"/>
        </a:p>
      </dgm:t>
    </dgm:pt>
    <dgm:pt modelId="{1EAA4AEB-1E3F-4565-9424-40516EF943F8}" type="pres">
      <dgm:prSet presAssocID="{244453F2-676A-4902-A6F7-5BE0B0D50E3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B109B20-5899-4010-9377-064BA0BA2BE7}" type="pres">
      <dgm:prSet presAssocID="{2D82AD6C-C75B-4072-99B4-454593186EEC}" presName="spacer" presStyleCnt="0"/>
      <dgm:spPr/>
    </dgm:pt>
    <dgm:pt modelId="{CB06CB55-9CFE-44A3-88FF-660011B7278F}" type="pres">
      <dgm:prSet presAssocID="{5CCE1C60-EC6B-48D4-A4DD-99E7B4A3A732}" presName="comp" presStyleCnt="0"/>
      <dgm:spPr/>
    </dgm:pt>
    <dgm:pt modelId="{44792B69-C568-490B-8842-4CBC5FEEF02E}" type="pres">
      <dgm:prSet presAssocID="{5CCE1C60-EC6B-48D4-A4DD-99E7B4A3A732}" presName="box" presStyleLbl="node1" presStyleIdx="1" presStyleCnt="4"/>
      <dgm:spPr/>
      <dgm:t>
        <a:bodyPr/>
        <a:lstStyle/>
        <a:p>
          <a:endParaRPr lang="el-GR"/>
        </a:p>
      </dgm:t>
    </dgm:pt>
    <dgm:pt modelId="{7800C7B7-3138-4444-8EE6-232DF7C6E743}" type="pres">
      <dgm:prSet presAssocID="{5CCE1C60-EC6B-48D4-A4DD-99E7B4A3A732}" presName="img" presStyleLbl="fgImgPlace1" presStyleIdx="1" presStyleCnt="4" custScaleX="206979" custScaleY="123486" custLinFactNeighborX="47581" custLinFactNeighborY="4318"/>
      <dgm:spPr>
        <a:blipFill rotWithShape="0">
          <a:blip xmlns:r="http://schemas.openxmlformats.org/officeDocument/2006/relationships" r:embed="rId2">
            <a:lum bright="10000" contrast="30000"/>
          </a:blip>
          <a:stretch>
            <a:fillRect/>
          </a:stretch>
        </a:blipFill>
        <a:ln>
          <a:solidFill>
            <a:srgbClr val="FFFF00"/>
          </a:solidFill>
        </a:ln>
      </dgm:spPr>
      <dgm:t>
        <a:bodyPr/>
        <a:lstStyle/>
        <a:p>
          <a:endParaRPr lang="el-GR"/>
        </a:p>
      </dgm:t>
    </dgm:pt>
    <dgm:pt modelId="{EE3765C4-7C80-4D2F-BFA6-152CED661510}" type="pres">
      <dgm:prSet presAssocID="{5CCE1C60-EC6B-48D4-A4DD-99E7B4A3A732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EF4C6EE-AE3C-4EF1-8BFE-55F46DF08643}" type="pres">
      <dgm:prSet presAssocID="{EC442CB2-C510-4AB1-A023-FAC5E4C8EC11}" presName="spacer" presStyleCnt="0"/>
      <dgm:spPr/>
    </dgm:pt>
    <dgm:pt modelId="{D66E2D0B-B7E2-4B36-9481-414C64068BE1}" type="pres">
      <dgm:prSet presAssocID="{1D40E5DA-A4C8-48D1-9D37-A7BD1AC7FA2D}" presName="comp" presStyleCnt="0"/>
      <dgm:spPr/>
    </dgm:pt>
    <dgm:pt modelId="{909D7D69-DF4A-417A-AE3D-5CBC2F6D7E20}" type="pres">
      <dgm:prSet presAssocID="{1D40E5DA-A4C8-48D1-9D37-A7BD1AC7FA2D}" presName="box" presStyleLbl="node1" presStyleIdx="2" presStyleCnt="4"/>
      <dgm:spPr/>
      <dgm:t>
        <a:bodyPr/>
        <a:lstStyle/>
        <a:p>
          <a:endParaRPr lang="el-GR"/>
        </a:p>
      </dgm:t>
    </dgm:pt>
    <dgm:pt modelId="{DD1802C8-F572-4BC7-967A-9F22E8CE7759}" type="pres">
      <dgm:prSet presAssocID="{1D40E5DA-A4C8-48D1-9D37-A7BD1AC7FA2D}" presName="img" presStyleLbl="fgImgPlace1" presStyleIdx="2" presStyleCnt="4" custScaleX="206979" custScaleY="123486" custLinFactNeighborX="47581" custLinFactNeighborY="-1435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FFFF00"/>
          </a:solidFill>
        </a:ln>
      </dgm:spPr>
      <dgm:t>
        <a:bodyPr/>
        <a:lstStyle/>
        <a:p>
          <a:endParaRPr lang="el-GR"/>
        </a:p>
      </dgm:t>
    </dgm:pt>
    <dgm:pt modelId="{214FEFE5-3C0D-4C53-886F-8076CCBAAEAA}" type="pres">
      <dgm:prSet presAssocID="{1D40E5DA-A4C8-48D1-9D37-A7BD1AC7FA2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89FD672-4749-48F4-B34D-2427F8ACCEE4}" type="pres">
      <dgm:prSet presAssocID="{F67E851E-2DDB-47D3-A46C-7F6B3AE16081}" presName="spacer" presStyleCnt="0"/>
      <dgm:spPr/>
    </dgm:pt>
    <dgm:pt modelId="{1FEB4A22-C9AB-474C-B311-E7AFE57F86C1}" type="pres">
      <dgm:prSet presAssocID="{A57CC159-62BB-48F5-94BF-ACB7E3D30868}" presName="comp" presStyleCnt="0"/>
      <dgm:spPr/>
    </dgm:pt>
    <dgm:pt modelId="{95A27B3A-2CE6-47C8-8D74-50810CBD62FE}" type="pres">
      <dgm:prSet presAssocID="{A57CC159-62BB-48F5-94BF-ACB7E3D30868}" presName="box" presStyleLbl="node1" presStyleIdx="3" presStyleCnt="4"/>
      <dgm:spPr/>
      <dgm:t>
        <a:bodyPr/>
        <a:lstStyle/>
        <a:p>
          <a:endParaRPr lang="el-GR"/>
        </a:p>
      </dgm:t>
    </dgm:pt>
    <dgm:pt modelId="{C7FDC403-F063-4E3A-8893-34588D943DE1}" type="pres">
      <dgm:prSet presAssocID="{A57CC159-62BB-48F5-94BF-ACB7E3D30868}" presName="img" presStyleLbl="fgImgPlace1" presStyleIdx="3" presStyleCnt="4" custScaleX="206979" custScaleY="123486" custLinFactNeighborX="47581" custLinFactNeighborY="561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rgbClr val="FFFF00"/>
          </a:solidFill>
        </a:ln>
      </dgm:spPr>
      <dgm:t>
        <a:bodyPr/>
        <a:lstStyle/>
        <a:p>
          <a:endParaRPr lang="el-GR"/>
        </a:p>
      </dgm:t>
    </dgm:pt>
    <dgm:pt modelId="{CB7D7EB9-24D3-48A3-A382-A6A116AE1336}" type="pres">
      <dgm:prSet presAssocID="{A57CC159-62BB-48F5-94BF-ACB7E3D3086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3267C0A-0155-44A8-AF40-9D10F824570A}" type="presOf" srcId="{1D40E5DA-A4C8-48D1-9D37-A7BD1AC7FA2D}" destId="{214FEFE5-3C0D-4C53-886F-8076CCBAAEAA}" srcOrd="1" destOrd="0" presId="urn:microsoft.com/office/officeart/2005/8/layout/vList4#9"/>
    <dgm:cxn modelId="{A5F5A757-6C38-48A7-B0E9-15D4E2A4A46A}" srcId="{A66669C2-71B7-4A1D-AABC-374C46B893A9}" destId="{1D40E5DA-A4C8-48D1-9D37-A7BD1AC7FA2D}" srcOrd="2" destOrd="0" parTransId="{1AD0CA64-0B32-4027-A2D4-1CF64B6006FD}" sibTransId="{F67E851E-2DDB-47D3-A46C-7F6B3AE16081}"/>
    <dgm:cxn modelId="{E5A64432-A2BD-4992-9432-D836E8A594DB}" type="presOf" srcId="{A57CC159-62BB-48F5-94BF-ACB7E3D30868}" destId="{CB7D7EB9-24D3-48A3-A382-A6A116AE1336}" srcOrd="1" destOrd="0" presId="urn:microsoft.com/office/officeart/2005/8/layout/vList4#9"/>
    <dgm:cxn modelId="{81A2589F-B110-4378-82C4-A51660366EC3}" type="presOf" srcId="{A66669C2-71B7-4A1D-AABC-374C46B893A9}" destId="{2B7F11E8-51F1-43C0-B519-1564B26A27DA}" srcOrd="0" destOrd="0" presId="urn:microsoft.com/office/officeart/2005/8/layout/vList4#9"/>
    <dgm:cxn modelId="{408FD39B-7A8D-4151-8DA7-7520FC2A785A}" type="presOf" srcId="{A57CC159-62BB-48F5-94BF-ACB7E3D30868}" destId="{95A27B3A-2CE6-47C8-8D74-50810CBD62FE}" srcOrd="0" destOrd="0" presId="urn:microsoft.com/office/officeart/2005/8/layout/vList4#9"/>
    <dgm:cxn modelId="{FE960E0D-9CDB-43F4-A3BE-706C6993AE64}" type="presOf" srcId="{244453F2-676A-4902-A6F7-5BE0B0D50E36}" destId="{1EAA4AEB-1E3F-4565-9424-40516EF943F8}" srcOrd="1" destOrd="0" presId="urn:microsoft.com/office/officeart/2005/8/layout/vList4#9"/>
    <dgm:cxn modelId="{63E46A5A-C1D4-460F-9E26-F5DBDFD31C69}" type="presOf" srcId="{5CCE1C60-EC6B-48D4-A4DD-99E7B4A3A732}" destId="{EE3765C4-7C80-4D2F-BFA6-152CED661510}" srcOrd="1" destOrd="0" presId="urn:microsoft.com/office/officeart/2005/8/layout/vList4#9"/>
    <dgm:cxn modelId="{C5DC8ED5-A23F-4EFA-83B9-6A76C66D5C1D}" type="presOf" srcId="{5CCE1C60-EC6B-48D4-A4DD-99E7B4A3A732}" destId="{44792B69-C568-490B-8842-4CBC5FEEF02E}" srcOrd="0" destOrd="0" presId="urn:microsoft.com/office/officeart/2005/8/layout/vList4#9"/>
    <dgm:cxn modelId="{FBDDAAE2-F15F-486F-AC39-26B977F7DAA5}" type="presOf" srcId="{1D40E5DA-A4C8-48D1-9D37-A7BD1AC7FA2D}" destId="{909D7D69-DF4A-417A-AE3D-5CBC2F6D7E20}" srcOrd="0" destOrd="0" presId="urn:microsoft.com/office/officeart/2005/8/layout/vList4#9"/>
    <dgm:cxn modelId="{D26A3F31-B299-4DB2-A759-2FFCB36F8E6F}" type="presOf" srcId="{244453F2-676A-4902-A6F7-5BE0B0D50E36}" destId="{EE7D3AB9-83CE-4121-B5F5-11288FC31AC4}" srcOrd="0" destOrd="0" presId="urn:microsoft.com/office/officeart/2005/8/layout/vList4#9"/>
    <dgm:cxn modelId="{570F3974-55ED-40F4-9CFB-667672292782}" srcId="{A66669C2-71B7-4A1D-AABC-374C46B893A9}" destId="{244453F2-676A-4902-A6F7-5BE0B0D50E36}" srcOrd="0" destOrd="0" parTransId="{9E3E02D3-306D-4D5C-84C4-F20204BD4497}" sibTransId="{2D82AD6C-C75B-4072-99B4-454593186EEC}"/>
    <dgm:cxn modelId="{57F75764-577D-432E-A4EF-1B65CD5BB024}" srcId="{A66669C2-71B7-4A1D-AABC-374C46B893A9}" destId="{A57CC159-62BB-48F5-94BF-ACB7E3D30868}" srcOrd="3" destOrd="0" parTransId="{0F8C8B37-B906-4B7B-ADB8-BE3C841453ED}" sibTransId="{6D44453E-8C10-4162-9B43-89C77FF427A4}"/>
    <dgm:cxn modelId="{CB327D9E-EAEF-4A4C-BB60-A4672BAC49E3}" srcId="{A66669C2-71B7-4A1D-AABC-374C46B893A9}" destId="{5CCE1C60-EC6B-48D4-A4DD-99E7B4A3A732}" srcOrd="1" destOrd="0" parTransId="{89E7C693-8DE6-4C8E-9737-FCA486A08259}" sibTransId="{EC442CB2-C510-4AB1-A023-FAC5E4C8EC11}"/>
    <dgm:cxn modelId="{252C49B7-1264-4254-A42E-10F4F2976BEA}" type="presParOf" srcId="{2B7F11E8-51F1-43C0-B519-1564B26A27DA}" destId="{D2258891-0233-47C6-8748-FB6FC78B6408}" srcOrd="0" destOrd="0" presId="urn:microsoft.com/office/officeart/2005/8/layout/vList4#9"/>
    <dgm:cxn modelId="{FA8D5591-481E-4896-865C-C3222DFA572F}" type="presParOf" srcId="{D2258891-0233-47C6-8748-FB6FC78B6408}" destId="{EE7D3AB9-83CE-4121-B5F5-11288FC31AC4}" srcOrd="0" destOrd="0" presId="urn:microsoft.com/office/officeart/2005/8/layout/vList4#9"/>
    <dgm:cxn modelId="{54A3AA3A-ED38-4133-8EB4-1DD89D229460}" type="presParOf" srcId="{D2258891-0233-47C6-8748-FB6FC78B6408}" destId="{7DA41778-42C9-4A52-9A20-65B9B49C1DAC}" srcOrd="1" destOrd="0" presId="urn:microsoft.com/office/officeart/2005/8/layout/vList4#9"/>
    <dgm:cxn modelId="{2EC07654-4072-4A45-8AD1-3715A7425C3C}" type="presParOf" srcId="{D2258891-0233-47C6-8748-FB6FC78B6408}" destId="{1EAA4AEB-1E3F-4565-9424-40516EF943F8}" srcOrd="2" destOrd="0" presId="urn:microsoft.com/office/officeart/2005/8/layout/vList4#9"/>
    <dgm:cxn modelId="{815A3DBD-5A22-4065-9EE0-84B9E9F172AB}" type="presParOf" srcId="{2B7F11E8-51F1-43C0-B519-1564B26A27DA}" destId="{8B109B20-5899-4010-9377-064BA0BA2BE7}" srcOrd="1" destOrd="0" presId="urn:microsoft.com/office/officeart/2005/8/layout/vList4#9"/>
    <dgm:cxn modelId="{41E302BF-6E2E-429A-82E8-3A4879EBC0A6}" type="presParOf" srcId="{2B7F11E8-51F1-43C0-B519-1564B26A27DA}" destId="{CB06CB55-9CFE-44A3-88FF-660011B7278F}" srcOrd="2" destOrd="0" presId="urn:microsoft.com/office/officeart/2005/8/layout/vList4#9"/>
    <dgm:cxn modelId="{39ECC1FB-77C6-465F-ABB0-E452C4900A38}" type="presParOf" srcId="{CB06CB55-9CFE-44A3-88FF-660011B7278F}" destId="{44792B69-C568-490B-8842-4CBC5FEEF02E}" srcOrd="0" destOrd="0" presId="urn:microsoft.com/office/officeart/2005/8/layout/vList4#9"/>
    <dgm:cxn modelId="{9A73B682-999E-481D-989C-41D6F2ADCD89}" type="presParOf" srcId="{CB06CB55-9CFE-44A3-88FF-660011B7278F}" destId="{7800C7B7-3138-4444-8EE6-232DF7C6E743}" srcOrd="1" destOrd="0" presId="urn:microsoft.com/office/officeart/2005/8/layout/vList4#9"/>
    <dgm:cxn modelId="{4CC492A3-57D8-4DB3-A88E-B08A56D238A8}" type="presParOf" srcId="{CB06CB55-9CFE-44A3-88FF-660011B7278F}" destId="{EE3765C4-7C80-4D2F-BFA6-152CED661510}" srcOrd="2" destOrd="0" presId="urn:microsoft.com/office/officeart/2005/8/layout/vList4#9"/>
    <dgm:cxn modelId="{BF6FE138-93F3-4804-B070-D58A08ABDEF4}" type="presParOf" srcId="{2B7F11E8-51F1-43C0-B519-1564B26A27DA}" destId="{0EF4C6EE-AE3C-4EF1-8BFE-55F46DF08643}" srcOrd="3" destOrd="0" presId="urn:microsoft.com/office/officeart/2005/8/layout/vList4#9"/>
    <dgm:cxn modelId="{64B67E01-D730-4A6E-8B17-8F092E2006B0}" type="presParOf" srcId="{2B7F11E8-51F1-43C0-B519-1564B26A27DA}" destId="{D66E2D0B-B7E2-4B36-9481-414C64068BE1}" srcOrd="4" destOrd="0" presId="urn:microsoft.com/office/officeart/2005/8/layout/vList4#9"/>
    <dgm:cxn modelId="{D66EE6B5-DB81-4144-B455-674FC2EB03D5}" type="presParOf" srcId="{D66E2D0B-B7E2-4B36-9481-414C64068BE1}" destId="{909D7D69-DF4A-417A-AE3D-5CBC2F6D7E20}" srcOrd="0" destOrd="0" presId="urn:microsoft.com/office/officeart/2005/8/layout/vList4#9"/>
    <dgm:cxn modelId="{735CF61A-E5B1-4720-8F39-988260FB8A33}" type="presParOf" srcId="{D66E2D0B-B7E2-4B36-9481-414C64068BE1}" destId="{DD1802C8-F572-4BC7-967A-9F22E8CE7759}" srcOrd="1" destOrd="0" presId="urn:microsoft.com/office/officeart/2005/8/layout/vList4#9"/>
    <dgm:cxn modelId="{102793F7-9380-4A25-BA7B-60B500CC6EAB}" type="presParOf" srcId="{D66E2D0B-B7E2-4B36-9481-414C64068BE1}" destId="{214FEFE5-3C0D-4C53-886F-8076CCBAAEAA}" srcOrd="2" destOrd="0" presId="urn:microsoft.com/office/officeart/2005/8/layout/vList4#9"/>
    <dgm:cxn modelId="{0E960051-5F43-4D1F-9311-E35D49AECB78}" type="presParOf" srcId="{2B7F11E8-51F1-43C0-B519-1564B26A27DA}" destId="{E89FD672-4749-48F4-B34D-2427F8ACCEE4}" srcOrd="5" destOrd="0" presId="urn:microsoft.com/office/officeart/2005/8/layout/vList4#9"/>
    <dgm:cxn modelId="{CB5EF31C-D983-458A-B919-2D70D193D33F}" type="presParOf" srcId="{2B7F11E8-51F1-43C0-B519-1564B26A27DA}" destId="{1FEB4A22-C9AB-474C-B311-E7AFE57F86C1}" srcOrd="6" destOrd="0" presId="urn:microsoft.com/office/officeart/2005/8/layout/vList4#9"/>
    <dgm:cxn modelId="{FAADF5B8-76B7-4353-8524-2324AE931A45}" type="presParOf" srcId="{1FEB4A22-C9AB-474C-B311-E7AFE57F86C1}" destId="{95A27B3A-2CE6-47C8-8D74-50810CBD62FE}" srcOrd="0" destOrd="0" presId="urn:microsoft.com/office/officeart/2005/8/layout/vList4#9"/>
    <dgm:cxn modelId="{7E5A8C51-C81E-40EC-BB23-E3708B9E3102}" type="presParOf" srcId="{1FEB4A22-C9AB-474C-B311-E7AFE57F86C1}" destId="{C7FDC403-F063-4E3A-8893-34588D943DE1}" srcOrd="1" destOrd="0" presId="urn:microsoft.com/office/officeart/2005/8/layout/vList4#9"/>
    <dgm:cxn modelId="{40C4293E-E65A-4B3B-9879-603939A440EE}" type="presParOf" srcId="{1FEB4A22-C9AB-474C-B311-E7AFE57F86C1}" destId="{CB7D7EB9-24D3-48A3-A382-A6A116AE1336}" srcOrd="2" destOrd="0" presId="urn:microsoft.com/office/officeart/2005/8/layout/vList4#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DF1F016-5991-4D35-B00D-3E7C27EEF936}" type="doc">
      <dgm:prSet loTypeId="urn:microsoft.com/office/officeart/2005/8/layout/vList4#1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0595280-A116-4565-84EE-0DC834888FB2}">
      <dgm:prSet phldrT="[Κείμενο]" custT="1"/>
      <dgm:spPr>
        <a:ln>
          <a:solidFill>
            <a:srgbClr val="FFFF00"/>
          </a:solidFill>
        </a:ln>
      </dgm:spPr>
      <dgm:t>
        <a:bodyPr/>
        <a:lstStyle/>
        <a:p>
          <a:r>
            <a:rPr lang="el-GR" sz="3800" dirty="0" smtClean="0"/>
            <a:t>       </a:t>
          </a:r>
          <a:r>
            <a:rPr lang="el-GR" sz="2800" dirty="0" smtClean="0"/>
            <a:t>Ανεμόπτερο</a:t>
          </a:r>
          <a:endParaRPr lang="el-GR" sz="2800" dirty="0"/>
        </a:p>
      </dgm:t>
    </dgm:pt>
    <dgm:pt modelId="{4FE4262C-B397-41E8-9DFA-F685055F2B1A}" type="parTrans" cxnId="{BF3B5C90-232A-4B1B-9FD4-7460FA418B01}">
      <dgm:prSet/>
      <dgm:spPr/>
      <dgm:t>
        <a:bodyPr/>
        <a:lstStyle/>
        <a:p>
          <a:endParaRPr lang="el-GR"/>
        </a:p>
      </dgm:t>
    </dgm:pt>
    <dgm:pt modelId="{52FE905B-39B1-4A81-B33A-41595FB15C58}" type="sibTrans" cxnId="{BF3B5C90-232A-4B1B-9FD4-7460FA418B01}">
      <dgm:prSet/>
      <dgm:spPr/>
      <dgm:t>
        <a:bodyPr/>
        <a:lstStyle/>
        <a:p>
          <a:endParaRPr lang="el-GR"/>
        </a:p>
      </dgm:t>
    </dgm:pt>
    <dgm:pt modelId="{7185BEC5-8592-48A3-A0C6-181177CB81FB}">
      <dgm:prSet phldrT="[Κείμενο]" custT="1"/>
      <dgm:spPr>
        <a:ln>
          <a:solidFill>
            <a:srgbClr val="FFFF00"/>
          </a:solidFill>
        </a:ln>
      </dgm:spPr>
      <dgm:t>
        <a:bodyPr/>
        <a:lstStyle/>
        <a:p>
          <a:r>
            <a:rPr lang="el-GR" sz="3800" dirty="0" smtClean="0"/>
            <a:t>        </a:t>
          </a:r>
          <a:r>
            <a:rPr lang="el-GR" sz="2800" dirty="0" smtClean="0"/>
            <a:t>Υδροπλάνο</a:t>
          </a:r>
          <a:endParaRPr lang="el-GR" sz="2800" dirty="0"/>
        </a:p>
      </dgm:t>
    </dgm:pt>
    <dgm:pt modelId="{7BAC1810-34C4-43E1-B247-689669A4A77E}" type="parTrans" cxnId="{335088C8-2BEC-4641-BCFF-9950D77086D6}">
      <dgm:prSet/>
      <dgm:spPr/>
      <dgm:t>
        <a:bodyPr/>
        <a:lstStyle/>
        <a:p>
          <a:endParaRPr lang="el-GR"/>
        </a:p>
      </dgm:t>
    </dgm:pt>
    <dgm:pt modelId="{3DE4F0AA-AA67-471E-8847-729895FCBCA7}" type="sibTrans" cxnId="{335088C8-2BEC-4641-BCFF-9950D77086D6}">
      <dgm:prSet/>
      <dgm:spPr/>
      <dgm:t>
        <a:bodyPr/>
        <a:lstStyle/>
        <a:p>
          <a:endParaRPr lang="el-GR"/>
        </a:p>
      </dgm:t>
    </dgm:pt>
    <dgm:pt modelId="{E62D2E27-06E1-4BFA-9E88-C28809306756}">
      <dgm:prSet phldrT="[Κείμενο]" custT="1"/>
      <dgm:spPr>
        <a:ln>
          <a:solidFill>
            <a:srgbClr val="FFFF00"/>
          </a:solidFill>
        </a:ln>
      </dgm:spPr>
      <dgm:t>
        <a:bodyPr/>
        <a:lstStyle/>
        <a:p>
          <a:r>
            <a:rPr lang="el-GR" sz="2800" dirty="0" smtClean="0"/>
            <a:t>           Διαστημικά</a:t>
          </a:r>
        </a:p>
        <a:p>
          <a:r>
            <a:rPr lang="el-GR" sz="2800" dirty="0" smtClean="0"/>
            <a:t>            Λεωφορεία</a:t>
          </a:r>
          <a:endParaRPr lang="el-GR" sz="2800" dirty="0"/>
        </a:p>
      </dgm:t>
    </dgm:pt>
    <dgm:pt modelId="{8D2A1C8C-696B-4806-8555-842C76A3759D}" type="parTrans" cxnId="{FFAE9199-20BC-4E3D-B9B8-41B14FEE2C97}">
      <dgm:prSet/>
      <dgm:spPr/>
      <dgm:t>
        <a:bodyPr/>
        <a:lstStyle/>
        <a:p>
          <a:endParaRPr lang="el-GR"/>
        </a:p>
      </dgm:t>
    </dgm:pt>
    <dgm:pt modelId="{8F522C01-2A27-4890-90AE-B286CC842462}" type="sibTrans" cxnId="{FFAE9199-20BC-4E3D-B9B8-41B14FEE2C97}">
      <dgm:prSet/>
      <dgm:spPr/>
      <dgm:t>
        <a:bodyPr/>
        <a:lstStyle/>
        <a:p>
          <a:endParaRPr lang="el-GR"/>
        </a:p>
      </dgm:t>
    </dgm:pt>
    <dgm:pt modelId="{4134776D-F88F-4051-A5CE-A7D33F5BEE0A}" type="pres">
      <dgm:prSet presAssocID="{BDF1F016-5991-4D35-B00D-3E7C27EEF93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FD96102-0A8C-41DB-BF4E-DAFE480F8E5B}" type="pres">
      <dgm:prSet presAssocID="{30595280-A116-4565-84EE-0DC834888FB2}" presName="comp" presStyleCnt="0"/>
      <dgm:spPr/>
    </dgm:pt>
    <dgm:pt modelId="{AC73BAF4-482D-4126-9E79-F9A6F4E04060}" type="pres">
      <dgm:prSet presAssocID="{30595280-A116-4565-84EE-0DC834888FB2}" presName="box" presStyleLbl="node1" presStyleIdx="0" presStyleCnt="3"/>
      <dgm:spPr/>
      <dgm:t>
        <a:bodyPr/>
        <a:lstStyle/>
        <a:p>
          <a:endParaRPr lang="el-GR"/>
        </a:p>
      </dgm:t>
    </dgm:pt>
    <dgm:pt modelId="{ECDD0527-76FA-408A-BE15-B4016AD5E466}" type="pres">
      <dgm:prSet presAssocID="{30595280-A116-4565-84EE-0DC834888FB2}" presName="img" presStyleLbl="fgImgPlace1" presStyleIdx="0" presStyleCnt="3" custScaleX="203109" custScaleY="108191" custLinFactNeighborX="42336" custLinFactNeighborY="1317"/>
      <dgm:spPr>
        <a:blipFill rotWithShape="0">
          <a:blip xmlns:r="http://schemas.openxmlformats.org/officeDocument/2006/relationships" r:embed="rId1">
            <a:lum bright="20000" contrast="20000"/>
          </a:blip>
          <a:stretch>
            <a:fillRect/>
          </a:stretch>
        </a:blipFill>
        <a:ln>
          <a:solidFill>
            <a:srgbClr val="FFFF00"/>
          </a:solidFill>
        </a:ln>
      </dgm:spPr>
      <dgm:t>
        <a:bodyPr/>
        <a:lstStyle/>
        <a:p>
          <a:endParaRPr lang="el-GR"/>
        </a:p>
      </dgm:t>
    </dgm:pt>
    <dgm:pt modelId="{0765ECC1-4734-4A3E-9D18-FDFD1D103C96}" type="pres">
      <dgm:prSet presAssocID="{30595280-A116-4565-84EE-0DC834888FB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198B945-3E73-40F9-B671-837242D3599C}" type="pres">
      <dgm:prSet presAssocID="{52FE905B-39B1-4A81-B33A-41595FB15C58}" presName="spacer" presStyleCnt="0"/>
      <dgm:spPr/>
    </dgm:pt>
    <dgm:pt modelId="{2827E377-3DFA-4F7E-A163-0E5B2502B528}" type="pres">
      <dgm:prSet presAssocID="{7185BEC5-8592-48A3-A0C6-181177CB81FB}" presName="comp" presStyleCnt="0"/>
      <dgm:spPr/>
    </dgm:pt>
    <dgm:pt modelId="{E2F862F2-D1BB-49A7-BD1A-15D12AA02505}" type="pres">
      <dgm:prSet presAssocID="{7185BEC5-8592-48A3-A0C6-181177CB81FB}" presName="box" presStyleLbl="node1" presStyleIdx="1" presStyleCnt="3" custLinFactNeighborY="-2112"/>
      <dgm:spPr/>
      <dgm:t>
        <a:bodyPr/>
        <a:lstStyle/>
        <a:p>
          <a:endParaRPr lang="el-GR"/>
        </a:p>
      </dgm:t>
    </dgm:pt>
    <dgm:pt modelId="{10B7E735-F5E4-41A6-94F3-3DA1804D8ED2}" type="pres">
      <dgm:prSet presAssocID="{7185BEC5-8592-48A3-A0C6-181177CB81FB}" presName="img" presStyleLbl="fgImgPlace1" presStyleIdx="1" presStyleCnt="3" custScaleX="203109" custScaleY="108191" custLinFactNeighborX="42336" custLinFactNeighborY="1317"/>
      <dgm:spPr>
        <a:blipFill rotWithShape="0">
          <a:blip xmlns:r="http://schemas.openxmlformats.org/officeDocument/2006/relationships" r:embed="rId2">
            <a:lum bright="20000" contrast="20000"/>
          </a:blip>
          <a:stretch>
            <a:fillRect/>
          </a:stretch>
        </a:blipFill>
        <a:ln>
          <a:solidFill>
            <a:srgbClr val="FFFF00"/>
          </a:solidFill>
        </a:ln>
      </dgm:spPr>
      <dgm:t>
        <a:bodyPr/>
        <a:lstStyle/>
        <a:p>
          <a:endParaRPr lang="el-GR"/>
        </a:p>
      </dgm:t>
    </dgm:pt>
    <dgm:pt modelId="{573670A4-1F20-4AF4-9B63-7C92D0DBB8B8}" type="pres">
      <dgm:prSet presAssocID="{7185BEC5-8592-48A3-A0C6-181177CB81F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6D87B74-C21C-4A02-B520-E564E6BE5A45}" type="pres">
      <dgm:prSet presAssocID="{3DE4F0AA-AA67-471E-8847-729895FCBCA7}" presName="spacer" presStyleCnt="0"/>
      <dgm:spPr/>
    </dgm:pt>
    <dgm:pt modelId="{810D9AB9-C3C4-4B60-B04C-372BAD14AFA6}" type="pres">
      <dgm:prSet presAssocID="{E62D2E27-06E1-4BFA-9E88-C28809306756}" presName="comp" presStyleCnt="0"/>
      <dgm:spPr/>
    </dgm:pt>
    <dgm:pt modelId="{CF80FBF7-2A1B-4A08-ABB9-9BEB3829F4DB}" type="pres">
      <dgm:prSet presAssocID="{E62D2E27-06E1-4BFA-9E88-C28809306756}" presName="box" presStyleLbl="node1" presStyleIdx="2" presStyleCnt="3"/>
      <dgm:spPr/>
      <dgm:t>
        <a:bodyPr/>
        <a:lstStyle/>
        <a:p>
          <a:endParaRPr lang="el-GR"/>
        </a:p>
      </dgm:t>
    </dgm:pt>
    <dgm:pt modelId="{A2F76397-E298-41AF-9526-A58D0757A5FA}" type="pres">
      <dgm:prSet presAssocID="{E62D2E27-06E1-4BFA-9E88-C28809306756}" presName="img" presStyleLbl="fgImgPlace1" presStyleIdx="2" presStyleCnt="3" custScaleX="203109" custScaleY="108191" custLinFactNeighborX="42336" custLinFactNeighborY="-1323"/>
      <dgm:spPr>
        <a:blipFill rotWithShape="0">
          <a:blip xmlns:r="http://schemas.openxmlformats.org/officeDocument/2006/relationships" r:embed="rId3">
            <a:lum bright="20000" contrast="20000"/>
          </a:blip>
          <a:stretch>
            <a:fillRect/>
          </a:stretch>
        </a:blipFill>
        <a:ln>
          <a:solidFill>
            <a:srgbClr val="FFFF00"/>
          </a:solidFill>
        </a:ln>
      </dgm:spPr>
      <dgm:t>
        <a:bodyPr/>
        <a:lstStyle/>
        <a:p>
          <a:endParaRPr lang="el-GR"/>
        </a:p>
      </dgm:t>
    </dgm:pt>
    <dgm:pt modelId="{C599120D-F0CB-4571-A2AA-B3B85530D561}" type="pres">
      <dgm:prSet presAssocID="{E62D2E27-06E1-4BFA-9E88-C2880930675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F3B5C90-232A-4B1B-9FD4-7460FA418B01}" srcId="{BDF1F016-5991-4D35-B00D-3E7C27EEF936}" destId="{30595280-A116-4565-84EE-0DC834888FB2}" srcOrd="0" destOrd="0" parTransId="{4FE4262C-B397-41E8-9DFA-F685055F2B1A}" sibTransId="{52FE905B-39B1-4A81-B33A-41595FB15C58}"/>
    <dgm:cxn modelId="{943E4C06-450B-4B8D-B99E-04E4D66B6FF3}" type="presOf" srcId="{E62D2E27-06E1-4BFA-9E88-C28809306756}" destId="{C599120D-F0CB-4571-A2AA-B3B85530D561}" srcOrd="1" destOrd="0" presId="urn:microsoft.com/office/officeart/2005/8/layout/vList4#10"/>
    <dgm:cxn modelId="{5B34AE3B-9961-48A6-A434-68E2BD01CF90}" type="presOf" srcId="{BDF1F016-5991-4D35-B00D-3E7C27EEF936}" destId="{4134776D-F88F-4051-A5CE-A7D33F5BEE0A}" srcOrd="0" destOrd="0" presId="urn:microsoft.com/office/officeart/2005/8/layout/vList4#10"/>
    <dgm:cxn modelId="{335088C8-2BEC-4641-BCFF-9950D77086D6}" srcId="{BDF1F016-5991-4D35-B00D-3E7C27EEF936}" destId="{7185BEC5-8592-48A3-A0C6-181177CB81FB}" srcOrd="1" destOrd="0" parTransId="{7BAC1810-34C4-43E1-B247-689669A4A77E}" sibTransId="{3DE4F0AA-AA67-471E-8847-729895FCBCA7}"/>
    <dgm:cxn modelId="{3D55981E-A22F-4FB8-96D7-6780690F5862}" type="presOf" srcId="{E62D2E27-06E1-4BFA-9E88-C28809306756}" destId="{CF80FBF7-2A1B-4A08-ABB9-9BEB3829F4DB}" srcOrd="0" destOrd="0" presId="urn:microsoft.com/office/officeart/2005/8/layout/vList4#10"/>
    <dgm:cxn modelId="{C607860A-53C2-4A59-A74E-335C22C2BA53}" type="presOf" srcId="{30595280-A116-4565-84EE-0DC834888FB2}" destId="{0765ECC1-4734-4A3E-9D18-FDFD1D103C96}" srcOrd="1" destOrd="0" presId="urn:microsoft.com/office/officeart/2005/8/layout/vList4#10"/>
    <dgm:cxn modelId="{23BC6CDC-D22A-4BBD-AAE4-5B7A6783C3B5}" type="presOf" srcId="{30595280-A116-4565-84EE-0DC834888FB2}" destId="{AC73BAF4-482D-4126-9E79-F9A6F4E04060}" srcOrd="0" destOrd="0" presId="urn:microsoft.com/office/officeart/2005/8/layout/vList4#10"/>
    <dgm:cxn modelId="{1CEEBD0C-16F7-4CCD-A03C-E22804A5042D}" type="presOf" srcId="{7185BEC5-8592-48A3-A0C6-181177CB81FB}" destId="{E2F862F2-D1BB-49A7-BD1A-15D12AA02505}" srcOrd="0" destOrd="0" presId="urn:microsoft.com/office/officeart/2005/8/layout/vList4#10"/>
    <dgm:cxn modelId="{FFAE9199-20BC-4E3D-B9B8-41B14FEE2C97}" srcId="{BDF1F016-5991-4D35-B00D-3E7C27EEF936}" destId="{E62D2E27-06E1-4BFA-9E88-C28809306756}" srcOrd="2" destOrd="0" parTransId="{8D2A1C8C-696B-4806-8555-842C76A3759D}" sibTransId="{8F522C01-2A27-4890-90AE-B286CC842462}"/>
    <dgm:cxn modelId="{F27FA6BA-B026-4C31-B59C-91A6E1C31A67}" type="presOf" srcId="{7185BEC5-8592-48A3-A0C6-181177CB81FB}" destId="{573670A4-1F20-4AF4-9B63-7C92D0DBB8B8}" srcOrd="1" destOrd="0" presId="urn:microsoft.com/office/officeart/2005/8/layout/vList4#10"/>
    <dgm:cxn modelId="{D16B81C4-EE3D-4E9B-BF13-C624128FF2CA}" type="presParOf" srcId="{4134776D-F88F-4051-A5CE-A7D33F5BEE0A}" destId="{AFD96102-0A8C-41DB-BF4E-DAFE480F8E5B}" srcOrd="0" destOrd="0" presId="urn:microsoft.com/office/officeart/2005/8/layout/vList4#10"/>
    <dgm:cxn modelId="{E24C722D-FF5F-46F3-A69C-600D730CA78A}" type="presParOf" srcId="{AFD96102-0A8C-41DB-BF4E-DAFE480F8E5B}" destId="{AC73BAF4-482D-4126-9E79-F9A6F4E04060}" srcOrd="0" destOrd="0" presId="urn:microsoft.com/office/officeart/2005/8/layout/vList4#10"/>
    <dgm:cxn modelId="{42948EDE-A94E-4793-AAF5-75ED4CC30AF5}" type="presParOf" srcId="{AFD96102-0A8C-41DB-BF4E-DAFE480F8E5B}" destId="{ECDD0527-76FA-408A-BE15-B4016AD5E466}" srcOrd="1" destOrd="0" presId="urn:microsoft.com/office/officeart/2005/8/layout/vList4#10"/>
    <dgm:cxn modelId="{FD09F848-FAB8-4BC9-8C6D-C9529B154017}" type="presParOf" srcId="{AFD96102-0A8C-41DB-BF4E-DAFE480F8E5B}" destId="{0765ECC1-4734-4A3E-9D18-FDFD1D103C96}" srcOrd="2" destOrd="0" presId="urn:microsoft.com/office/officeart/2005/8/layout/vList4#10"/>
    <dgm:cxn modelId="{E7676D44-5E8F-460C-A477-F0A63ADE3B5E}" type="presParOf" srcId="{4134776D-F88F-4051-A5CE-A7D33F5BEE0A}" destId="{8198B945-3E73-40F9-B671-837242D3599C}" srcOrd="1" destOrd="0" presId="urn:microsoft.com/office/officeart/2005/8/layout/vList4#10"/>
    <dgm:cxn modelId="{0141BA29-98E4-4C26-9C77-955900F73CF3}" type="presParOf" srcId="{4134776D-F88F-4051-A5CE-A7D33F5BEE0A}" destId="{2827E377-3DFA-4F7E-A163-0E5B2502B528}" srcOrd="2" destOrd="0" presId="urn:microsoft.com/office/officeart/2005/8/layout/vList4#10"/>
    <dgm:cxn modelId="{E5AC284F-EFF0-4A50-A8E6-DE067BC5E773}" type="presParOf" srcId="{2827E377-3DFA-4F7E-A163-0E5B2502B528}" destId="{E2F862F2-D1BB-49A7-BD1A-15D12AA02505}" srcOrd="0" destOrd="0" presId="urn:microsoft.com/office/officeart/2005/8/layout/vList4#10"/>
    <dgm:cxn modelId="{A277CA27-A153-4875-ACC7-8FD42B59209F}" type="presParOf" srcId="{2827E377-3DFA-4F7E-A163-0E5B2502B528}" destId="{10B7E735-F5E4-41A6-94F3-3DA1804D8ED2}" srcOrd="1" destOrd="0" presId="urn:microsoft.com/office/officeart/2005/8/layout/vList4#10"/>
    <dgm:cxn modelId="{D9364435-06A1-41AC-8A56-DA2873D83B17}" type="presParOf" srcId="{2827E377-3DFA-4F7E-A163-0E5B2502B528}" destId="{573670A4-1F20-4AF4-9B63-7C92D0DBB8B8}" srcOrd="2" destOrd="0" presId="urn:microsoft.com/office/officeart/2005/8/layout/vList4#10"/>
    <dgm:cxn modelId="{EC1D2A24-BC1B-447F-87C4-EA1251D62CB0}" type="presParOf" srcId="{4134776D-F88F-4051-A5CE-A7D33F5BEE0A}" destId="{96D87B74-C21C-4A02-B520-E564E6BE5A45}" srcOrd="3" destOrd="0" presId="urn:microsoft.com/office/officeart/2005/8/layout/vList4#10"/>
    <dgm:cxn modelId="{7AB79435-AD1C-40B6-A463-773F924464DF}" type="presParOf" srcId="{4134776D-F88F-4051-A5CE-A7D33F5BEE0A}" destId="{810D9AB9-C3C4-4B60-B04C-372BAD14AFA6}" srcOrd="4" destOrd="0" presId="urn:microsoft.com/office/officeart/2005/8/layout/vList4#10"/>
    <dgm:cxn modelId="{8A2C5A84-DC55-4DF2-9F69-41395A1EC2DF}" type="presParOf" srcId="{810D9AB9-C3C4-4B60-B04C-372BAD14AFA6}" destId="{CF80FBF7-2A1B-4A08-ABB9-9BEB3829F4DB}" srcOrd="0" destOrd="0" presId="urn:microsoft.com/office/officeart/2005/8/layout/vList4#10"/>
    <dgm:cxn modelId="{363049B6-E1E6-4B28-876C-94CE39F21C71}" type="presParOf" srcId="{810D9AB9-C3C4-4B60-B04C-372BAD14AFA6}" destId="{A2F76397-E298-41AF-9526-A58D0757A5FA}" srcOrd="1" destOrd="0" presId="urn:microsoft.com/office/officeart/2005/8/layout/vList4#10"/>
    <dgm:cxn modelId="{B1F91736-5C0C-4EF9-88AE-F11573214136}" type="presParOf" srcId="{810D9AB9-C3C4-4B60-B04C-372BAD14AFA6}" destId="{C599120D-F0CB-4571-A2AA-B3B85530D561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AF73789-9166-4ABC-83BE-FBC4B5D20B2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B98BF991-31A6-40D0-BBAF-8E9442BD9FAC}">
      <dgm:prSet phldrT="[Κείμενο]"/>
      <dgm:spPr/>
      <dgm:t>
        <a:bodyPr/>
        <a:lstStyle/>
        <a:p>
          <a:r>
            <a:rPr lang="el-GR" b="1" dirty="0" smtClean="0"/>
            <a:t>Παγκόσμια δίκτυα επικοινωνιών</a:t>
          </a:r>
          <a:endParaRPr lang="el-GR" b="1" dirty="0"/>
        </a:p>
      </dgm:t>
    </dgm:pt>
    <dgm:pt modelId="{088556B0-8518-4D65-A3EA-8FA7F3A61913}" type="parTrans" cxnId="{C04F5070-5AC2-422D-8A2C-BF420C987195}">
      <dgm:prSet/>
      <dgm:spPr/>
      <dgm:t>
        <a:bodyPr/>
        <a:lstStyle/>
        <a:p>
          <a:endParaRPr lang="el-GR"/>
        </a:p>
      </dgm:t>
    </dgm:pt>
    <dgm:pt modelId="{C6EB0AB3-4C6B-407A-8096-0092D1D69DF9}" type="sibTrans" cxnId="{C04F5070-5AC2-422D-8A2C-BF420C987195}">
      <dgm:prSet/>
      <dgm:spPr/>
      <dgm:t>
        <a:bodyPr/>
        <a:lstStyle/>
        <a:p>
          <a:endParaRPr lang="el-GR"/>
        </a:p>
      </dgm:t>
    </dgm:pt>
    <dgm:pt modelId="{CB5849B1-D516-4AB0-B338-7C498314CBF1}">
      <dgm:prSet phldrT="[Κείμενο]"/>
      <dgm:spPr/>
      <dgm:t>
        <a:bodyPr/>
        <a:lstStyle/>
        <a:p>
          <a:r>
            <a:rPr lang="el-GR" b="1" dirty="0" smtClean="0"/>
            <a:t>Ταχυδρομικό</a:t>
          </a:r>
          <a:endParaRPr lang="el-GR" b="1" dirty="0"/>
        </a:p>
      </dgm:t>
    </dgm:pt>
    <dgm:pt modelId="{C9C9E18B-809D-4FFB-B91C-2A2F155E8A7E}" type="parTrans" cxnId="{6FD96BCE-B4CE-4214-9904-6BCC07C772BA}">
      <dgm:prSet/>
      <dgm:spPr/>
      <dgm:t>
        <a:bodyPr/>
        <a:lstStyle/>
        <a:p>
          <a:endParaRPr lang="el-GR"/>
        </a:p>
      </dgm:t>
    </dgm:pt>
    <dgm:pt modelId="{0F485B32-69C1-44DB-B9B9-34F07797582A}" type="sibTrans" cxnId="{6FD96BCE-B4CE-4214-9904-6BCC07C772BA}">
      <dgm:prSet/>
      <dgm:spPr/>
      <dgm:t>
        <a:bodyPr/>
        <a:lstStyle/>
        <a:p>
          <a:endParaRPr lang="el-GR"/>
        </a:p>
      </dgm:t>
    </dgm:pt>
    <dgm:pt modelId="{EAF8F674-A6E0-4D83-915C-F007B83957EA}">
      <dgm:prSet phldrT="[Κείμενο]"/>
      <dgm:spPr/>
      <dgm:t>
        <a:bodyPr/>
        <a:lstStyle/>
        <a:p>
          <a:r>
            <a:rPr lang="el-GR" b="1" dirty="0" smtClean="0"/>
            <a:t>Τηλεφωνικό</a:t>
          </a:r>
          <a:endParaRPr lang="el-GR" b="1" dirty="0"/>
        </a:p>
      </dgm:t>
    </dgm:pt>
    <dgm:pt modelId="{6C45824F-F4AE-4347-9328-D43B82A9566C}" type="parTrans" cxnId="{81EC80B2-3048-4E36-B4A0-3C7172EE4EB3}">
      <dgm:prSet/>
      <dgm:spPr/>
      <dgm:t>
        <a:bodyPr/>
        <a:lstStyle/>
        <a:p>
          <a:endParaRPr lang="el-GR"/>
        </a:p>
      </dgm:t>
    </dgm:pt>
    <dgm:pt modelId="{62C667DE-7712-459A-B3AA-B9C8F6C8FB61}" type="sibTrans" cxnId="{81EC80B2-3048-4E36-B4A0-3C7172EE4EB3}">
      <dgm:prSet/>
      <dgm:spPr/>
      <dgm:t>
        <a:bodyPr/>
        <a:lstStyle/>
        <a:p>
          <a:endParaRPr lang="el-GR"/>
        </a:p>
      </dgm:t>
    </dgm:pt>
    <dgm:pt modelId="{AF56D92D-9479-467B-BCF2-32A8D70003BA}" type="pres">
      <dgm:prSet presAssocID="{1AF73789-9166-4ABC-83BE-FBC4B5D20B2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02AE7C7C-85D4-4BF6-914C-8C43C89DCD42}" type="pres">
      <dgm:prSet presAssocID="{B98BF991-31A6-40D0-BBAF-8E9442BD9FAC}" presName="hierRoot1" presStyleCnt="0">
        <dgm:presLayoutVars>
          <dgm:hierBranch val="init"/>
        </dgm:presLayoutVars>
      </dgm:prSet>
      <dgm:spPr/>
    </dgm:pt>
    <dgm:pt modelId="{83BA9AB5-0624-4C79-B077-261A6B237E08}" type="pres">
      <dgm:prSet presAssocID="{B98BF991-31A6-40D0-BBAF-8E9442BD9FAC}" presName="rootComposite1" presStyleCnt="0"/>
      <dgm:spPr/>
    </dgm:pt>
    <dgm:pt modelId="{10C6F0CB-DDD0-45E8-9DE0-7409BA677A6A}" type="pres">
      <dgm:prSet presAssocID="{B98BF991-31A6-40D0-BBAF-8E9442BD9FAC}" presName="rootText1" presStyleLbl="node0" presStyleIdx="0" presStyleCnt="1" custScaleX="14527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47403AE-491E-4FB7-AB28-1950BEE2BCFE}" type="pres">
      <dgm:prSet presAssocID="{B98BF991-31A6-40D0-BBAF-8E9442BD9FAC}" presName="rootConnector1" presStyleLbl="node1" presStyleIdx="0" presStyleCnt="0"/>
      <dgm:spPr/>
      <dgm:t>
        <a:bodyPr/>
        <a:lstStyle/>
        <a:p>
          <a:endParaRPr lang="el-GR"/>
        </a:p>
      </dgm:t>
    </dgm:pt>
    <dgm:pt modelId="{6F530831-0FC8-43C4-90F9-E46051265C1A}" type="pres">
      <dgm:prSet presAssocID="{B98BF991-31A6-40D0-BBAF-8E9442BD9FAC}" presName="hierChild2" presStyleCnt="0"/>
      <dgm:spPr/>
    </dgm:pt>
    <dgm:pt modelId="{FE1B4AB2-74A4-462A-A818-11BE8921878A}" type="pres">
      <dgm:prSet presAssocID="{C9C9E18B-809D-4FFB-B91C-2A2F155E8A7E}" presName="Name37" presStyleLbl="parChTrans1D2" presStyleIdx="0" presStyleCnt="2"/>
      <dgm:spPr/>
      <dgm:t>
        <a:bodyPr/>
        <a:lstStyle/>
        <a:p>
          <a:endParaRPr lang="el-GR"/>
        </a:p>
      </dgm:t>
    </dgm:pt>
    <dgm:pt modelId="{594F7194-5678-42CD-9E70-6A500EDD39B5}" type="pres">
      <dgm:prSet presAssocID="{CB5849B1-D516-4AB0-B338-7C498314CBF1}" presName="hierRoot2" presStyleCnt="0">
        <dgm:presLayoutVars>
          <dgm:hierBranch val="init"/>
        </dgm:presLayoutVars>
      </dgm:prSet>
      <dgm:spPr/>
    </dgm:pt>
    <dgm:pt modelId="{5F860BD4-6C04-4559-9517-86C8DF13E5F0}" type="pres">
      <dgm:prSet presAssocID="{CB5849B1-D516-4AB0-B338-7C498314CBF1}" presName="rootComposite" presStyleCnt="0"/>
      <dgm:spPr/>
    </dgm:pt>
    <dgm:pt modelId="{D0157D6A-C656-4DD4-9F8A-43DC9A82B55B}" type="pres">
      <dgm:prSet presAssocID="{CB5849B1-D516-4AB0-B338-7C498314CBF1}" presName="rootText" presStyleLbl="node2" presStyleIdx="0" presStyleCnt="2" custScaleX="10729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8AED57D6-01AE-49B2-B21B-D6938CC8EAF5}" type="pres">
      <dgm:prSet presAssocID="{CB5849B1-D516-4AB0-B338-7C498314CBF1}" presName="rootConnector" presStyleLbl="node2" presStyleIdx="0" presStyleCnt="2"/>
      <dgm:spPr/>
      <dgm:t>
        <a:bodyPr/>
        <a:lstStyle/>
        <a:p>
          <a:endParaRPr lang="el-GR"/>
        </a:p>
      </dgm:t>
    </dgm:pt>
    <dgm:pt modelId="{BADC90A5-A689-4A72-AE61-77F4947AF951}" type="pres">
      <dgm:prSet presAssocID="{CB5849B1-D516-4AB0-B338-7C498314CBF1}" presName="hierChild4" presStyleCnt="0"/>
      <dgm:spPr/>
    </dgm:pt>
    <dgm:pt modelId="{83A34834-E70E-4EA8-A82D-E24F8D403C3A}" type="pres">
      <dgm:prSet presAssocID="{CB5849B1-D516-4AB0-B338-7C498314CBF1}" presName="hierChild5" presStyleCnt="0"/>
      <dgm:spPr/>
    </dgm:pt>
    <dgm:pt modelId="{126E6489-0D7D-4CCB-9270-9A9A2B0978E0}" type="pres">
      <dgm:prSet presAssocID="{6C45824F-F4AE-4347-9328-D43B82A9566C}" presName="Name37" presStyleLbl="parChTrans1D2" presStyleIdx="1" presStyleCnt="2"/>
      <dgm:spPr/>
      <dgm:t>
        <a:bodyPr/>
        <a:lstStyle/>
        <a:p>
          <a:endParaRPr lang="el-GR"/>
        </a:p>
      </dgm:t>
    </dgm:pt>
    <dgm:pt modelId="{7A1B090E-CDEE-4FF4-9A00-8EF8AD4488B3}" type="pres">
      <dgm:prSet presAssocID="{EAF8F674-A6E0-4D83-915C-F007B83957EA}" presName="hierRoot2" presStyleCnt="0">
        <dgm:presLayoutVars>
          <dgm:hierBranch val="init"/>
        </dgm:presLayoutVars>
      </dgm:prSet>
      <dgm:spPr/>
    </dgm:pt>
    <dgm:pt modelId="{05CF4359-6F6E-4FD5-8DAD-7C975B0B94C6}" type="pres">
      <dgm:prSet presAssocID="{EAF8F674-A6E0-4D83-915C-F007B83957EA}" presName="rootComposite" presStyleCnt="0"/>
      <dgm:spPr/>
    </dgm:pt>
    <dgm:pt modelId="{BCBCAAF6-7A21-45C0-B1CC-8C5898EE132D}" type="pres">
      <dgm:prSet presAssocID="{EAF8F674-A6E0-4D83-915C-F007B83957EA}" presName="rootText" presStyleLbl="node2" presStyleIdx="1" presStyleCnt="2" custScaleX="10729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BC24B0A-78EB-4D66-B595-0EBBC3922F5E}" type="pres">
      <dgm:prSet presAssocID="{EAF8F674-A6E0-4D83-915C-F007B83957EA}" presName="rootConnector" presStyleLbl="node2" presStyleIdx="1" presStyleCnt="2"/>
      <dgm:spPr/>
      <dgm:t>
        <a:bodyPr/>
        <a:lstStyle/>
        <a:p>
          <a:endParaRPr lang="el-GR"/>
        </a:p>
      </dgm:t>
    </dgm:pt>
    <dgm:pt modelId="{949A1B4D-C615-4B7F-B01E-25CFBFE75CD3}" type="pres">
      <dgm:prSet presAssocID="{EAF8F674-A6E0-4D83-915C-F007B83957EA}" presName="hierChild4" presStyleCnt="0"/>
      <dgm:spPr/>
    </dgm:pt>
    <dgm:pt modelId="{31C79AD8-43C1-49CE-9BFE-C9047986189B}" type="pres">
      <dgm:prSet presAssocID="{EAF8F674-A6E0-4D83-915C-F007B83957EA}" presName="hierChild5" presStyleCnt="0"/>
      <dgm:spPr/>
    </dgm:pt>
    <dgm:pt modelId="{683DDD06-721E-48CC-89AA-13904C04FD22}" type="pres">
      <dgm:prSet presAssocID="{B98BF991-31A6-40D0-BBAF-8E9442BD9FAC}" presName="hierChild3" presStyleCnt="0"/>
      <dgm:spPr/>
    </dgm:pt>
  </dgm:ptLst>
  <dgm:cxnLst>
    <dgm:cxn modelId="{31E429BF-D852-45F6-9B35-16F3B4C5EE12}" type="presOf" srcId="{6C45824F-F4AE-4347-9328-D43B82A9566C}" destId="{126E6489-0D7D-4CCB-9270-9A9A2B0978E0}" srcOrd="0" destOrd="0" presId="urn:microsoft.com/office/officeart/2005/8/layout/orgChart1"/>
    <dgm:cxn modelId="{04366A59-7D44-4DAD-BD5E-AE5193363CEF}" type="presOf" srcId="{C9C9E18B-809D-4FFB-B91C-2A2F155E8A7E}" destId="{FE1B4AB2-74A4-462A-A818-11BE8921878A}" srcOrd="0" destOrd="0" presId="urn:microsoft.com/office/officeart/2005/8/layout/orgChart1"/>
    <dgm:cxn modelId="{9815A211-899C-4CDA-ACA1-D4BD879824BF}" type="presOf" srcId="{EAF8F674-A6E0-4D83-915C-F007B83957EA}" destId="{BCBCAAF6-7A21-45C0-B1CC-8C5898EE132D}" srcOrd="0" destOrd="0" presId="urn:microsoft.com/office/officeart/2005/8/layout/orgChart1"/>
    <dgm:cxn modelId="{C04F5070-5AC2-422D-8A2C-BF420C987195}" srcId="{1AF73789-9166-4ABC-83BE-FBC4B5D20B23}" destId="{B98BF991-31A6-40D0-BBAF-8E9442BD9FAC}" srcOrd="0" destOrd="0" parTransId="{088556B0-8518-4D65-A3EA-8FA7F3A61913}" sibTransId="{C6EB0AB3-4C6B-407A-8096-0092D1D69DF9}"/>
    <dgm:cxn modelId="{6FD96BCE-B4CE-4214-9904-6BCC07C772BA}" srcId="{B98BF991-31A6-40D0-BBAF-8E9442BD9FAC}" destId="{CB5849B1-D516-4AB0-B338-7C498314CBF1}" srcOrd="0" destOrd="0" parTransId="{C9C9E18B-809D-4FFB-B91C-2A2F155E8A7E}" sibTransId="{0F485B32-69C1-44DB-B9B9-34F07797582A}"/>
    <dgm:cxn modelId="{B9B71D19-93F8-4F90-8267-4075A44399A1}" type="presOf" srcId="{B98BF991-31A6-40D0-BBAF-8E9442BD9FAC}" destId="{10C6F0CB-DDD0-45E8-9DE0-7409BA677A6A}" srcOrd="0" destOrd="0" presId="urn:microsoft.com/office/officeart/2005/8/layout/orgChart1"/>
    <dgm:cxn modelId="{5F8F3596-228A-497C-8AAF-F95C6B0F99B9}" type="presOf" srcId="{EAF8F674-A6E0-4D83-915C-F007B83957EA}" destId="{6BC24B0A-78EB-4D66-B595-0EBBC3922F5E}" srcOrd="1" destOrd="0" presId="urn:microsoft.com/office/officeart/2005/8/layout/orgChart1"/>
    <dgm:cxn modelId="{408D2A59-983A-4B19-AE76-5A155EC6AFC9}" type="presOf" srcId="{1AF73789-9166-4ABC-83BE-FBC4B5D20B23}" destId="{AF56D92D-9479-467B-BCF2-32A8D70003BA}" srcOrd="0" destOrd="0" presId="urn:microsoft.com/office/officeart/2005/8/layout/orgChart1"/>
    <dgm:cxn modelId="{EFB73204-0316-48B7-83C2-C3804309ECA9}" type="presOf" srcId="{CB5849B1-D516-4AB0-B338-7C498314CBF1}" destId="{D0157D6A-C656-4DD4-9F8A-43DC9A82B55B}" srcOrd="0" destOrd="0" presId="urn:microsoft.com/office/officeart/2005/8/layout/orgChart1"/>
    <dgm:cxn modelId="{81EC80B2-3048-4E36-B4A0-3C7172EE4EB3}" srcId="{B98BF991-31A6-40D0-BBAF-8E9442BD9FAC}" destId="{EAF8F674-A6E0-4D83-915C-F007B83957EA}" srcOrd="1" destOrd="0" parTransId="{6C45824F-F4AE-4347-9328-D43B82A9566C}" sibTransId="{62C667DE-7712-459A-B3AA-B9C8F6C8FB61}"/>
    <dgm:cxn modelId="{D35C3DD1-08CB-4CBA-A511-A3CF911A7720}" type="presOf" srcId="{B98BF991-31A6-40D0-BBAF-8E9442BD9FAC}" destId="{347403AE-491E-4FB7-AB28-1950BEE2BCFE}" srcOrd="1" destOrd="0" presId="urn:microsoft.com/office/officeart/2005/8/layout/orgChart1"/>
    <dgm:cxn modelId="{19F7EB42-7C54-497A-A476-ADD0E5998D98}" type="presOf" srcId="{CB5849B1-D516-4AB0-B338-7C498314CBF1}" destId="{8AED57D6-01AE-49B2-B21B-D6938CC8EAF5}" srcOrd="1" destOrd="0" presId="urn:microsoft.com/office/officeart/2005/8/layout/orgChart1"/>
    <dgm:cxn modelId="{FF138B54-C19B-4FE0-A0D4-600E6A59E60B}" type="presParOf" srcId="{AF56D92D-9479-467B-BCF2-32A8D70003BA}" destId="{02AE7C7C-85D4-4BF6-914C-8C43C89DCD42}" srcOrd="0" destOrd="0" presId="urn:microsoft.com/office/officeart/2005/8/layout/orgChart1"/>
    <dgm:cxn modelId="{E78F3F83-C321-402C-A411-E7C962FE3DD9}" type="presParOf" srcId="{02AE7C7C-85D4-4BF6-914C-8C43C89DCD42}" destId="{83BA9AB5-0624-4C79-B077-261A6B237E08}" srcOrd="0" destOrd="0" presId="urn:microsoft.com/office/officeart/2005/8/layout/orgChart1"/>
    <dgm:cxn modelId="{A35CCCFC-1BDB-4DB4-87B1-6B85C69227C8}" type="presParOf" srcId="{83BA9AB5-0624-4C79-B077-261A6B237E08}" destId="{10C6F0CB-DDD0-45E8-9DE0-7409BA677A6A}" srcOrd="0" destOrd="0" presId="urn:microsoft.com/office/officeart/2005/8/layout/orgChart1"/>
    <dgm:cxn modelId="{F164B91D-4E94-4DD5-900B-4053A36F38F8}" type="presParOf" srcId="{83BA9AB5-0624-4C79-B077-261A6B237E08}" destId="{347403AE-491E-4FB7-AB28-1950BEE2BCFE}" srcOrd="1" destOrd="0" presId="urn:microsoft.com/office/officeart/2005/8/layout/orgChart1"/>
    <dgm:cxn modelId="{1F5E4A89-0870-4375-9584-C4363F639853}" type="presParOf" srcId="{02AE7C7C-85D4-4BF6-914C-8C43C89DCD42}" destId="{6F530831-0FC8-43C4-90F9-E46051265C1A}" srcOrd="1" destOrd="0" presId="urn:microsoft.com/office/officeart/2005/8/layout/orgChart1"/>
    <dgm:cxn modelId="{84AECD09-7BF1-45A2-8B34-0EB246A93407}" type="presParOf" srcId="{6F530831-0FC8-43C4-90F9-E46051265C1A}" destId="{FE1B4AB2-74A4-462A-A818-11BE8921878A}" srcOrd="0" destOrd="0" presId="urn:microsoft.com/office/officeart/2005/8/layout/orgChart1"/>
    <dgm:cxn modelId="{6EE50A03-D1DB-43F7-9302-57D1549BF597}" type="presParOf" srcId="{6F530831-0FC8-43C4-90F9-E46051265C1A}" destId="{594F7194-5678-42CD-9E70-6A500EDD39B5}" srcOrd="1" destOrd="0" presId="urn:microsoft.com/office/officeart/2005/8/layout/orgChart1"/>
    <dgm:cxn modelId="{1F90EF96-4905-4C6D-ADC2-7B885000B78E}" type="presParOf" srcId="{594F7194-5678-42CD-9E70-6A500EDD39B5}" destId="{5F860BD4-6C04-4559-9517-86C8DF13E5F0}" srcOrd="0" destOrd="0" presId="urn:microsoft.com/office/officeart/2005/8/layout/orgChart1"/>
    <dgm:cxn modelId="{B4CB25F3-C09E-455D-8722-0CF229D41510}" type="presParOf" srcId="{5F860BD4-6C04-4559-9517-86C8DF13E5F0}" destId="{D0157D6A-C656-4DD4-9F8A-43DC9A82B55B}" srcOrd="0" destOrd="0" presId="urn:microsoft.com/office/officeart/2005/8/layout/orgChart1"/>
    <dgm:cxn modelId="{FF813EB1-0BA6-4B34-A916-0130E1E8B3A9}" type="presParOf" srcId="{5F860BD4-6C04-4559-9517-86C8DF13E5F0}" destId="{8AED57D6-01AE-49B2-B21B-D6938CC8EAF5}" srcOrd="1" destOrd="0" presId="urn:microsoft.com/office/officeart/2005/8/layout/orgChart1"/>
    <dgm:cxn modelId="{9A549D71-E1B2-4A88-9AE9-CF9552270897}" type="presParOf" srcId="{594F7194-5678-42CD-9E70-6A500EDD39B5}" destId="{BADC90A5-A689-4A72-AE61-77F4947AF951}" srcOrd="1" destOrd="0" presId="urn:microsoft.com/office/officeart/2005/8/layout/orgChart1"/>
    <dgm:cxn modelId="{AB7B5141-81F5-4E46-97BB-C2F627B1CC18}" type="presParOf" srcId="{594F7194-5678-42CD-9E70-6A500EDD39B5}" destId="{83A34834-E70E-4EA8-A82D-E24F8D403C3A}" srcOrd="2" destOrd="0" presId="urn:microsoft.com/office/officeart/2005/8/layout/orgChart1"/>
    <dgm:cxn modelId="{07F9B68A-43D3-44E6-AC18-C2ABBCD74EBC}" type="presParOf" srcId="{6F530831-0FC8-43C4-90F9-E46051265C1A}" destId="{126E6489-0D7D-4CCB-9270-9A9A2B0978E0}" srcOrd="2" destOrd="0" presId="urn:microsoft.com/office/officeart/2005/8/layout/orgChart1"/>
    <dgm:cxn modelId="{D9424361-8192-4D66-AEE4-8DCBC9DD3D0F}" type="presParOf" srcId="{6F530831-0FC8-43C4-90F9-E46051265C1A}" destId="{7A1B090E-CDEE-4FF4-9A00-8EF8AD4488B3}" srcOrd="3" destOrd="0" presId="urn:microsoft.com/office/officeart/2005/8/layout/orgChart1"/>
    <dgm:cxn modelId="{1C49D8B4-10BD-4603-96BC-F9011C6189C7}" type="presParOf" srcId="{7A1B090E-CDEE-4FF4-9A00-8EF8AD4488B3}" destId="{05CF4359-6F6E-4FD5-8DAD-7C975B0B94C6}" srcOrd="0" destOrd="0" presId="urn:microsoft.com/office/officeart/2005/8/layout/orgChart1"/>
    <dgm:cxn modelId="{7C8E8F90-C7E0-4996-A26F-F4E668AF033F}" type="presParOf" srcId="{05CF4359-6F6E-4FD5-8DAD-7C975B0B94C6}" destId="{BCBCAAF6-7A21-45C0-B1CC-8C5898EE132D}" srcOrd="0" destOrd="0" presId="urn:microsoft.com/office/officeart/2005/8/layout/orgChart1"/>
    <dgm:cxn modelId="{AE2C2D5B-DCC1-4EE1-B898-3D2F5643CA59}" type="presParOf" srcId="{05CF4359-6F6E-4FD5-8DAD-7C975B0B94C6}" destId="{6BC24B0A-78EB-4D66-B595-0EBBC3922F5E}" srcOrd="1" destOrd="0" presId="urn:microsoft.com/office/officeart/2005/8/layout/orgChart1"/>
    <dgm:cxn modelId="{DF1F361B-9D7B-4932-BC3D-93896B5006ED}" type="presParOf" srcId="{7A1B090E-CDEE-4FF4-9A00-8EF8AD4488B3}" destId="{949A1B4D-C615-4B7F-B01E-25CFBFE75CD3}" srcOrd="1" destOrd="0" presId="urn:microsoft.com/office/officeart/2005/8/layout/orgChart1"/>
    <dgm:cxn modelId="{94A871DB-537B-4B49-AE52-BD26CC611095}" type="presParOf" srcId="{7A1B090E-CDEE-4FF4-9A00-8EF8AD4488B3}" destId="{31C79AD8-43C1-49CE-9BFE-C9047986189B}" srcOrd="2" destOrd="0" presId="urn:microsoft.com/office/officeart/2005/8/layout/orgChart1"/>
    <dgm:cxn modelId="{1BAF73AD-A95A-4B62-83F3-31A8F364B8E9}" type="presParOf" srcId="{02AE7C7C-85D4-4BF6-914C-8C43C89DCD42}" destId="{683DDD06-721E-48CC-89AA-13904C04FD2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B378DE4-7BBD-44C0-9E04-57FCBFF26F0D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22683A88-6D7B-4916-838D-1737BEF381BE}">
      <dgm:prSet phldrT="[Κείμενο]"/>
      <dgm:spPr/>
      <dgm:t>
        <a:bodyPr/>
        <a:lstStyle/>
        <a:p>
          <a:pPr algn="ctr"/>
          <a:r>
            <a:rPr lang="el-GR" dirty="0" smtClean="0"/>
            <a:t>        Αναλογικές –ψηφιακές συσκευές   </a:t>
          </a:r>
          <a:endParaRPr lang="el-GR" dirty="0"/>
        </a:p>
      </dgm:t>
    </dgm:pt>
    <dgm:pt modelId="{2221BBC7-5727-43A3-BFF6-6943B9098F1D}" type="parTrans" cxnId="{BCE30156-C313-429F-996F-BBB8A42A20FA}">
      <dgm:prSet/>
      <dgm:spPr/>
      <dgm:t>
        <a:bodyPr/>
        <a:lstStyle/>
        <a:p>
          <a:endParaRPr lang="el-GR"/>
        </a:p>
      </dgm:t>
    </dgm:pt>
    <dgm:pt modelId="{9135C92D-4407-4A90-833A-60B83610DAB0}" type="sibTrans" cxnId="{BCE30156-C313-429F-996F-BBB8A42A20FA}">
      <dgm:prSet/>
      <dgm:spPr/>
      <dgm:t>
        <a:bodyPr/>
        <a:lstStyle/>
        <a:p>
          <a:endParaRPr lang="el-GR"/>
        </a:p>
      </dgm:t>
    </dgm:pt>
    <dgm:pt modelId="{B52725AE-BF79-43E9-A459-454BFC6EECDB}">
      <dgm:prSet phldrT="[Κείμενο]" custT="1"/>
      <dgm:spPr/>
      <dgm:t>
        <a:bodyPr/>
        <a:lstStyle/>
        <a:p>
          <a:r>
            <a:rPr lang="el-GR" sz="2500" dirty="0" smtClean="0"/>
            <a:t>                                 </a:t>
          </a:r>
          <a:r>
            <a:rPr lang="el-GR" sz="2800" dirty="0" smtClean="0"/>
            <a:t>Κινητό - διαδίκτυο</a:t>
          </a:r>
          <a:endParaRPr lang="el-GR" sz="2800" dirty="0"/>
        </a:p>
      </dgm:t>
    </dgm:pt>
    <dgm:pt modelId="{93B59E30-116B-4809-9198-A35586AE0844}" type="parTrans" cxnId="{A753B475-7AEB-4C67-B399-E2F24F767155}">
      <dgm:prSet/>
      <dgm:spPr/>
      <dgm:t>
        <a:bodyPr/>
        <a:lstStyle/>
        <a:p>
          <a:endParaRPr lang="el-GR"/>
        </a:p>
      </dgm:t>
    </dgm:pt>
    <dgm:pt modelId="{4D07296D-A278-4DA9-9C72-09AA4B7F52FB}" type="sibTrans" cxnId="{A753B475-7AEB-4C67-B399-E2F24F767155}">
      <dgm:prSet/>
      <dgm:spPr/>
      <dgm:t>
        <a:bodyPr/>
        <a:lstStyle/>
        <a:p>
          <a:endParaRPr lang="el-GR"/>
        </a:p>
      </dgm:t>
    </dgm:pt>
    <dgm:pt modelId="{58AC67BB-F1B0-4109-A163-1AEC29EF7E63}">
      <dgm:prSet phldrT="[Κείμενο]" custT="1"/>
      <dgm:spPr/>
      <dgm:t>
        <a:bodyPr/>
        <a:lstStyle/>
        <a:p>
          <a:r>
            <a:rPr lang="el-GR" sz="4800" dirty="0" smtClean="0"/>
            <a:t>                            ;;;;;</a:t>
          </a:r>
          <a:endParaRPr lang="el-GR" sz="4800" dirty="0"/>
        </a:p>
      </dgm:t>
    </dgm:pt>
    <dgm:pt modelId="{51F7FD17-DFAC-48A0-9D5E-49A90AEF45D3}" type="parTrans" cxnId="{956D6DD5-D04E-4043-A276-F82C1168B6B3}">
      <dgm:prSet/>
      <dgm:spPr/>
      <dgm:t>
        <a:bodyPr/>
        <a:lstStyle/>
        <a:p>
          <a:endParaRPr lang="el-GR"/>
        </a:p>
      </dgm:t>
    </dgm:pt>
    <dgm:pt modelId="{F4286273-B1D5-42D0-A616-51839B82F57E}" type="sibTrans" cxnId="{956D6DD5-D04E-4043-A276-F82C1168B6B3}">
      <dgm:prSet/>
      <dgm:spPr/>
      <dgm:t>
        <a:bodyPr/>
        <a:lstStyle/>
        <a:p>
          <a:endParaRPr lang="el-GR"/>
        </a:p>
      </dgm:t>
    </dgm:pt>
    <dgm:pt modelId="{9BA86A94-1653-4CD2-B01C-B208B3CCE2C0}" type="pres">
      <dgm:prSet presAssocID="{BB378DE4-7BBD-44C0-9E04-57FCBFF26F0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93E6377-BE2D-4ABC-AFB3-BDC0D1BB6651}" type="pres">
      <dgm:prSet presAssocID="{BB378DE4-7BBD-44C0-9E04-57FCBFF26F0D}" presName="dummyMaxCanvas" presStyleCnt="0">
        <dgm:presLayoutVars/>
      </dgm:prSet>
      <dgm:spPr/>
    </dgm:pt>
    <dgm:pt modelId="{11D0C25E-6B95-4205-946F-1AB48A5C2405}" type="pres">
      <dgm:prSet presAssocID="{BB378DE4-7BBD-44C0-9E04-57FCBFF26F0D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BD41062-AB40-4A53-B161-67CCD4FC40DA}" type="pres">
      <dgm:prSet presAssocID="{BB378DE4-7BBD-44C0-9E04-57FCBFF26F0D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EB7B2A9-24B1-4141-85EF-9EE7F097A27B}" type="pres">
      <dgm:prSet presAssocID="{BB378DE4-7BBD-44C0-9E04-57FCBFF26F0D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5515EAB-A662-42A2-B751-B52339E1D3DF}" type="pres">
      <dgm:prSet presAssocID="{BB378DE4-7BBD-44C0-9E04-57FCBFF26F0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B14ADF3-9569-4D0B-A6BB-A7598296BD6C}" type="pres">
      <dgm:prSet presAssocID="{BB378DE4-7BBD-44C0-9E04-57FCBFF26F0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8F6B6C4-BFA2-4BC8-A5AA-E9775AAEB29B}" type="pres">
      <dgm:prSet presAssocID="{BB378DE4-7BBD-44C0-9E04-57FCBFF26F0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C3DF477-B91D-43D9-B22D-FCE602E90AEE}" type="pres">
      <dgm:prSet presAssocID="{BB378DE4-7BBD-44C0-9E04-57FCBFF26F0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E0E4C17-790C-4C40-9877-369FDEC5686F}" type="pres">
      <dgm:prSet presAssocID="{BB378DE4-7BBD-44C0-9E04-57FCBFF26F0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753B475-7AEB-4C67-B399-E2F24F767155}" srcId="{BB378DE4-7BBD-44C0-9E04-57FCBFF26F0D}" destId="{B52725AE-BF79-43E9-A459-454BFC6EECDB}" srcOrd="1" destOrd="0" parTransId="{93B59E30-116B-4809-9198-A35586AE0844}" sibTransId="{4D07296D-A278-4DA9-9C72-09AA4B7F52FB}"/>
    <dgm:cxn modelId="{7BF114EA-CCDF-4E04-A06D-2518FBFC8A85}" type="presOf" srcId="{58AC67BB-F1B0-4109-A163-1AEC29EF7E63}" destId="{8E0E4C17-790C-4C40-9877-369FDEC5686F}" srcOrd="1" destOrd="0" presId="urn:microsoft.com/office/officeart/2005/8/layout/vProcess5"/>
    <dgm:cxn modelId="{BCE30156-C313-429F-996F-BBB8A42A20FA}" srcId="{BB378DE4-7BBD-44C0-9E04-57FCBFF26F0D}" destId="{22683A88-6D7B-4916-838D-1737BEF381BE}" srcOrd="0" destOrd="0" parTransId="{2221BBC7-5727-43A3-BFF6-6943B9098F1D}" sibTransId="{9135C92D-4407-4A90-833A-60B83610DAB0}"/>
    <dgm:cxn modelId="{0B85855B-EC2E-4A4E-9AB5-776C6D4E7B81}" type="presOf" srcId="{22683A88-6D7B-4916-838D-1737BEF381BE}" destId="{68F6B6C4-BFA2-4BC8-A5AA-E9775AAEB29B}" srcOrd="1" destOrd="0" presId="urn:microsoft.com/office/officeart/2005/8/layout/vProcess5"/>
    <dgm:cxn modelId="{89ED4BB5-DF41-4D2E-BF1A-77D8274A9D86}" type="presOf" srcId="{9135C92D-4407-4A90-833A-60B83610DAB0}" destId="{C5515EAB-A662-42A2-B751-B52339E1D3DF}" srcOrd="0" destOrd="0" presId="urn:microsoft.com/office/officeart/2005/8/layout/vProcess5"/>
    <dgm:cxn modelId="{956D6DD5-D04E-4043-A276-F82C1168B6B3}" srcId="{BB378DE4-7BBD-44C0-9E04-57FCBFF26F0D}" destId="{58AC67BB-F1B0-4109-A163-1AEC29EF7E63}" srcOrd="2" destOrd="0" parTransId="{51F7FD17-DFAC-48A0-9D5E-49A90AEF45D3}" sibTransId="{F4286273-B1D5-42D0-A616-51839B82F57E}"/>
    <dgm:cxn modelId="{F913D92D-EFC1-4B7D-A0D4-C638E9E3FE1A}" type="presOf" srcId="{BB378DE4-7BBD-44C0-9E04-57FCBFF26F0D}" destId="{9BA86A94-1653-4CD2-B01C-B208B3CCE2C0}" srcOrd="0" destOrd="0" presId="urn:microsoft.com/office/officeart/2005/8/layout/vProcess5"/>
    <dgm:cxn modelId="{07ED7688-B78C-424F-9BC7-D1B798DEFCE0}" type="presOf" srcId="{58AC67BB-F1B0-4109-A163-1AEC29EF7E63}" destId="{5EB7B2A9-24B1-4141-85EF-9EE7F097A27B}" srcOrd="0" destOrd="0" presId="urn:microsoft.com/office/officeart/2005/8/layout/vProcess5"/>
    <dgm:cxn modelId="{A27D616E-9DA5-4B12-B066-9B76C43BB649}" type="presOf" srcId="{4D07296D-A278-4DA9-9C72-09AA4B7F52FB}" destId="{DB14ADF3-9569-4D0B-A6BB-A7598296BD6C}" srcOrd="0" destOrd="0" presId="urn:microsoft.com/office/officeart/2005/8/layout/vProcess5"/>
    <dgm:cxn modelId="{FB500400-618C-41F1-8EB5-E9A76D556A42}" type="presOf" srcId="{22683A88-6D7B-4916-838D-1737BEF381BE}" destId="{11D0C25E-6B95-4205-946F-1AB48A5C2405}" srcOrd="0" destOrd="0" presId="urn:microsoft.com/office/officeart/2005/8/layout/vProcess5"/>
    <dgm:cxn modelId="{7BA61BE3-A53A-46F9-BD38-503D01B5DA24}" type="presOf" srcId="{B52725AE-BF79-43E9-A459-454BFC6EECDB}" destId="{4BD41062-AB40-4A53-B161-67CCD4FC40DA}" srcOrd="0" destOrd="0" presId="urn:microsoft.com/office/officeart/2005/8/layout/vProcess5"/>
    <dgm:cxn modelId="{D9F6A354-DA6A-4912-BD7C-D7C791389242}" type="presOf" srcId="{B52725AE-BF79-43E9-A459-454BFC6EECDB}" destId="{6C3DF477-B91D-43D9-B22D-FCE602E90AEE}" srcOrd="1" destOrd="0" presId="urn:microsoft.com/office/officeart/2005/8/layout/vProcess5"/>
    <dgm:cxn modelId="{2600DD8C-9AB8-491A-B029-EBFA30E479F6}" type="presParOf" srcId="{9BA86A94-1653-4CD2-B01C-B208B3CCE2C0}" destId="{B93E6377-BE2D-4ABC-AFB3-BDC0D1BB6651}" srcOrd="0" destOrd="0" presId="urn:microsoft.com/office/officeart/2005/8/layout/vProcess5"/>
    <dgm:cxn modelId="{4D48F106-A612-41DA-9EDD-CAF9A1F5D03F}" type="presParOf" srcId="{9BA86A94-1653-4CD2-B01C-B208B3CCE2C0}" destId="{11D0C25E-6B95-4205-946F-1AB48A5C2405}" srcOrd="1" destOrd="0" presId="urn:microsoft.com/office/officeart/2005/8/layout/vProcess5"/>
    <dgm:cxn modelId="{E851D572-5E42-465F-9AF2-6CE97A63A798}" type="presParOf" srcId="{9BA86A94-1653-4CD2-B01C-B208B3CCE2C0}" destId="{4BD41062-AB40-4A53-B161-67CCD4FC40DA}" srcOrd="2" destOrd="0" presId="urn:microsoft.com/office/officeart/2005/8/layout/vProcess5"/>
    <dgm:cxn modelId="{53BFF597-D7DC-40FB-B553-183C241D4A32}" type="presParOf" srcId="{9BA86A94-1653-4CD2-B01C-B208B3CCE2C0}" destId="{5EB7B2A9-24B1-4141-85EF-9EE7F097A27B}" srcOrd="3" destOrd="0" presId="urn:microsoft.com/office/officeart/2005/8/layout/vProcess5"/>
    <dgm:cxn modelId="{18E52955-2365-481A-BB40-494A16D3066E}" type="presParOf" srcId="{9BA86A94-1653-4CD2-B01C-B208B3CCE2C0}" destId="{C5515EAB-A662-42A2-B751-B52339E1D3DF}" srcOrd="4" destOrd="0" presId="urn:microsoft.com/office/officeart/2005/8/layout/vProcess5"/>
    <dgm:cxn modelId="{A45EAA6A-A653-44AE-8BF3-19D7CD533F44}" type="presParOf" srcId="{9BA86A94-1653-4CD2-B01C-B208B3CCE2C0}" destId="{DB14ADF3-9569-4D0B-A6BB-A7598296BD6C}" srcOrd="5" destOrd="0" presId="urn:microsoft.com/office/officeart/2005/8/layout/vProcess5"/>
    <dgm:cxn modelId="{A80BB158-6AFD-4F23-8F6D-4B9CB3E8795C}" type="presParOf" srcId="{9BA86A94-1653-4CD2-B01C-B208B3CCE2C0}" destId="{68F6B6C4-BFA2-4BC8-A5AA-E9775AAEB29B}" srcOrd="6" destOrd="0" presId="urn:microsoft.com/office/officeart/2005/8/layout/vProcess5"/>
    <dgm:cxn modelId="{49FDF6A6-1D6B-4C34-81CE-537F47B2DB05}" type="presParOf" srcId="{9BA86A94-1653-4CD2-B01C-B208B3CCE2C0}" destId="{6C3DF477-B91D-43D9-B22D-FCE602E90AEE}" srcOrd="7" destOrd="0" presId="urn:microsoft.com/office/officeart/2005/8/layout/vProcess5"/>
    <dgm:cxn modelId="{3978F3ED-75AE-4F64-AE63-8A45A390DFCA}" type="presParOf" srcId="{9BA86A94-1653-4CD2-B01C-B208B3CCE2C0}" destId="{8E0E4C17-790C-4C40-9877-369FDEC5686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A5EAF1C-57AD-4141-A7C3-0C9BECBDED94}" type="doc">
      <dgm:prSet loTypeId="urn:microsoft.com/office/officeart/2005/8/layout/hList7#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313FB7FB-DA2D-47E0-AC36-17585DCC76C7}">
      <dgm:prSet phldrT="[Κείμενο]" custT="1"/>
      <dgm:spPr/>
      <dgm:t>
        <a:bodyPr/>
        <a:lstStyle/>
        <a:p>
          <a:r>
            <a:rPr lang="el-GR" sz="3200" b="1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Φάξ</a:t>
          </a:r>
          <a:endParaRPr lang="el-GR" sz="3200" dirty="0"/>
        </a:p>
      </dgm:t>
    </dgm:pt>
    <dgm:pt modelId="{DB170CD7-5B52-4375-AAC6-7EC85B6EA419}" type="parTrans" cxnId="{B03A8357-1BB3-4A16-813A-765EE8821B49}">
      <dgm:prSet/>
      <dgm:spPr/>
      <dgm:t>
        <a:bodyPr/>
        <a:lstStyle/>
        <a:p>
          <a:endParaRPr lang="el-GR"/>
        </a:p>
      </dgm:t>
    </dgm:pt>
    <dgm:pt modelId="{E4F2E60F-4873-4C95-BA4D-96D67649317E}" type="sibTrans" cxnId="{B03A8357-1BB3-4A16-813A-765EE8821B49}">
      <dgm:prSet/>
      <dgm:spPr/>
      <dgm:t>
        <a:bodyPr/>
        <a:lstStyle/>
        <a:p>
          <a:endParaRPr lang="el-GR"/>
        </a:p>
      </dgm:t>
    </dgm:pt>
    <dgm:pt modelId="{2F58D544-497F-41F9-B4CF-7015B3A57C22}">
      <dgm:prSet custT="1"/>
      <dgm:spPr/>
      <dgm:t>
        <a:bodyPr/>
        <a:lstStyle/>
        <a:p>
          <a:r>
            <a:rPr lang="el-GR" sz="2400" b="1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Τηλέτυπο</a:t>
          </a:r>
        </a:p>
      </dgm:t>
    </dgm:pt>
    <dgm:pt modelId="{09D7761E-2243-4863-806F-C9588273EF08}" type="parTrans" cxnId="{EE2B5416-AF7D-4F2F-BE03-0E5102FD83E7}">
      <dgm:prSet/>
      <dgm:spPr/>
      <dgm:t>
        <a:bodyPr/>
        <a:lstStyle/>
        <a:p>
          <a:endParaRPr lang="el-GR"/>
        </a:p>
      </dgm:t>
    </dgm:pt>
    <dgm:pt modelId="{3D875CF8-5C7A-4C4F-A868-A9FBD434FE20}" type="sibTrans" cxnId="{EE2B5416-AF7D-4F2F-BE03-0E5102FD83E7}">
      <dgm:prSet/>
      <dgm:spPr/>
      <dgm:t>
        <a:bodyPr/>
        <a:lstStyle/>
        <a:p>
          <a:endParaRPr lang="el-GR"/>
        </a:p>
      </dgm:t>
    </dgm:pt>
    <dgm:pt modelId="{3E39D898-AC2F-4F91-AA16-22FD42A718C3}">
      <dgm:prSet custT="1"/>
      <dgm:spPr/>
      <dgm:t>
        <a:bodyPr/>
        <a:lstStyle/>
        <a:p>
          <a:r>
            <a:rPr lang="el-GR" sz="2000" b="1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Τηλεφωνικό</a:t>
          </a:r>
          <a:r>
            <a:rPr lang="el-GR" sz="1400" b="1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 </a:t>
          </a:r>
          <a:r>
            <a:rPr lang="el-GR" sz="2400" b="1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κέντρο</a:t>
          </a:r>
        </a:p>
      </dgm:t>
    </dgm:pt>
    <dgm:pt modelId="{A6EA46CC-8D56-43BE-AEC4-2FA89A79AD77}" type="parTrans" cxnId="{EF41633E-1605-4632-845F-4B20509101E5}">
      <dgm:prSet/>
      <dgm:spPr/>
      <dgm:t>
        <a:bodyPr/>
        <a:lstStyle/>
        <a:p>
          <a:endParaRPr lang="el-GR"/>
        </a:p>
      </dgm:t>
    </dgm:pt>
    <dgm:pt modelId="{C120A730-CF68-457D-9A13-18E368CD4CC4}" type="sibTrans" cxnId="{EF41633E-1605-4632-845F-4B20509101E5}">
      <dgm:prSet/>
      <dgm:spPr/>
      <dgm:t>
        <a:bodyPr/>
        <a:lstStyle/>
        <a:p>
          <a:endParaRPr lang="el-GR"/>
        </a:p>
      </dgm:t>
    </dgm:pt>
    <dgm:pt modelId="{FFD9C6F4-793B-4FB0-BBC1-102C9D9B0B29}">
      <dgm:prSet custT="1"/>
      <dgm:spPr/>
      <dgm:t>
        <a:bodyPr/>
        <a:lstStyle/>
        <a:p>
          <a:r>
            <a:rPr lang="el-GR" sz="2400" b="1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Κλειστό </a:t>
          </a:r>
        </a:p>
        <a:p>
          <a:r>
            <a:rPr lang="el-GR" sz="2400" b="1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Κύκλωμα</a:t>
          </a:r>
        </a:p>
        <a:p>
          <a:r>
            <a:rPr lang="el-GR" sz="1300" b="1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Ενδοσυνεννόησης</a:t>
          </a:r>
        </a:p>
        <a:p>
          <a:endParaRPr lang="el-GR" sz="1400" b="1" dirty="0"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a:endParaRPr>
        </a:p>
      </dgm:t>
    </dgm:pt>
    <dgm:pt modelId="{EBAE161B-B6CC-4D90-9BF5-80E378872041}" type="sibTrans" cxnId="{1FD1D845-61E2-482B-B923-445EDF8E37B8}">
      <dgm:prSet/>
      <dgm:spPr/>
      <dgm:t>
        <a:bodyPr/>
        <a:lstStyle/>
        <a:p>
          <a:endParaRPr lang="el-GR"/>
        </a:p>
      </dgm:t>
    </dgm:pt>
    <dgm:pt modelId="{6ABB3023-32A5-41FB-AD05-40BE4BCE2824}" type="parTrans" cxnId="{1FD1D845-61E2-482B-B923-445EDF8E37B8}">
      <dgm:prSet/>
      <dgm:spPr/>
      <dgm:t>
        <a:bodyPr/>
        <a:lstStyle/>
        <a:p>
          <a:endParaRPr lang="el-GR"/>
        </a:p>
      </dgm:t>
    </dgm:pt>
    <dgm:pt modelId="{7CD35FBE-CD11-41F7-82AB-AB36B35FCE4E}">
      <dgm:prSet custT="1"/>
      <dgm:spPr/>
      <dgm:t>
        <a:bodyPr/>
        <a:lstStyle/>
        <a:p>
          <a:r>
            <a:rPr lang="el-GR" sz="2400" b="1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Σταθερό </a:t>
          </a:r>
          <a:r>
            <a:rPr lang="el-GR" sz="2000" b="1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τηλέφωνο</a:t>
          </a:r>
        </a:p>
      </dgm:t>
    </dgm:pt>
    <dgm:pt modelId="{7BA5A973-617E-413C-85F5-3FFA9303DB71}" type="sibTrans" cxnId="{909B455D-E9C7-4499-B997-04AFA2BF28E8}">
      <dgm:prSet/>
      <dgm:spPr/>
      <dgm:t>
        <a:bodyPr/>
        <a:lstStyle/>
        <a:p>
          <a:endParaRPr lang="el-GR"/>
        </a:p>
      </dgm:t>
    </dgm:pt>
    <dgm:pt modelId="{D4CA1224-36B5-48E5-8971-D74AD9A4E551}" type="parTrans" cxnId="{909B455D-E9C7-4499-B997-04AFA2BF28E8}">
      <dgm:prSet/>
      <dgm:spPr/>
      <dgm:t>
        <a:bodyPr/>
        <a:lstStyle/>
        <a:p>
          <a:endParaRPr lang="el-GR"/>
        </a:p>
      </dgm:t>
    </dgm:pt>
    <dgm:pt modelId="{922E536D-525E-4DBC-9E5D-C5721BBFFEB3}" type="pres">
      <dgm:prSet presAssocID="{BA5EAF1C-57AD-4141-A7C3-0C9BECBDED9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943C1592-4C6E-42FE-9EA0-8DDF7CB61F2E}" type="pres">
      <dgm:prSet presAssocID="{BA5EAF1C-57AD-4141-A7C3-0C9BECBDED94}" presName="fgShape" presStyleLbl="fgShp" presStyleIdx="0" presStyleCnt="1" custScaleX="107722" custScaleY="194894" custLinFactNeighborX="3294" custLinFactNeighborY="-29030"/>
      <dgm:spPr/>
    </dgm:pt>
    <dgm:pt modelId="{A83C64CB-B0D2-4B0D-B8BB-4037E68F53CF}" type="pres">
      <dgm:prSet presAssocID="{BA5EAF1C-57AD-4141-A7C3-0C9BECBDED94}" presName="linComp" presStyleCnt="0"/>
      <dgm:spPr/>
    </dgm:pt>
    <dgm:pt modelId="{73BFC2B8-D09D-4681-AB0D-179D2CD26A5F}" type="pres">
      <dgm:prSet presAssocID="{7CD35FBE-CD11-41F7-82AB-AB36B35FCE4E}" presName="compNode" presStyleCnt="0"/>
      <dgm:spPr/>
    </dgm:pt>
    <dgm:pt modelId="{B259D6E1-0E8D-4E48-B19B-AD308E37B5A0}" type="pres">
      <dgm:prSet presAssocID="{7CD35FBE-CD11-41F7-82AB-AB36B35FCE4E}" presName="bkgdShape" presStyleLbl="node1" presStyleIdx="0" presStyleCnt="5"/>
      <dgm:spPr/>
      <dgm:t>
        <a:bodyPr/>
        <a:lstStyle/>
        <a:p>
          <a:endParaRPr lang="el-GR"/>
        </a:p>
      </dgm:t>
    </dgm:pt>
    <dgm:pt modelId="{0F25334E-95FE-4569-87BB-3670F31F7EC1}" type="pres">
      <dgm:prSet presAssocID="{7CD35FBE-CD11-41F7-82AB-AB36B35FCE4E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1A194D2-92B9-4BC7-8AF7-ED67C1810670}" type="pres">
      <dgm:prSet presAssocID="{7CD35FBE-CD11-41F7-82AB-AB36B35FCE4E}" presName="invisiNode" presStyleLbl="node1" presStyleIdx="0" presStyleCnt="5"/>
      <dgm:spPr/>
    </dgm:pt>
    <dgm:pt modelId="{13CB6FA2-05AD-4131-92FD-14C63DCA0394}" type="pres">
      <dgm:prSet presAssocID="{7CD35FBE-CD11-41F7-82AB-AB36B35FCE4E}" presName="imagNode" presStyleLbl="fgImgPlace1" presStyleIdx="0" presStyleCnt="5" custScaleY="115206" custLinFactNeighborX="1858"/>
      <dgm:spPr>
        <a:blipFill rotWithShape="0">
          <a:blip xmlns:r="http://schemas.openxmlformats.org/officeDocument/2006/relationships" r:embed="rId1">
            <a:lum bright="10000" contrast="10000"/>
          </a:blip>
          <a:stretch>
            <a:fillRect/>
          </a:stretch>
        </a:blipFill>
        <a:ln>
          <a:solidFill>
            <a:schemeClr val="bg1">
              <a:lumMod val="65000"/>
            </a:schemeClr>
          </a:solidFill>
        </a:ln>
      </dgm:spPr>
    </dgm:pt>
    <dgm:pt modelId="{C30BF7D2-E076-4D82-BC2A-7C981503DF27}" type="pres">
      <dgm:prSet presAssocID="{7BA5A973-617E-413C-85F5-3FFA9303DB71}" presName="sibTrans" presStyleLbl="sibTrans2D1" presStyleIdx="0" presStyleCnt="0"/>
      <dgm:spPr/>
      <dgm:t>
        <a:bodyPr/>
        <a:lstStyle/>
        <a:p>
          <a:endParaRPr lang="el-GR"/>
        </a:p>
      </dgm:t>
    </dgm:pt>
    <dgm:pt modelId="{195419CB-1BAB-46CE-B1D2-E27AE64BA8A5}" type="pres">
      <dgm:prSet presAssocID="{313FB7FB-DA2D-47E0-AC36-17585DCC76C7}" presName="compNode" presStyleCnt="0"/>
      <dgm:spPr/>
    </dgm:pt>
    <dgm:pt modelId="{16B25336-4201-4201-9BB9-70C9011C84B0}" type="pres">
      <dgm:prSet presAssocID="{313FB7FB-DA2D-47E0-AC36-17585DCC76C7}" presName="bkgdShape" presStyleLbl="node1" presStyleIdx="1" presStyleCnt="5" custLinFactNeighborX="5475" custLinFactNeighborY="-146"/>
      <dgm:spPr/>
      <dgm:t>
        <a:bodyPr/>
        <a:lstStyle/>
        <a:p>
          <a:endParaRPr lang="el-GR"/>
        </a:p>
      </dgm:t>
    </dgm:pt>
    <dgm:pt modelId="{F3125389-9F65-444A-819C-EA76A70CBAD3}" type="pres">
      <dgm:prSet presAssocID="{313FB7FB-DA2D-47E0-AC36-17585DCC76C7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D6881B6-AE5E-460B-A1F8-209FD839083E}" type="pres">
      <dgm:prSet presAssocID="{313FB7FB-DA2D-47E0-AC36-17585DCC76C7}" presName="invisiNode" presStyleLbl="node1" presStyleIdx="1" presStyleCnt="5"/>
      <dgm:spPr/>
    </dgm:pt>
    <dgm:pt modelId="{2A526444-80F1-49DC-81F4-028903086A11}" type="pres">
      <dgm:prSet presAssocID="{313FB7FB-DA2D-47E0-AC36-17585DCC76C7}" presName="imagNode" presStyleLbl="fgImgPlace1" presStyleIdx="1" presStyleCnt="5" custScaleX="100001" custScaleY="115206" custLinFactNeighborX="7682"/>
      <dgm:spPr>
        <a:blipFill rotWithShape="0">
          <a:blip xmlns:r="http://schemas.openxmlformats.org/officeDocument/2006/relationships" r:embed="rId2">
            <a:lum bright="10000" contrast="-10000"/>
          </a:blip>
          <a:stretch>
            <a:fillRect/>
          </a:stretch>
        </a:blipFill>
        <a:ln>
          <a:solidFill>
            <a:srgbClr val="00B050"/>
          </a:solidFill>
        </a:ln>
      </dgm:spPr>
    </dgm:pt>
    <dgm:pt modelId="{180E533F-19DD-442F-9528-87E0E42DD262}" type="pres">
      <dgm:prSet presAssocID="{E4F2E60F-4873-4C95-BA4D-96D67649317E}" presName="sibTrans" presStyleLbl="sibTrans2D1" presStyleIdx="0" presStyleCnt="0"/>
      <dgm:spPr/>
      <dgm:t>
        <a:bodyPr/>
        <a:lstStyle/>
        <a:p>
          <a:endParaRPr lang="el-GR"/>
        </a:p>
      </dgm:t>
    </dgm:pt>
    <dgm:pt modelId="{13524C5D-F882-4583-A8A5-7C79A8879B46}" type="pres">
      <dgm:prSet presAssocID="{2F58D544-497F-41F9-B4CF-7015B3A57C22}" presName="compNode" presStyleCnt="0"/>
      <dgm:spPr/>
    </dgm:pt>
    <dgm:pt modelId="{E347E31B-28B9-4BD7-BC6F-3685CECB071C}" type="pres">
      <dgm:prSet presAssocID="{2F58D544-497F-41F9-B4CF-7015B3A57C22}" presName="bkgdShape" presStyleLbl="node1" presStyleIdx="2" presStyleCnt="5"/>
      <dgm:spPr/>
      <dgm:t>
        <a:bodyPr/>
        <a:lstStyle/>
        <a:p>
          <a:endParaRPr lang="el-GR"/>
        </a:p>
      </dgm:t>
    </dgm:pt>
    <dgm:pt modelId="{92E20F94-2F10-4E8A-864C-FD2A0DC330A9}" type="pres">
      <dgm:prSet presAssocID="{2F58D544-497F-41F9-B4CF-7015B3A57C22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997CF1E-F2D3-4DB3-A5BB-93594E6F6BC6}" type="pres">
      <dgm:prSet presAssocID="{2F58D544-497F-41F9-B4CF-7015B3A57C22}" presName="invisiNode" presStyleLbl="node1" presStyleIdx="2" presStyleCnt="5"/>
      <dgm:spPr/>
    </dgm:pt>
    <dgm:pt modelId="{999EF2A9-17B1-44A7-A682-4CBA424F8135}" type="pres">
      <dgm:prSet presAssocID="{2F58D544-497F-41F9-B4CF-7015B3A57C22}" presName="imagNode" presStyleLbl="fgImgPlace1" presStyleIdx="2" presStyleCnt="5" custScaleY="115206" custLinFactNeighborX="433"/>
      <dgm:spPr>
        <a:blipFill rotWithShape="0">
          <a:blip xmlns:r="http://schemas.openxmlformats.org/officeDocument/2006/relationships" r:embed="rId3">
            <a:lum bright="20000" contrast="40000"/>
          </a:blip>
          <a:stretch>
            <a:fillRect/>
          </a:stretch>
        </a:blipFill>
        <a:ln>
          <a:solidFill>
            <a:srgbClr val="00B0F0"/>
          </a:solidFill>
        </a:ln>
      </dgm:spPr>
    </dgm:pt>
    <dgm:pt modelId="{15A052C8-398D-4391-BA3A-5D9B3B641330}" type="pres">
      <dgm:prSet presAssocID="{3D875CF8-5C7A-4C4F-A868-A9FBD434FE20}" presName="sibTrans" presStyleLbl="sibTrans2D1" presStyleIdx="0" presStyleCnt="0"/>
      <dgm:spPr/>
      <dgm:t>
        <a:bodyPr/>
        <a:lstStyle/>
        <a:p>
          <a:endParaRPr lang="el-GR"/>
        </a:p>
      </dgm:t>
    </dgm:pt>
    <dgm:pt modelId="{1BDA7F32-11F1-4B86-97B4-606D3F76F3E4}" type="pres">
      <dgm:prSet presAssocID="{3E39D898-AC2F-4F91-AA16-22FD42A718C3}" presName="compNode" presStyleCnt="0"/>
      <dgm:spPr/>
    </dgm:pt>
    <dgm:pt modelId="{ADFFBB29-E6CB-45D7-9CD1-91DFF00C48D4}" type="pres">
      <dgm:prSet presAssocID="{3E39D898-AC2F-4F91-AA16-22FD42A718C3}" presName="bkgdShape" presStyleLbl="node1" presStyleIdx="3" presStyleCnt="5"/>
      <dgm:spPr/>
      <dgm:t>
        <a:bodyPr/>
        <a:lstStyle/>
        <a:p>
          <a:endParaRPr lang="el-GR"/>
        </a:p>
      </dgm:t>
    </dgm:pt>
    <dgm:pt modelId="{4EB54F83-D2A9-4A4A-A7DF-6BB8AA50C227}" type="pres">
      <dgm:prSet presAssocID="{3E39D898-AC2F-4F91-AA16-22FD42A718C3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7F4D516-4A7E-477C-845D-CDCF9B0CBBA4}" type="pres">
      <dgm:prSet presAssocID="{3E39D898-AC2F-4F91-AA16-22FD42A718C3}" presName="invisiNode" presStyleLbl="node1" presStyleIdx="3" presStyleCnt="5"/>
      <dgm:spPr/>
    </dgm:pt>
    <dgm:pt modelId="{ABCE3F49-B3F5-4912-9DCC-4F831DFD6EEC}" type="pres">
      <dgm:prSet presAssocID="{3E39D898-AC2F-4F91-AA16-22FD42A718C3}" presName="imagNode" presStyleLbl="fgImgPlace1" presStyleIdx="3" presStyleCnt="5" custScaleY="115206" custLinFactNeighborX="433"/>
      <dgm:spPr>
        <a:blipFill rotWithShape="0">
          <a:blip xmlns:r="http://schemas.openxmlformats.org/officeDocument/2006/relationships" r:embed="rId4">
            <a:lum bright="10000" contrast="10000"/>
          </a:blip>
          <a:stretch>
            <a:fillRect/>
          </a:stretch>
        </a:blipFill>
        <a:ln>
          <a:solidFill>
            <a:srgbClr val="00B050"/>
          </a:solidFill>
        </a:ln>
      </dgm:spPr>
    </dgm:pt>
    <dgm:pt modelId="{156D6FAE-C6C4-4680-BBF0-ECE7918E2646}" type="pres">
      <dgm:prSet presAssocID="{C120A730-CF68-457D-9A13-18E368CD4CC4}" presName="sibTrans" presStyleLbl="sibTrans2D1" presStyleIdx="0" presStyleCnt="0"/>
      <dgm:spPr/>
      <dgm:t>
        <a:bodyPr/>
        <a:lstStyle/>
        <a:p>
          <a:endParaRPr lang="el-GR"/>
        </a:p>
      </dgm:t>
    </dgm:pt>
    <dgm:pt modelId="{6E3F3893-A6E5-4172-B454-C7F794434614}" type="pres">
      <dgm:prSet presAssocID="{FFD9C6F4-793B-4FB0-BBC1-102C9D9B0B29}" presName="compNode" presStyleCnt="0"/>
      <dgm:spPr/>
    </dgm:pt>
    <dgm:pt modelId="{FFD70849-3A48-40E1-BE13-CAF30C3B410C}" type="pres">
      <dgm:prSet presAssocID="{FFD9C6F4-793B-4FB0-BBC1-102C9D9B0B29}" presName="bkgdShape" presStyleLbl="node1" presStyleIdx="4" presStyleCnt="5" custLinFactNeighborX="203" custLinFactNeighborY="-146"/>
      <dgm:spPr/>
      <dgm:t>
        <a:bodyPr/>
        <a:lstStyle/>
        <a:p>
          <a:endParaRPr lang="el-GR"/>
        </a:p>
      </dgm:t>
    </dgm:pt>
    <dgm:pt modelId="{00F3C137-7579-4AC5-AF8E-62A96B844052}" type="pres">
      <dgm:prSet presAssocID="{FFD9C6F4-793B-4FB0-BBC1-102C9D9B0B29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3F6E40B-B7CD-4B05-BA60-52DB5DAA1269}" type="pres">
      <dgm:prSet presAssocID="{FFD9C6F4-793B-4FB0-BBC1-102C9D9B0B29}" presName="invisiNode" presStyleLbl="node1" presStyleIdx="4" presStyleCnt="5"/>
      <dgm:spPr/>
    </dgm:pt>
    <dgm:pt modelId="{6259FD49-5FFB-4041-B7E3-5C572DA092EF}" type="pres">
      <dgm:prSet presAssocID="{FFD9C6F4-793B-4FB0-BBC1-102C9D9B0B29}" presName="imagNode" presStyleLbl="fgImgPlace1" presStyleIdx="4" presStyleCnt="5" custScaleY="115206"/>
      <dgm:spPr>
        <a:blipFill rotWithShape="0">
          <a:blip xmlns:r="http://schemas.openxmlformats.org/officeDocument/2006/relationships" r:embed="rId5">
            <a:lum bright="10000" contrast="10000"/>
          </a:blip>
          <a:stretch>
            <a:fillRect/>
          </a:stretch>
        </a:blipFill>
        <a:ln>
          <a:solidFill>
            <a:schemeClr val="accent4"/>
          </a:solidFill>
        </a:ln>
      </dgm:spPr>
    </dgm:pt>
  </dgm:ptLst>
  <dgm:cxnLst>
    <dgm:cxn modelId="{EC874B09-8F59-4888-9029-CC4FA5CCE763}" type="presOf" srcId="{E4F2E60F-4873-4C95-BA4D-96D67649317E}" destId="{180E533F-19DD-442F-9528-87E0E42DD262}" srcOrd="0" destOrd="0" presId="urn:microsoft.com/office/officeart/2005/8/layout/hList7#2"/>
    <dgm:cxn modelId="{C8533D5B-1244-4268-81A3-ED8655F58F20}" type="presOf" srcId="{313FB7FB-DA2D-47E0-AC36-17585DCC76C7}" destId="{F3125389-9F65-444A-819C-EA76A70CBAD3}" srcOrd="1" destOrd="0" presId="urn:microsoft.com/office/officeart/2005/8/layout/hList7#2"/>
    <dgm:cxn modelId="{A90E4DD2-5CFE-4508-8F53-557C7F48D50D}" type="presOf" srcId="{7CD35FBE-CD11-41F7-82AB-AB36B35FCE4E}" destId="{B259D6E1-0E8D-4E48-B19B-AD308E37B5A0}" srcOrd="0" destOrd="0" presId="urn:microsoft.com/office/officeart/2005/8/layout/hList7#2"/>
    <dgm:cxn modelId="{909B455D-E9C7-4499-B997-04AFA2BF28E8}" srcId="{BA5EAF1C-57AD-4141-A7C3-0C9BECBDED94}" destId="{7CD35FBE-CD11-41F7-82AB-AB36B35FCE4E}" srcOrd="0" destOrd="0" parTransId="{D4CA1224-36B5-48E5-8971-D74AD9A4E551}" sibTransId="{7BA5A973-617E-413C-85F5-3FFA9303DB71}"/>
    <dgm:cxn modelId="{DE7FA3CA-3320-413B-BE68-530DA8C81835}" type="presOf" srcId="{3D875CF8-5C7A-4C4F-A868-A9FBD434FE20}" destId="{15A052C8-398D-4391-BA3A-5D9B3B641330}" srcOrd="0" destOrd="0" presId="urn:microsoft.com/office/officeart/2005/8/layout/hList7#2"/>
    <dgm:cxn modelId="{ED59D7C5-D486-4622-B2DF-6D4643D324FF}" type="presOf" srcId="{FFD9C6F4-793B-4FB0-BBC1-102C9D9B0B29}" destId="{FFD70849-3A48-40E1-BE13-CAF30C3B410C}" srcOrd="0" destOrd="0" presId="urn:microsoft.com/office/officeart/2005/8/layout/hList7#2"/>
    <dgm:cxn modelId="{26AAF38E-7823-4B84-AAC1-0016E016FB61}" type="presOf" srcId="{313FB7FB-DA2D-47E0-AC36-17585DCC76C7}" destId="{16B25336-4201-4201-9BB9-70C9011C84B0}" srcOrd="0" destOrd="0" presId="urn:microsoft.com/office/officeart/2005/8/layout/hList7#2"/>
    <dgm:cxn modelId="{EE2B5416-AF7D-4F2F-BE03-0E5102FD83E7}" srcId="{BA5EAF1C-57AD-4141-A7C3-0C9BECBDED94}" destId="{2F58D544-497F-41F9-B4CF-7015B3A57C22}" srcOrd="2" destOrd="0" parTransId="{09D7761E-2243-4863-806F-C9588273EF08}" sibTransId="{3D875CF8-5C7A-4C4F-A868-A9FBD434FE20}"/>
    <dgm:cxn modelId="{A1B461BC-4919-4B10-A96B-1F2D59EC66A2}" type="presOf" srcId="{7CD35FBE-CD11-41F7-82AB-AB36B35FCE4E}" destId="{0F25334E-95FE-4569-87BB-3670F31F7EC1}" srcOrd="1" destOrd="0" presId="urn:microsoft.com/office/officeart/2005/8/layout/hList7#2"/>
    <dgm:cxn modelId="{3C7C7D2A-4FFA-45F2-9100-F8D8FB0AD56D}" type="presOf" srcId="{C120A730-CF68-457D-9A13-18E368CD4CC4}" destId="{156D6FAE-C6C4-4680-BBF0-ECE7918E2646}" srcOrd="0" destOrd="0" presId="urn:microsoft.com/office/officeart/2005/8/layout/hList7#2"/>
    <dgm:cxn modelId="{49E251AF-3E74-4B8E-BF14-49FA0DFF817B}" type="presOf" srcId="{7BA5A973-617E-413C-85F5-3FFA9303DB71}" destId="{C30BF7D2-E076-4D82-BC2A-7C981503DF27}" srcOrd="0" destOrd="0" presId="urn:microsoft.com/office/officeart/2005/8/layout/hList7#2"/>
    <dgm:cxn modelId="{5B8E59B0-8329-4958-8733-533D0E0D70F1}" type="presOf" srcId="{3E39D898-AC2F-4F91-AA16-22FD42A718C3}" destId="{4EB54F83-D2A9-4A4A-A7DF-6BB8AA50C227}" srcOrd="1" destOrd="0" presId="urn:microsoft.com/office/officeart/2005/8/layout/hList7#2"/>
    <dgm:cxn modelId="{7817CB82-8CBD-4CFE-A9ED-04BE0450F54A}" type="presOf" srcId="{BA5EAF1C-57AD-4141-A7C3-0C9BECBDED94}" destId="{922E536D-525E-4DBC-9E5D-C5721BBFFEB3}" srcOrd="0" destOrd="0" presId="urn:microsoft.com/office/officeart/2005/8/layout/hList7#2"/>
    <dgm:cxn modelId="{2E3A49FC-C3E2-43D0-9162-81BA08F68DAC}" type="presOf" srcId="{2F58D544-497F-41F9-B4CF-7015B3A57C22}" destId="{E347E31B-28B9-4BD7-BC6F-3685CECB071C}" srcOrd="0" destOrd="0" presId="urn:microsoft.com/office/officeart/2005/8/layout/hList7#2"/>
    <dgm:cxn modelId="{B03A8357-1BB3-4A16-813A-765EE8821B49}" srcId="{BA5EAF1C-57AD-4141-A7C3-0C9BECBDED94}" destId="{313FB7FB-DA2D-47E0-AC36-17585DCC76C7}" srcOrd="1" destOrd="0" parTransId="{DB170CD7-5B52-4375-AAC6-7EC85B6EA419}" sibTransId="{E4F2E60F-4873-4C95-BA4D-96D67649317E}"/>
    <dgm:cxn modelId="{08A68341-AA33-49CB-BC2A-98ED0EEB3114}" type="presOf" srcId="{3E39D898-AC2F-4F91-AA16-22FD42A718C3}" destId="{ADFFBB29-E6CB-45D7-9CD1-91DFF00C48D4}" srcOrd="0" destOrd="0" presId="urn:microsoft.com/office/officeart/2005/8/layout/hList7#2"/>
    <dgm:cxn modelId="{EF41633E-1605-4632-845F-4B20509101E5}" srcId="{BA5EAF1C-57AD-4141-A7C3-0C9BECBDED94}" destId="{3E39D898-AC2F-4F91-AA16-22FD42A718C3}" srcOrd="3" destOrd="0" parTransId="{A6EA46CC-8D56-43BE-AEC4-2FA89A79AD77}" sibTransId="{C120A730-CF68-457D-9A13-18E368CD4CC4}"/>
    <dgm:cxn modelId="{3F0E0E5C-42CC-4D56-AA9F-21812A203E49}" type="presOf" srcId="{FFD9C6F4-793B-4FB0-BBC1-102C9D9B0B29}" destId="{00F3C137-7579-4AC5-AF8E-62A96B844052}" srcOrd="1" destOrd="0" presId="urn:microsoft.com/office/officeart/2005/8/layout/hList7#2"/>
    <dgm:cxn modelId="{02C941F4-4DEF-406D-82B2-86BC7A5BBA29}" type="presOf" srcId="{2F58D544-497F-41F9-B4CF-7015B3A57C22}" destId="{92E20F94-2F10-4E8A-864C-FD2A0DC330A9}" srcOrd="1" destOrd="0" presId="urn:microsoft.com/office/officeart/2005/8/layout/hList7#2"/>
    <dgm:cxn modelId="{1FD1D845-61E2-482B-B923-445EDF8E37B8}" srcId="{BA5EAF1C-57AD-4141-A7C3-0C9BECBDED94}" destId="{FFD9C6F4-793B-4FB0-BBC1-102C9D9B0B29}" srcOrd="4" destOrd="0" parTransId="{6ABB3023-32A5-41FB-AD05-40BE4BCE2824}" sibTransId="{EBAE161B-B6CC-4D90-9BF5-80E378872041}"/>
    <dgm:cxn modelId="{B9E9BBAA-15DA-4C92-89EB-7346294884BD}" type="presParOf" srcId="{922E536D-525E-4DBC-9E5D-C5721BBFFEB3}" destId="{943C1592-4C6E-42FE-9EA0-8DDF7CB61F2E}" srcOrd="0" destOrd="0" presId="urn:microsoft.com/office/officeart/2005/8/layout/hList7#2"/>
    <dgm:cxn modelId="{BE64CA62-2323-45F5-AEA2-95CAEC4C928B}" type="presParOf" srcId="{922E536D-525E-4DBC-9E5D-C5721BBFFEB3}" destId="{A83C64CB-B0D2-4B0D-B8BB-4037E68F53CF}" srcOrd="1" destOrd="0" presId="urn:microsoft.com/office/officeart/2005/8/layout/hList7#2"/>
    <dgm:cxn modelId="{9F491658-25BF-4DD2-BFE8-C870D5E08EC4}" type="presParOf" srcId="{A83C64CB-B0D2-4B0D-B8BB-4037E68F53CF}" destId="{73BFC2B8-D09D-4681-AB0D-179D2CD26A5F}" srcOrd="0" destOrd="0" presId="urn:microsoft.com/office/officeart/2005/8/layout/hList7#2"/>
    <dgm:cxn modelId="{82F2182F-76A7-49BA-A336-E39A39F0666B}" type="presParOf" srcId="{73BFC2B8-D09D-4681-AB0D-179D2CD26A5F}" destId="{B259D6E1-0E8D-4E48-B19B-AD308E37B5A0}" srcOrd="0" destOrd="0" presId="urn:microsoft.com/office/officeart/2005/8/layout/hList7#2"/>
    <dgm:cxn modelId="{0FB0C011-E545-43B1-AFE0-857A14E4A985}" type="presParOf" srcId="{73BFC2B8-D09D-4681-AB0D-179D2CD26A5F}" destId="{0F25334E-95FE-4569-87BB-3670F31F7EC1}" srcOrd="1" destOrd="0" presId="urn:microsoft.com/office/officeart/2005/8/layout/hList7#2"/>
    <dgm:cxn modelId="{C18AE7FC-7912-44B9-8814-C31268841471}" type="presParOf" srcId="{73BFC2B8-D09D-4681-AB0D-179D2CD26A5F}" destId="{81A194D2-92B9-4BC7-8AF7-ED67C1810670}" srcOrd="2" destOrd="0" presId="urn:microsoft.com/office/officeart/2005/8/layout/hList7#2"/>
    <dgm:cxn modelId="{428D96BD-8B7D-4D0A-BC5B-BDDEA4494E3F}" type="presParOf" srcId="{73BFC2B8-D09D-4681-AB0D-179D2CD26A5F}" destId="{13CB6FA2-05AD-4131-92FD-14C63DCA0394}" srcOrd="3" destOrd="0" presId="urn:microsoft.com/office/officeart/2005/8/layout/hList7#2"/>
    <dgm:cxn modelId="{41AC84DF-93F6-4A29-9EDD-8A48C55E8EE8}" type="presParOf" srcId="{A83C64CB-B0D2-4B0D-B8BB-4037E68F53CF}" destId="{C30BF7D2-E076-4D82-BC2A-7C981503DF27}" srcOrd="1" destOrd="0" presId="urn:microsoft.com/office/officeart/2005/8/layout/hList7#2"/>
    <dgm:cxn modelId="{6F19A789-D0CB-435A-BB4F-7C4E2F23E1BF}" type="presParOf" srcId="{A83C64CB-B0D2-4B0D-B8BB-4037E68F53CF}" destId="{195419CB-1BAB-46CE-B1D2-E27AE64BA8A5}" srcOrd="2" destOrd="0" presId="urn:microsoft.com/office/officeart/2005/8/layout/hList7#2"/>
    <dgm:cxn modelId="{54198A69-6CF2-47D3-98EC-D9AB6D2FDF07}" type="presParOf" srcId="{195419CB-1BAB-46CE-B1D2-E27AE64BA8A5}" destId="{16B25336-4201-4201-9BB9-70C9011C84B0}" srcOrd="0" destOrd="0" presId="urn:microsoft.com/office/officeart/2005/8/layout/hList7#2"/>
    <dgm:cxn modelId="{F589C9C1-FFD6-4C95-9408-8ADCFC8E2DA5}" type="presParOf" srcId="{195419CB-1BAB-46CE-B1D2-E27AE64BA8A5}" destId="{F3125389-9F65-444A-819C-EA76A70CBAD3}" srcOrd="1" destOrd="0" presId="urn:microsoft.com/office/officeart/2005/8/layout/hList7#2"/>
    <dgm:cxn modelId="{624E1633-1707-4C77-B298-91A197A0569E}" type="presParOf" srcId="{195419CB-1BAB-46CE-B1D2-E27AE64BA8A5}" destId="{2D6881B6-AE5E-460B-A1F8-209FD839083E}" srcOrd="2" destOrd="0" presId="urn:microsoft.com/office/officeart/2005/8/layout/hList7#2"/>
    <dgm:cxn modelId="{121EC0A4-B319-4E4B-9FB7-3111045D5DB1}" type="presParOf" srcId="{195419CB-1BAB-46CE-B1D2-E27AE64BA8A5}" destId="{2A526444-80F1-49DC-81F4-028903086A11}" srcOrd="3" destOrd="0" presId="urn:microsoft.com/office/officeart/2005/8/layout/hList7#2"/>
    <dgm:cxn modelId="{909939F8-0B47-48C7-A73F-DA4109E4C09C}" type="presParOf" srcId="{A83C64CB-B0D2-4B0D-B8BB-4037E68F53CF}" destId="{180E533F-19DD-442F-9528-87E0E42DD262}" srcOrd="3" destOrd="0" presId="urn:microsoft.com/office/officeart/2005/8/layout/hList7#2"/>
    <dgm:cxn modelId="{C64D8746-0A58-4970-8B73-F96CF6DC4A53}" type="presParOf" srcId="{A83C64CB-B0D2-4B0D-B8BB-4037E68F53CF}" destId="{13524C5D-F882-4583-A8A5-7C79A8879B46}" srcOrd="4" destOrd="0" presId="urn:microsoft.com/office/officeart/2005/8/layout/hList7#2"/>
    <dgm:cxn modelId="{C69D7006-B06B-4D58-8B47-7EBA6C4F4629}" type="presParOf" srcId="{13524C5D-F882-4583-A8A5-7C79A8879B46}" destId="{E347E31B-28B9-4BD7-BC6F-3685CECB071C}" srcOrd="0" destOrd="0" presId="urn:microsoft.com/office/officeart/2005/8/layout/hList7#2"/>
    <dgm:cxn modelId="{9B53DD38-3B2A-4084-A463-4DE0FCBBA7D4}" type="presParOf" srcId="{13524C5D-F882-4583-A8A5-7C79A8879B46}" destId="{92E20F94-2F10-4E8A-864C-FD2A0DC330A9}" srcOrd="1" destOrd="0" presId="urn:microsoft.com/office/officeart/2005/8/layout/hList7#2"/>
    <dgm:cxn modelId="{ED1AB9BE-8FEB-4EC7-A311-5FD33FE65F69}" type="presParOf" srcId="{13524C5D-F882-4583-A8A5-7C79A8879B46}" destId="{C997CF1E-F2D3-4DB3-A5BB-93594E6F6BC6}" srcOrd="2" destOrd="0" presId="urn:microsoft.com/office/officeart/2005/8/layout/hList7#2"/>
    <dgm:cxn modelId="{DA1CF5BF-5AC2-430F-BF97-9F4CC7C80390}" type="presParOf" srcId="{13524C5D-F882-4583-A8A5-7C79A8879B46}" destId="{999EF2A9-17B1-44A7-A682-4CBA424F8135}" srcOrd="3" destOrd="0" presId="urn:microsoft.com/office/officeart/2005/8/layout/hList7#2"/>
    <dgm:cxn modelId="{B6E07B83-E7B7-406B-A57A-5D321F88182C}" type="presParOf" srcId="{A83C64CB-B0D2-4B0D-B8BB-4037E68F53CF}" destId="{15A052C8-398D-4391-BA3A-5D9B3B641330}" srcOrd="5" destOrd="0" presId="urn:microsoft.com/office/officeart/2005/8/layout/hList7#2"/>
    <dgm:cxn modelId="{F4B42861-4C1C-47B4-9941-FC262998611D}" type="presParOf" srcId="{A83C64CB-B0D2-4B0D-B8BB-4037E68F53CF}" destId="{1BDA7F32-11F1-4B86-97B4-606D3F76F3E4}" srcOrd="6" destOrd="0" presId="urn:microsoft.com/office/officeart/2005/8/layout/hList7#2"/>
    <dgm:cxn modelId="{AAD2329E-BF22-49A4-B793-F1C967C97B66}" type="presParOf" srcId="{1BDA7F32-11F1-4B86-97B4-606D3F76F3E4}" destId="{ADFFBB29-E6CB-45D7-9CD1-91DFF00C48D4}" srcOrd="0" destOrd="0" presId="urn:microsoft.com/office/officeart/2005/8/layout/hList7#2"/>
    <dgm:cxn modelId="{66EBBEA3-63AA-443B-887D-1EA09CEA35E8}" type="presParOf" srcId="{1BDA7F32-11F1-4B86-97B4-606D3F76F3E4}" destId="{4EB54F83-D2A9-4A4A-A7DF-6BB8AA50C227}" srcOrd="1" destOrd="0" presId="urn:microsoft.com/office/officeart/2005/8/layout/hList7#2"/>
    <dgm:cxn modelId="{1CB1F8B2-B833-423F-9350-3C75084E1695}" type="presParOf" srcId="{1BDA7F32-11F1-4B86-97B4-606D3F76F3E4}" destId="{57F4D516-4A7E-477C-845D-CDCF9B0CBBA4}" srcOrd="2" destOrd="0" presId="urn:microsoft.com/office/officeart/2005/8/layout/hList7#2"/>
    <dgm:cxn modelId="{F2E1613A-A79E-4240-8048-26B1F9799095}" type="presParOf" srcId="{1BDA7F32-11F1-4B86-97B4-606D3F76F3E4}" destId="{ABCE3F49-B3F5-4912-9DCC-4F831DFD6EEC}" srcOrd="3" destOrd="0" presId="urn:microsoft.com/office/officeart/2005/8/layout/hList7#2"/>
    <dgm:cxn modelId="{FA09CDA6-D8D4-47D5-AB63-DF92774424FD}" type="presParOf" srcId="{A83C64CB-B0D2-4B0D-B8BB-4037E68F53CF}" destId="{156D6FAE-C6C4-4680-BBF0-ECE7918E2646}" srcOrd="7" destOrd="0" presId="urn:microsoft.com/office/officeart/2005/8/layout/hList7#2"/>
    <dgm:cxn modelId="{B8963BFD-95D1-4D23-A831-8399021B86DE}" type="presParOf" srcId="{A83C64CB-B0D2-4B0D-B8BB-4037E68F53CF}" destId="{6E3F3893-A6E5-4172-B454-C7F794434614}" srcOrd="8" destOrd="0" presId="urn:microsoft.com/office/officeart/2005/8/layout/hList7#2"/>
    <dgm:cxn modelId="{ADF31862-060C-4211-996D-F607DF001903}" type="presParOf" srcId="{6E3F3893-A6E5-4172-B454-C7F794434614}" destId="{FFD70849-3A48-40E1-BE13-CAF30C3B410C}" srcOrd="0" destOrd="0" presId="urn:microsoft.com/office/officeart/2005/8/layout/hList7#2"/>
    <dgm:cxn modelId="{056F76FB-C89E-4CB3-BA21-17D4F92235AA}" type="presParOf" srcId="{6E3F3893-A6E5-4172-B454-C7F794434614}" destId="{00F3C137-7579-4AC5-AF8E-62A96B844052}" srcOrd="1" destOrd="0" presId="urn:microsoft.com/office/officeart/2005/8/layout/hList7#2"/>
    <dgm:cxn modelId="{5BDC9E4F-1868-4F3C-9319-E6CD860D5DE8}" type="presParOf" srcId="{6E3F3893-A6E5-4172-B454-C7F794434614}" destId="{73F6E40B-B7CD-4B05-BA60-52DB5DAA1269}" srcOrd="2" destOrd="0" presId="urn:microsoft.com/office/officeart/2005/8/layout/hList7#2"/>
    <dgm:cxn modelId="{982E1BC2-24EC-434B-BF27-43B7279E8FF9}" type="presParOf" srcId="{6E3F3893-A6E5-4172-B454-C7F794434614}" destId="{6259FD49-5FFB-4041-B7E3-5C572DA092EF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A5EAF1C-57AD-4141-A7C3-0C9BECBDED94}" type="doc">
      <dgm:prSet loTypeId="urn:microsoft.com/office/officeart/2005/8/layout/hList7#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313FB7FB-DA2D-47E0-AC36-17585DCC76C7}">
      <dgm:prSet phldrT="[Κείμενο]" custT="1"/>
      <dgm:spPr/>
      <dgm:t>
        <a:bodyPr/>
        <a:lstStyle/>
        <a:p>
          <a:r>
            <a:rPr lang="el-GR" sz="2000" b="1" dirty="0" smtClean="0">
              <a:solidFill>
                <a:srgbClr val="002060"/>
              </a:solidFill>
            </a:rPr>
            <a:t>Τηλεόραση</a:t>
          </a:r>
          <a:endParaRPr lang="el-GR" sz="2000" b="1" dirty="0">
            <a:solidFill>
              <a:srgbClr val="002060"/>
            </a:solidFill>
          </a:endParaRPr>
        </a:p>
      </dgm:t>
    </dgm:pt>
    <dgm:pt modelId="{DB170CD7-5B52-4375-AAC6-7EC85B6EA419}" type="parTrans" cxnId="{B03A8357-1BB3-4A16-813A-765EE8821B49}">
      <dgm:prSet/>
      <dgm:spPr/>
      <dgm:t>
        <a:bodyPr/>
        <a:lstStyle/>
        <a:p>
          <a:endParaRPr lang="el-GR"/>
        </a:p>
      </dgm:t>
    </dgm:pt>
    <dgm:pt modelId="{E4F2E60F-4873-4C95-BA4D-96D67649317E}" type="sibTrans" cxnId="{B03A8357-1BB3-4A16-813A-765EE8821B49}">
      <dgm:prSet/>
      <dgm:spPr/>
      <dgm:t>
        <a:bodyPr/>
        <a:lstStyle/>
        <a:p>
          <a:endParaRPr lang="el-GR"/>
        </a:p>
      </dgm:t>
    </dgm:pt>
    <dgm:pt modelId="{B58E66AF-F921-4FD4-BD55-D3CB24B48AAB}">
      <dgm:prSet phldrT="[Κείμενο]" custT="1"/>
      <dgm:spPr/>
      <dgm:t>
        <a:bodyPr/>
        <a:lstStyle/>
        <a:p>
          <a:r>
            <a:rPr lang="el-GR" sz="2000" b="1" dirty="0" smtClean="0">
              <a:solidFill>
                <a:schemeClr val="bg2">
                  <a:lumMod val="25000"/>
                </a:schemeClr>
              </a:solidFill>
            </a:rPr>
            <a:t>Κινητό τηλέφωνο</a:t>
          </a:r>
          <a:endParaRPr lang="el-GR" sz="2000" b="1" dirty="0">
            <a:solidFill>
              <a:schemeClr val="bg2">
                <a:lumMod val="25000"/>
              </a:schemeClr>
            </a:solidFill>
          </a:endParaRPr>
        </a:p>
      </dgm:t>
    </dgm:pt>
    <dgm:pt modelId="{601EFC93-767C-4AC1-A593-E10878BABF51}" type="parTrans" cxnId="{E94CDE72-BA81-4CDB-A287-1B85E1BFEB42}">
      <dgm:prSet/>
      <dgm:spPr/>
      <dgm:t>
        <a:bodyPr/>
        <a:lstStyle/>
        <a:p>
          <a:endParaRPr lang="el-GR"/>
        </a:p>
      </dgm:t>
    </dgm:pt>
    <dgm:pt modelId="{AB8BA9B1-CD05-4F47-A58D-64947128C260}" type="sibTrans" cxnId="{E94CDE72-BA81-4CDB-A287-1B85E1BFEB42}">
      <dgm:prSet/>
      <dgm:spPr/>
      <dgm:t>
        <a:bodyPr/>
        <a:lstStyle/>
        <a:p>
          <a:endParaRPr lang="el-GR"/>
        </a:p>
      </dgm:t>
    </dgm:pt>
    <dgm:pt modelId="{24ECB841-5760-4AD6-BB3A-75B8BA0E3D47}">
      <dgm:prSet custT="1"/>
      <dgm:spPr/>
      <dgm:t>
        <a:bodyPr/>
        <a:lstStyle/>
        <a:p>
          <a:r>
            <a:rPr lang="el-GR" sz="2400" b="1" dirty="0" smtClean="0">
              <a:solidFill>
                <a:schemeClr val="tx2"/>
              </a:solidFill>
            </a:rPr>
            <a:t>Ραντάρ</a:t>
          </a:r>
          <a:endParaRPr lang="el-GR" sz="2400" b="1" dirty="0">
            <a:solidFill>
              <a:schemeClr val="tx2"/>
            </a:solidFill>
          </a:endParaRPr>
        </a:p>
      </dgm:t>
    </dgm:pt>
    <dgm:pt modelId="{00C98372-C074-480A-9A45-DD034D63A25F}" type="parTrans" cxnId="{8E2D0FDE-D4DD-4977-A20D-2816F7264CF6}">
      <dgm:prSet/>
      <dgm:spPr/>
      <dgm:t>
        <a:bodyPr/>
        <a:lstStyle/>
        <a:p>
          <a:endParaRPr lang="el-GR"/>
        </a:p>
      </dgm:t>
    </dgm:pt>
    <dgm:pt modelId="{136220E0-269D-43DB-ADB1-1EE561946E12}" type="sibTrans" cxnId="{8E2D0FDE-D4DD-4977-A20D-2816F7264CF6}">
      <dgm:prSet/>
      <dgm:spPr/>
      <dgm:t>
        <a:bodyPr/>
        <a:lstStyle/>
        <a:p>
          <a:endParaRPr lang="el-GR"/>
        </a:p>
      </dgm:t>
    </dgm:pt>
    <dgm:pt modelId="{62778129-F5FA-48E4-9184-8CE0CCE4CBC4}">
      <dgm:prSet custT="1"/>
      <dgm:spPr/>
      <dgm:t>
        <a:bodyPr/>
        <a:lstStyle/>
        <a:p>
          <a:r>
            <a:rPr lang="el-GR" sz="2000" b="0" dirty="0" smtClean="0">
              <a:solidFill>
                <a:schemeClr val="bg2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rPr>
            <a:t>Ραδιόφωνο</a:t>
          </a:r>
          <a:endParaRPr lang="el-GR" sz="2000" b="0" dirty="0">
            <a:solidFill>
              <a:schemeClr val="bg2"/>
            </a:solidFill>
          </a:endParaRPr>
        </a:p>
      </dgm:t>
    </dgm:pt>
    <dgm:pt modelId="{465984FA-1E91-4075-9B63-536374EB629A}" type="parTrans" cxnId="{92B698BF-B059-4102-809D-0A9FA0EE1328}">
      <dgm:prSet/>
      <dgm:spPr/>
      <dgm:t>
        <a:bodyPr/>
        <a:lstStyle/>
        <a:p>
          <a:endParaRPr lang="el-GR"/>
        </a:p>
      </dgm:t>
    </dgm:pt>
    <dgm:pt modelId="{6E24B3F9-1A6B-48D5-B90F-FB208E6167E8}" type="sibTrans" cxnId="{92B698BF-B059-4102-809D-0A9FA0EE1328}">
      <dgm:prSet/>
      <dgm:spPr/>
      <dgm:t>
        <a:bodyPr/>
        <a:lstStyle/>
        <a:p>
          <a:endParaRPr lang="el-GR"/>
        </a:p>
      </dgm:t>
    </dgm:pt>
    <dgm:pt modelId="{2D5A0461-A725-4254-87B5-9F49A0729A27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rPr>
            <a:t>Waikie/talkie</a:t>
          </a:r>
          <a:endParaRPr lang="el-GR" b="1" dirty="0">
            <a:solidFill>
              <a:schemeClr val="tx1"/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a:endParaRPr>
        </a:p>
      </dgm:t>
    </dgm:pt>
    <dgm:pt modelId="{E2FC0630-4F2F-40D5-B653-468B127047DF}" type="parTrans" cxnId="{5125E29D-0D49-4775-9858-8F2FB01A2AB7}">
      <dgm:prSet/>
      <dgm:spPr/>
      <dgm:t>
        <a:bodyPr/>
        <a:lstStyle/>
        <a:p>
          <a:endParaRPr lang="el-GR"/>
        </a:p>
      </dgm:t>
    </dgm:pt>
    <dgm:pt modelId="{86C1C7A5-121F-4B0C-A0CE-8E655B6798FB}" type="sibTrans" cxnId="{5125E29D-0D49-4775-9858-8F2FB01A2AB7}">
      <dgm:prSet/>
      <dgm:spPr/>
      <dgm:t>
        <a:bodyPr/>
        <a:lstStyle/>
        <a:p>
          <a:endParaRPr lang="el-GR"/>
        </a:p>
      </dgm:t>
    </dgm:pt>
    <dgm:pt modelId="{922E536D-525E-4DBC-9E5D-C5721BBFFEB3}" type="pres">
      <dgm:prSet presAssocID="{BA5EAF1C-57AD-4141-A7C3-0C9BECBDED9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943C1592-4C6E-42FE-9EA0-8DDF7CB61F2E}" type="pres">
      <dgm:prSet presAssocID="{BA5EAF1C-57AD-4141-A7C3-0C9BECBDED94}" presName="fgShape" presStyleLbl="fgShp" presStyleIdx="0" presStyleCnt="1" custScaleX="107722" custScaleY="194894" custLinFactNeighborX="3294" custLinFactNeighborY="-29030"/>
      <dgm:spPr/>
    </dgm:pt>
    <dgm:pt modelId="{A83C64CB-B0D2-4B0D-B8BB-4037E68F53CF}" type="pres">
      <dgm:prSet presAssocID="{BA5EAF1C-57AD-4141-A7C3-0C9BECBDED94}" presName="linComp" presStyleCnt="0"/>
      <dgm:spPr/>
    </dgm:pt>
    <dgm:pt modelId="{A118D5A0-E7E9-4641-84D9-8274307FDEDE}" type="pres">
      <dgm:prSet presAssocID="{62778129-F5FA-48E4-9184-8CE0CCE4CBC4}" presName="compNode" presStyleCnt="0"/>
      <dgm:spPr/>
    </dgm:pt>
    <dgm:pt modelId="{85FBC833-5D54-41A7-8639-E5C7892184B4}" type="pres">
      <dgm:prSet presAssocID="{62778129-F5FA-48E4-9184-8CE0CCE4CBC4}" presName="bkgdShape" presStyleLbl="node1" presStyleIdx="0" presStyleCnt="5"/>
      <dgm:spPr/>
      <dgm:t>
        <a:bodyPr/>
        <a:lstStyle/>
        <a:p>
          <a:endParaRPr lang="el-GR"/>
        </a:p>
      </dgm:t>
    </dgm:pt>
    <dgm:pt modelId="{477BD4CE-903A-473B-9CFB-E6D6A733F59A}" type="pres">
      <dgm:prSet presAssocID="{62778129-F5FA-48E4-9184-8CE0CCE4CBC4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40C286A-D48B-4654-9895-D30E19CC3CC6}" type="pres">
      <dgm:prSet presAssocID="{62778129-F5FA-48E4-9184-8CE0CCE4CBC4}" presName="invisiNode" presStyleLbl="node1" presStyleIdx="0" presStyleCnt="5"/>
      <dgm:spPr/>
    </dgm:pt>
    <dgm:pt modelId="{92C0F39A-9A3E-419C-A664-78C249D842F3}" type="pres">
      <dgm:prSet presAssocID="{62778129-F5FA-48E4-9184-8CE0CCE4CBC4}" presName="imagNode" presStyleLbl="fgImgPlace1" presStyleIdx="0" presStyleCnt="5" custScaleY="138059"/>
      <dgm:spPr>
        <a:blipFill rotWithShape="0">
          <a:blip xmlns:r="http://schemas.openxmlformats.org/officeDocument/2006/relationships" r:embed="rId1">
            <a:lum bright="10000" contrast="10000"/>
          </a:blip>
          <a:stretch>
            <a:fillRect/>
          </a:stretch>
        </a:blipFill>
        <a:ln>
          <a:solidFill>
            <a:srgbClr val="FFFF00"/>
          </a:solidFill>
        </a:ln>
      </dgm:spPr>
    </dgm:pt>
    <dgm:pt modelId="{AEA26F10-D97A-4006-AB8D-079EC93E52EB}" type="pres">
      <dgm:prSet presAssocID="{6E24B3F9-1A6B-48D5-B90F-FB208E6167E8}" presName="sibTrans" presStyleLbl="sibTrans2D1" presStyleIdx="0" presStyleCnt="0"/>
      <dgm:spPr/>
      <dgm:t>
        <a:bodyPr/>
        <a:lstStyle/>
        <a:p>
          <a:endParaRPr lang="el-GR"/>
        </a:p>
      </dgm:t>
    </dgm:pt>
    <dgm:pt modelId="{195419CB-1BAB-46CE-B1D2-E27AE64BA8A5}" type="pres">
      <dgm:prSet presAssocID="{313FB7FB-DA2D-47E0-AC36-17585DCC76C7}" presName="compNode" presStyleCnt="0"/>
      <dgm:spPr/>
    </dgm:pt>
    <dgm:pt modelId="{16B25336-4201-4201-9BB9-70C9011C84B0}" type="pres">
      <dgm:prSet presAssocID="{313FB7FB-DA2D-47E0-AC36-17585DCC76C7}" presName="bkgdShape" presStyleLbl="node1" presStyleIdx="1" presStyleCnt="5" custLinFactNeighborX="2211" custLinFactNeighborY="3322"/>
      <dgm:spPr/>
      <dgm:t>
        <a:bodyPr/>
        <a:lstStyle/>
        <a:p>
          <a:endParaRPr lang="el-GR"/>
        </a:p>
      </dgm:t>
    </dgm:pt>
    <dgm:pt modelId="{F3125389-9F65-444A-819C-EA76A70CBAD3}" type="pres">
      <dgm:prSet presAssocID="{313FB7FB-DA2D-47E0-AC36-17585DCC76C7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D6881B6-AE5E-460B-A1F8-209FD839083E}" type="pres">
      <dgm:prSet presAssocID="{313FB7FB-DA2D-47E0-AC36-17585DCC76C7}" presName="invisiNode" presStyleLbl="node1" presStyleIdx="1" presStyleCnt="5"/>
      <dgm:spPr/>
    </dgm:pt>
    <dgm:pt modelId="{2A526444-80F1-49DC-81F4-028903086A11}" type="pres">
      <dgm:prSet presAssocID="{313FB7FB-DA2D-47E0-AC36-17585DCC76C7}" presName="imagNode" presStyleLbl="fgImgPlace1" presStyleIdx="1" presStyleCnt="5" custScaleY="130317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B0F0"/>
          </a:solidFill>
        </a:ln>
      </dgm:spPr>
    </dgm:pt>
    <dgm:pt modelId="{180E533F-19DD-442F-9528-87E0E42DD262}" type="pres">
      <dgm:prSet presAssocID="{E4F2E60F-4873-4C95-BA4D-96D67649317E}" presName="sibTrans" presStyleLbl="sibTrans2D1" presStyleIdx="0" presStyleCnt="0"/>
      <dgm:spPr/>
      <dgm:t>
        <a:bodyPr/>
        <a:lstStyle/>
        <a:p>
          <a:endParaRPr lang="el-GR"/>
        </a:p>
      </dgm:t>
    </dgm:pt>
    <dgm:pt modelId="{FF07E2AC-D325-478B-A8A7-8A32236B16B7}" type="pres">
      <dgm:prSet presAssocID="{B58E66AF-F921-4FD4-BD55-D3CB24B48AAB}" presName="compNode" presStyleCnt="0"/>
      <dgm:spPr/>
    </dgm:pt>
    <dgm:pt modelId="{B1F53D50-BB2B-4A1A-8004-2BD6E8AE67C5}" type="pres">
      <dgm:prSet presAssocID="{B58E66AF-F921-4FD4-BD55-D3CB24B48AAB}" presName="bkgdShape" presStyleLbl="node1" presStyleIdx="2" presStyleCnt="5" custLinFactNeighborX="4421" custLinFactNeighborY="3322"/>
      <dgm:spPr/>
      <dgm:t>
        <a:bodyPr/>
        <a:lstStyle/>
        <a:p>
          <a:endParaRPr lang="el-GR"/>
        </a:p>
      </dgm:t>
    </dgm:pt>
    <dgm:pt modelId="{AFE92309-A487-4437-AFB2-E75EE1FE6D99}" type="pres">
      <dgm:prSet presAssocID="{B58E66AF-F921-4FD4-BD55-D3CB24B48AAB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AF0740D-213C-4377-8DCD-BD6CADC9F44A}" type="pres">
      <dgm:prSet presAssocID="{B58E66AF-F921-4FD4-BD55-D3CB24B48AAB}" presName="invisiNode" presStyleLbl="node1" presStyleIdx="2" presStyleCnt="5"/>
      <dgm:spPr/>
    </dgm:pt>
    <dgm:pt modelId="{14C839A7-3BA9-4494-9849-BE4DDA5A7532}" type="pres">
      <dgm:prSet presAssocID="{B58E66AF-F921-4FD4-BD55-D3CB24B48AAB}" presName="imagNode" presStyleLbl="fgImgPlace1" presStyleIdx="2" presStyleCnt="5" custScaleY="123081"/>
      <dgm:spPr>
        <a:blipFill rotWithShape="0">
          <a:blip xmlns:r="http://schemas.openxmlformats.org/officeDocument/2006/relationships" r:embed="rId3">
            <a:lum bright="10000" contrast="10000"/>
          </a:blip>
          <a:stretch>
            <a:fillRect/>
          </a:stretch>
        </a:blipFill>
        <a:ln>
          <a:solidFill>
            <a:srgbClr val="00B050"/>
          </a:solidFill>
        </a:ln>
      </dgm:spPr>
    </dgm:pt>
    <dgm:pt modelId="{D65D7D47-9EC0-4387-9337-A20843A4F465}" type="pres">
      <dgm:prSet presAssocID="{AB8BA9B1-CD05-4F47-A58D-64947128C260}" presName="sibTrans" presStyleLbl="sibTrans2D1" presStyleIdx="0" presStyleCnt="0"/>
      <dgm:spPr/>
      <dgm:t>
        <a:bodyPr/>
        <a:lstStyle/>
        <a:p>
          <a:endParaRPr lang="el-GR"/>
        </a:p>
      </dgm:t>
    </dgm:pt>
    <dgm:pt modelId="{21811693-7A88-4ED7-BACD-60F9E1DF35F6}" type="pres">
      <dgm:prSet presAssocID="{24ECB841-5760-4AD6-BB3A-75B8BA0E3D47}" presName="compNode" presStyleCnt="0"/>
      <dgm:spPr/>
    </dgm:pt>
    <dgm:pt modelId="{E3AA9655-9B83-4724-BD3D-2E7A48B3CEFD}" type="pres">
      <dgm:prSet presAssocID="{24ECB841-5760-4AD6-BB3A-75B8BA0E3D47}" presName="bkgdShape" presStyleLbl="node1" presStyleIdx="3" presStyleCnt="5" custLinFactNeighborX="1371" custLinFactNeighborY="3322"/>
      <dgm:spPr/>
      <dgm:t>
        <a:bodyPr/>
        <a:lstStyle/>
        <a:p>
          <a:endParaRPr lang="el-GR"/>
        </a:p>
      </dgm:t>
    </dgm:pt>
    <dgm:pt modelId="{D6549F22-A3A4-4CE5-B2BC-5E4A21DFFF56}" type="pres">
      <dgm:prSet presAssocID="{24ECB841-5760-4AD6-BB3A-75B8BA0E3D47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A2DA378-CA4B-4E3D-A1E3-525AB983CF31}" type="pres">
      <dgm:prSet presAssocID="{24ECB841-5760-4AD6-BB3A-75B8BA0E3D47}" presName="invisiNode" presStyleLbl="node1" presStyleIdx="3" presStyleCnt="5"/>
      <dgm:spPr/>
    </dgm:pt>
    <dgm:pt modelId="{E322B930-6827-4409-B585-83ED6B297557}" type="pres">
      <dgm:prSet presAssocID="{24ECB841-5760-4AD6-BB3A-75B8BA0E3D47}" presName="imagNode" presStyleLbl="fgImgPlace1" presStyleIdx="3" presStyleCnt="5" custScaleY="115845"/>
      <dgm:spPr>
        <a:blipFill rotWithShape="0">
          <a:blip xmlns:r="http://schemas.openxmlformats.org/officeDocument/2006/relationships" r:embed="rId4">
            <a:lum bright="10000" contrast="10000"/>
          </a:blip>
          <a:stretch>
            <a:fillRect/>
          </a:stretch>
        </a:blipFill>
        <a:ln>
          <a:solidFill>
            <a:schemeClr val="accent3">
              <a:lumMod val="60000"/>
              <a:lumOff val="40000"/>
            </a:schemeClr>
          </a:solidFill>
        </a:ln>
      </dgm:spPr>
    </dgm:pt>
    <dgm:pt modelId="{02FBC149-A88D-49DE-90FC-60F4B760580E}" type="pres">
      <dgm:prSet presAssocID="{136220E0-269D-43DB-ADB1-1EE561946E12}" presName="sibTrans" presStyleLbl="sibTrans2D1" presStyleIdx="0" presStyleCnt="0"/>
      <dgm:spPr/>
      <dgm:t>
        <a:bodyPr/>
        <a:lstStyle/>
        <a:p>
          <a:endParaRPr lang="el-GR"/>
        </a:p>
      </dgm:t>
    </dgm:pt>
    <dgm:pt modelId="{EBFDF21A-13EA-4C69-97F8-D693025590A5}" type="pres">
      <dgm:prSet presAssocID="{2D5A0461-A725-4254-87B5-9F49A0729A27}" presName="compNode" presStyleCnt="0"/>
      <dgm:spPr/>
    </dgm:pt>
    <dgm:pt modelId="{4CF9CCD4-5B83-4796-98F6-5FB515C98467}" type="pres">
      <dgm:prSet presAssocID="{2D5A0461-A725-4254-87B5-9F49A0729A27}" presName="bkgdShape" presStyleLbl="node1" presStyleIdx="4" presStyleCnt="5"/>
      <dgm:spPr/>
      <dgm:t>
        <a:bodyPr/>
        <a:lstStyle/>
        <a:p>
          <a:endParaRPr lang="el-GR"/>
        </a:p>
      </dgm:t>
    </dgm:pt>
    <dgm:pt modelId="{661B0AEA-5010-4B12-96AF-68DB8A38EDBD}" type="pres">
      <dgm:prSet presAssocID="{2D5A0461-A725-4254-87B5-9F49A0729A27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A861569-D21B-449E-8647-9CE4EFB465B9}" type="pres">
      <dgm:prSet presAssocID="{2D5A0461-A725-4254-87B5-9F49A0729A27}" presName="invisiNode" presStyleLbl="node1" presStyleIdx="4" presStyleCnt="5"/>
      <dgm:spPr/>
    </dgm:pt>
    <dgm:pt modelId="{A013C7D1-C250-494D-9334-C074D709DEB5}" type="pres">
      <dgm:prSet presAssocID="{2D5A0461-A725-4254-87B5-9F49A0729A27}" presName="imagNode" presStyleLbl="fgImgPlace1" presStyleIdx="4" presStyleCnt="5" custScaleY="108609"/>
      <dgm:spPr>
        <a:blipFill rotWithShape="0">
          <a:blip xmlns:r="http://schemas.openxmlformats.org/officeDocument/2006/relationships" r:embed="rId5">
            <a:lum bright="20000" contrast="10000"/>
          </a:blip>
          <a:stretch>
            <a:fillRect/>
          </a:stretch>
        </a:blipFill>
        <a:ln>
          <a:solidFill>
            <a:srgbClr val="FFC000"/>
          </a:solidFill>
        </a:ln>
      </dgm:spPr>
    </dgm:pt>
  </dgm:ptLst>
  <dgm:cxnLst>
    <dgm:cxn modelId="{5DF6E82E-9F61-424C-B93C-784DF06DC928}" type="presOf" srcId="{313FB7FB-DA2D-47E0-AC36-17585DCC76C7}" destId="{16B25336-4201-4201-9BB9-70C9011C84B0}" srcOrd="0" destOrd="0" presId="urn:microsoft.com/office/officeart/2005/8/layout/hList7#3"/>
    <dgm:cxn modelId="{CFD72793-32B1-4299-9C63-862E87520FA7}" type="presOf" srcId="{24ECB841-5760-4AD6-BB3A-75B8BA0E3D47}" destId="{E3AA9655-9B83-4724-BD3D-2E7A48B3CEFD}" srcOrd="0" destOrd="0" presId="urn:microsoft.com/office/officeart/2005/8/layout/hList7#3"/>
    <dgm:cxn modelId="{5125E29D-0D49-4775-9858-8F2FB01A2AB7}" srcId="{BA5EAF1C-57AD-4141-A7C3-0C9BECBDED94}" destId="{2D5A0461-A725-4254-87B5-9F49A0729A27}" srcOrd="4" destOrd="0" parTransId="{E2FC0630-4F2F-40D5-B653-468B127047DF}" sibTransId="{86C1C7A5-121F-4B0C-A0CE-8E655B6798FB}"/>
    <dgm:cxn modelId="{9DCC84ED-B03A-4D9F-8FCB-1612153E3513}" type="presOf" srcId="{2D5A0461-A725-4254-87B5-9F49A0729A27}" destId="{4CF9CCD4-5B83-4796-98F6-5FB515C98467}" srcOrd="0" destOrd="0" presId="urn:microsoft.com/office/officeart/2005/8/layout/hList7#3"/>
    <dgm:cxn modelId="{5055ED46-8C2D-4510-83A9-E7065DDAF4A2}" type="presOf" srcId="{E4F2E60F-4873-4C95-BA4D-96D67649317E}" destId="{180E533F-19DD-442F-9528-87E0E42DD262}" srcOrd="0" destOrd="0" presId="urn:microsoft.com/office/officeart/2005/8/layout/hList7#3"/>
    <dgm:cxn modelId="{131191EF-E13B-447F-8BE2-27113922BA02}" type="presOf" srcId="{2D5A0461-A725-4254-87B5-9F49A0729A27}" destId="{661B0AEA-5010-4B12-96AF-68DB8A38EDBD}" srcOrd="1" destOrd="0" presId="urn:microsoft.com/office/officeart/2005/8/layout/hList7#3"/>
    <dgm:cxn modelId="{0F7AC9A7-2529-4BAF-BCDD-F1CD4720D1BE}" type="presOf" srcId="{313FB7FB-DA2D-47E0-AC36-17585DCC76C7}" destId="{F3125389-9F65-444A-819C-EA76A70CBAD3}" srcOrd="1" destOrd="0" presId="urn:microsoft.com/office/officeart/2005/8/layout/hList7#3"/>
    <dgm:cxn modelId="{D0AC0821-B45F-4498-B664-84452739BA78}" type="presOf" srcId="{136220E0-269D-43DB-ADB1-1EE561946E12}" destId="{02FBC149-A88D-49DE-90FC-60F4B760580E}" srcOrd="0" destOrd="0" presId="urn:microsoft.com/office/officeart/2005/8/layout/hList7#3"/>
    <dgm:cxn modelId="{B03A8357-1BB3-4A16-813A-765EE8821B49}" srcId="{BA5EAF1C-57AD-4141-A7C3-0C9BECBDED94}" destId="{313FB7FB-DA2D-47E0-AC36-17585DCC76C7}" srcOrd="1" destOrd="0" parTransId="{DB170CD7-5B52-4375-AAC6-7EC85B6EA419}" sibTransId="{E4F2E60F-4873-4C95-BA4D-96D67649317E}"/>
    <dgm:cxn modelId="{0979D1E8-C045-4E70-A74F-146A963996C9}" type="presOf" srcId="{62778129-F5FA-48E4-9184-8CE0CCE4CBC4}" destId="{477BD4CE-903A-473B-9CFB-E6D6A733F59A}" srcOrd="1" destOrd="0" presId="urn:microsoft.com/office/officeart/2005/8/layout/hList7#3"/>
    <dgm:cxn modelId="{74441AF6-1C0C-4F69-991C-929E1340654E}" type="presOf" srcId="{62778129-F5FA-48E4-9184-8CE0CCE4CBC4}" destId="{85FBC833-5D54-41A7-8639-E5C7892184B4}" srcOrd="0" destOrd="0" presId="urn:microsoft.com/office/officeart/2005/8/layout/hList7#3"/>
    <dgm:cxn modelId="{AE93A8B9-6855-44E4-A9C6-2BC46A61E8E9}" type="presOf" srcId="{B58E66AF-F921-4FD4-BD55-D3CB24B48AAB}" destId="{AFE92309-A487-4437-AFB2-E75EE1FE6D99}" srcOrd="1" destOrd="0" presId="urn:microsoft.com/office/officeart/2005/8/layout/hList7#3"/>
    <dgm:cxn modelId="{7E7EB800-37C8-46B7-A26D-3680AA041EBD}" type="presOf" srcId="{6E24B3F9-1A6B-48D5-B90F-FB208E6167E8}" destId="{AEA26F10-D97A-4006-AB8D-079EC93E52EB}" srcOrd="0" destOrd="0" presId="urn:microsoft.com/office/officeart/2005/8/layout/hList7#3"/>
    <dgm:cxn modelId="{F16C223C-1BA5-47AB-A8AA-C1AD5A94CF47}" type="presOf" srcId="{24ECB841-5760-4AD6-BB3A-75B8BA0E3D47}" destId="{D6549F22-A3A4-4CE5-B2BC-5E4A21DFFF56}" srcOrd="1" destOrd="0" presId="urn:microsoft.com/office/officeart/2005/8/layout/hList7#3"/>
    <dgm:cxn modelId="{92B698BF-B059-4102-809D-0A9FA0EE1328}" srcId="{BA5EAF1C-57AD-4141-A7C3-0C9BECBDED94}" destId="{62778129-F5FA-48E4-9184-8CE0CCE4CBC4}" srcOrd="0" destOrd="0" parTransId="{465984FA-1E91-4075-9B63-536374EB629A}" sibTransId="{6E24B3F9-1A6B-48D5-B90F-FB208E6167E8}"/>
    <dgm:cxn modelId="{E94CDE72-BA81-4CDB-A287-1B85E1BFEB42}" srcId="{BA5EAF1C-57AD-4141-A7C3-0C9BECBDED94}" destId="{B58E66AF-F921-4FD4-BD55-D3CB24B48AAB}" srcOrd="2" destOrd="0" parTransId="{601EFC93-767C-4AC1-A593-E10878BABF51}" sibTransId="{AB8BA9B1-CD05-4F47-A58D-64947128C260}"/>
    <dgm:cxn modelId="{474514B6-C800-4EA0-A5F9-AED8D9AB0DEF}" type="presOf" srcId="{BA5EAF1C-57AD-4141-A7C3-0C9BECBDED94}" destId="{922E536D-525E-4DBC-9E5D-C5721BBFFEB3}" srcOrd="0" destOrd="0" presId="urn:microsoft.com/office/officeart/2005/8/layout/hList7#3"/>
    <dgm:cxn modelId="{8E2D0FDE-D4DD-4977-A20D-2816F7264CF6}" srcId="{BA5EAF1C-57AD-4141-A7C3-0C9BECBDED94}" destId="{24ECB841-5760-4AD6-BB3A-75B8BA0E3D47}" srcOrd="3" destOrd="0" parTransId="{00C98372-C074-480A-9A45-DD034D63A25F}" sibTransId="{136220E0-269D-43DB-ADB1-1EE561946E12}"/>
    <dgm:cxn modelId="{E6743F74-CD05-4F21-973F-FA5BAC8AD516}" type="presOf" srcId="{AB8BA9B1-CD05-4F47-A58D-64947128C260}" destId="{D65D7D47-9EC0-4387-9337-A20843A4F465}" srcOrd="0" destOrd="0" presId="urn:microsoft.com/office/officeart/2005/8/layout/hList7#3"/>
    <dgm:cxn modelId="{BF6626CA-0863-4992-8F90-29F9866ECDF1}" type="presOf" srcId="{B58E66AF-F921-4FD4-BD55-D3CB24B48AAB}" destId="{B1F53D50-BB2B-4A1A-8004-2BD6E8AE67C5}" srcOrd="0" destOrd="0" presId="urn:microsoft.com/office/officeart/2005/8/layout/hList7#3"/>
    <dgm:cxn modelId="{5766F035-6D7B-4D2F-BF8E-3A145C96EC69}" type="presParOf" srcId="{922E536D-525E-4DBC-9E5D-C5721BBFFEB3}" destId="{943C1592-4C6E-42FE-9EA0-8DDF7CB61F2E}" srcOrd="0" destOrd="0" presId="urn:microsoft.com/office/officeart/2005/8/layout/hList7#3"/>
    <dgm:cxn modelId="{45AACFC8-55DB-4748-81E1-BFA23D96E8E7}" type="presParOf" srcId="{922E536D-525E-4DBC-9E5D-C5721BBFFEB3}" destId="{A83C64CB-B0D2-4B0D-B8BB-4037E68F53CF}" srcOrd="1" destOrd="0" presId="urn:microsoft.com/office/officeart/2005/8/layout/hList7#3"/>
    <dgm:cxn modelId="{C9CC2DDE-3E48-4F16-B3B7-FF40A6C1AF58}" type="presParOf" srcId="{A83C64CB-B0D2-4B0D-B8BB-4037E68F53CF}" destId="{A118D5A0-E7E9-4641-84D9-8274307FDEDE}" srcOrd="0" destOrd="0" presId="urn:microsoft.com/office/officeart/2005/8/layout/hList7#3"/>
    <dgm:cxn modelId="{A6945637-7C93-4484-AFF8-F0C4B24F3D6F}" type="presParOf" srcId="{A118D5A0-E7E9-4641-84D9-8274307FDEDE}" destId="{85FBC833-5D54-41A7-8639-E5C7892184B4}" srcOrd="0" destOrd="0" presId="urn:microsoft.com/office/officeart/2005/8/layout/hList7#3"/>
    <dgm:cxn modelId="{26BAD65C-3D5C-46AF-B76E-1252D08B2927}" type="presParOf" srcId="{A118D5A0-E7E9-4641-84D9-8274307FDEDE}" destId="{477BD4CE-903A-473B-9CFB-E6D6A733F59A}" srcOrd="1" destOrd="0" presId="urn:microsoft.com/office/officeart/2005/8/layout/hList7#3"/>
    <dgm:cxn modelId="{21BB8433-52FD-4966-A7E1-032BC63D73E2}" type="presParOf" srcId="{A118D5A0-E7E9-4641-84D9-8274307FDEDE}" destId="{240C286A-D48B-4654-9895-D30E19CC3CC6}" srcOrd="2" destOrd="0" presId="urn:microsoft.com/office/officeart/2005/8/layout/hList7#3"/>
    <dgm:cxn modelId="{292C25E9-B381-4A7B-BC29-2EAABC849953}" type="presParOf" srcId="{A118D5A0-E7E9-4641-84D9-8274307FDEDE}" destId="{92C0F39A-9A3E-419C-A664-78C249D842F3}" srcOrd="3" destOrd="0" presId="urn:microsoft.com/office/officeart/2005/8/layout/hList7#3"/>
    <dgm:cxn modelId="{9EEEACD9-5750-4673-A503-5AD6A9DAF605}" type="presParOf" srcId="{A83C64CB-B0D2-4B0D-B8BB-4037E68F53CF}" destId="{AEA26F10-D97A-4006-AB8D-079EC93E52EB}" srcOrd="1" destOrd="0" presId="urn:microsoft.com/office/officeart/2005/8/layout/hList7#3"/>
    <dgm:cxn modelId="{26C2F8A7-8C0F-482F-8F6C-B2FFEE89ED1D}" type="presParOf" srcId="{A83C64CB-B0D2-4B0D-B8BB-4037E68F53CF}" destId="{195419CB-1BAB-46CE-B1D2-E27AE64BA8A5}" srcOrd="2" destOrd="0" presId="urn:microsoft.com/office/officeart/2005/8/layout/hList7#3"/>
    <dgm:cxn modelId="{F4ADB3DB-C866-4CD9-A353-7D64C20B44FA}" type="presParOf" srcId="{195419CB-1BAB-46CE-B1D2-E27AE64BA8A5}" destId="{16B25336-4201-4201-9BB9-70C9011C84B0}" srcOrd="0" destOrd="0" presId="urn:microsoft.com/office/officeart/2005/8/layout/hList7#3"/>
    <dgm:cxn modelId="{DBE946A3-063D-4D0E-B97C-9510D46FE7B6}" type="presParOf" srcId="{195419CB-1BAB-46CE-B1D2-E27AE64BA8A5}" destId="{F3125389-9F65-444A-819C-EA76A70CBAD3}" srcOrd="1" destOrd="0" presId="urn:microsoft.com/office/officeart/2005/8/layout/hList7#3"/>
    <dgm:cxn modelId="{1420CAA5-5B29-4CF5-9D52-5523BDF9511E}" type="presParOf" srcId="{195419CB-1BAB-46CE-B1D2-E27AE64BA8A5}" destId="{2D6881B6-AE5E-460B-A1F8-209FD839083E}" srcOrd="2" destOrd="0" presId="urn:microsoft.com/office/officeart/2005/8/layout/hList7#3"/>
    <dgm:cxn modelId="{0935CC1C-1E32-4C48-BB12-085C132FA545}" type="presParOf" srcId="{195419CB-1BAB-46CE-B1D2-E27AE64BA8A5}" destId="{2A526444-80F1-49DC-81F4-028903086A11}" srcOrd="3" destOrd="0" presId="urn:microsoft.com/office/officeart/2005/8/layout/hList7#3"/>
    <dgm:cxn modelId="{68357522-B5CB-4ACC-8E92-BF2A4854292E}" type="presParOf" srcId="{A83C64CB-B0D2-4B0D-B8BB-4037E68F53CF}" destId="{180E533F-19DD-442F-9528-87E0E42DD262}" srcOrd="3" destOrd="0" presId="urn:microsoft.com/office/officeart/2005/8/layout/hList7#3"/>
    <dgm:cxn modelId="{5E57B72B-BD68-45D5-8BD5-DD867928DACE}" type="presParOf" srcId="{A83C64CB-B0D2-4B0D-B8BB-4037E68F53CF}" destId="{FF07E2AC-D325-478B-A8A7-8A32236B16B7}" srcOrd="4" destOrd="0" presId="urn:microsoft.com/office/officeart/2005/8/layout/hList7#3"/>
    <dgm:cxn modelId="{96403A26-1B2F-4E53-8293-44AFECA98CBC}" type="presParOf" srcId="{FF07E2AC-D325-478B-A8A7-8A32236B16B7}" destId="{B1F53D50-BB2B-4A1A-8004-2BD6E8AE67C5}" srcOrd="0" destOrd="0" presId="urn:microsoft.com/office/officeart/2005/8/layout/hList7#3"/>
    <dgm:cxn modelId="{453CD4C8-F1D8-4ED4-A94D-4F3A0341C715}" type="presParOf" srcId="{FF07E2AC-D325-478B-A8A7-8A32236B16B7}" destId="{AFE92309-A487-4437-AFB2-E75EE1FE6D99}" srcOrd="1" destOrd="0" presId="urn:microsoft.com/office/officeart/2005/8/layout/hList7#3"/>
    <dgm:cxn modelId="{8719794C-91CD-4314-B467-F1144031D256}" type="presParOf" srcId="{FF07E2AC-D325-478B-A8A7-8A32236B16B7}" destId="{3AF0740D-213C-4377-8DCD-BD6CADC9F44A}" srcOrd="2" destOrd="0" presId="urn:microsoft.com/office/officeart/2005/8/layout/hList7#3"/>
    <dgm:cxn modelId="{937DC41B-362F-4649-BDE3-45861046F8DC}" type="presParOf" srcId="{FF07E2AC-D325-478B-A8A7-8A32236B16B7}" destId="{14C839A7-3BA9-4494-9849-BE4DDA5A7532}" srcOrd="3" destOrd="0" presId="urn:microsoft.com/office/officeart/2005/8/layout/hList7#3"/>
    <dgm:cxn modelId="{ABC8940A-6156-4F8E-A157-DF5103D5FE05}" type="presParOf" srcId="{A83C64CB-B0D2-4B0D-B8BB-4037E68F53CF}" destId="{D65D7D47-9EC0-4387-9337-A20843A4F465}" srcOrd="5" destOrd="0" presId="urn:microsoft.com/office/officeart/2005/8/layout/hList7#3"/>
    <dgm:cxn modelId="{95038D0F-2517-4C24-A8B3-D11271E997D2}" type="presParOf" srcId="{A83C64CB-B0D2-4B0D-B8BB-4037E68F53CF}" destId="{21811693-7A88-4ED7-BACD-60F9E1DF35F6}" srcOrd="6" destOrd="0" presId="urn:microsoft.com/office/officeart/2005/8/layout/hList7#3"/>
    <dgm:cxn modelId="{9D9F6ACC-F6F9-4949-AE58-6A71CD4CB7C7}" type="presParOf" srcId="{21811693-7A88-4ED7-BACD-60F9E1DF35F6}" destId="{E3AA9655-9B83-4724-BD3D-2E7A48B3CEFD}" srcOrd="0" destOrd="0" presId="urn:microsoft.com/office/officeart/2005/8/layout/hList7#3"/>
    <dgm:cxn modelId="{0190606C-8767-43F9-8CEA-C348A27539CE}" type="presParOf" srcId="{21811693-7A88-4ED7-BACD-60F9E1DF35F6}" destId="{D6549F22-A3A4-4CE5-B2BC-5E4A21DFFF56}" srcOrd="1" destOrd="0" presId="urn:microsoft.com/office/officeart/2005/8/layout/hList7#3"/>
    <dgm:cxn modelId="{F4F072AC-A01C-4D12-B25D-6A6AA06C9CDA}" type="presParOf" srcId="{21811693-7A88-4ED7-BACD-60F9E1DF35F6}" destId="{CA2DA378-CA4B-4E3D-A1E3-525AB983CF31}" srcOrd="2" destOrd="0" presId="urn:microsoft.com/office/officeart/2005/8/layout/hList7#3"/>
    <dgm:cxn modelId="{6C2B3240-FD9C-4878-8DDB-79FF95BBF096}" type="presParOf" srcId="{21811693-7A88-4ED7-BACD-60F9E1DF35F6}" destId="{E322B930-6827-4409-B585-83ED6B297557}" srcOrd="3" destOrd="0" presId="urn:microsoft.com/office/officeart/2005/8/layout/hList7#3"/>
    <dgm:cxn modelId="{205712C1-F6B6-4E26-9D7C-65576288EBF2}" type="presParOf" srcId="{A83C64CB-B0D2-4B0D-B8BB-4037E68F53CF}" destId="{02FBC149-A88D-49DE-90FC-60F4B760580E}" srcOrd="7" destOrd="0" presId="urn:microsoft.com/office/officeart/2005/8/layout/hList7#3"/>
    <dgm:cxn modelId="{F55F4CDC-797A-4B7C-AD84-309E66445395}" type="presParOf" srcId="{A83C64CB-B0D2-4B0D-B8BB-4037E68F53CF}" destId="{EBFDF21A-13EA-4C69-97F8-D693025590A5}" srcOrd="8" destOrd="0" presId="urn:microsoft.com/office/officeart/2005/8/layout/hList7#3"/>
    <dgm:cxn modelId="{87CF3214-499B-488B-8996-0493866D979D}" type="presParOf" srcId="{EBFDF21A-13EA-4C69-97F8-D693025590A5}" destId="{4CF9CCD4-5B83-4796-98F6-5FB515C98467}" srcOrd="0" destOrd="0" presId="urn:microsoft.com/office/officeart/2005/8/layout/hList7#3"/>
    <dgm:cxn modelId="{91431EAB-9C1B-4FDE-91AB-D8CD8AE0F612}" type="presParOf" srcId="{EBFDF21A-13EA-4C69-97F8-D693025590A5}" destId="{661B0AEA-5010-4B12-96AF-68DB8A38EDBD}" srcOrd="1" destOrd="0" presId="urn:microsoft.com/office/officeart/2005/8/layout/hList7#3"/>
    <dgm:cxn modelId="{01727FA0-3530-437E-A884-F513056C45B8}" type="presParOf" srcId="{EBFDF21A-13EA-4C69-97F8-D693025590A5}" destId="{CA861569-D21B-449E-8647-9CE4EFB465B9}" srcOrd="2" destOrd="0" presId="urn:microsoft.com/office/officeart/2005/8/layout/hList7#3"/>
    <dgm:cxn modelId="{1DA59B38-8144-406C-B886-F19E1404B816}" type="presParOf" srcId="{EBFDF21A-13EA-4C69-97F8-D693025590A5}" destId="{A013C7D1-C250-494D-9334-C074D709DEB5}" srcOrd="3" destOrd="0" presId="urn:microsoft.com/office/officeart/2005/8/layout/hList7#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F1E309-70D4-44AE-9818-BEE3282C85BF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E7485575-E440-41F5-8F53-A38EE32D4573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     </a:t>
          </a:r>
          <a:r>
            <a:rPr lang="el-GR" b="1" dirty="0" smtClean="0">
              <a:solidFill>
                <a:srgbClr val="002060"/>
              </a:solidFill>
            </a:rPr>
            <a:t>Βάρκες</a:t>
          </a:r>
          <a:endParaRPr lang="el-GR" b="1" dirty="0">
            <a:solidFill>
              <a:srgbClr val="002060"/>
            </a:solidFill>
          </a:endParaRPr>
        </a:p>
      </dgm:t>
    </dgm:pt>
    <dgm:pt modelId="{F8BD6D46-2482-4C6B-A33C-0559EF34CD34}" type="parTrans" cxnId="{D3F5ED5B-E9B9-404F-8B3C-D712C246270C}">
      <dgm:prSet/>
      <dgm:spPr/>
      <dgm:t>
        <a:bodyPr/>
        <a:lstStyle/>
        <a:p>
          <a:endParaRPr lang="el-GR"/>
        </a:p>
      </dgm:t>
    </dgm:pt>
    <dgm:pt modelId="{136082AA-C487-48EE-B311-6D64F83CE90C}" type="sibTrans" cxnId="{D3F5ED5B-E9B9-404F-8B3C-D712C246270C}">
      <dgm:prSet/>
      <dgm:spPr/>
      <dgm:t>
        <a:bodyPr/>
        <a:lstStyle/>
        <a:p>
          <a:endParaRPr lang="el-GR"/>
        </a:p>
      </dgm:t>
    </dgm:pt>
    <dgm:pt modelId="{68C0B8FB-6284-4933-8CDA-43CEF3EFCE78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     </a:t>
          </a:r>
          <a:r>
            <a:rPr lang="el-GR" dirty="0" smtClean="0">
              <a:solidFill>
                <a:srgbClr val="002060"/>
              </a:solidFill>
            </a:rPr>
            <a:t>Ρυμουλκά</a:t>
          </a:r>
          <a:endParaRPr lang="el-GR" dirty="0">
            <a:solidFill>
              <a:srgbClr val="002060"/>
            </a:solidFill>
          </a:endParaRPr>
        </a:p>
      </dgm:t>
    </dgm:pt>
    <dgm:pt modelId="{31FF9301-C561-4339-B572-AEEE88C2B233}" type="parTrans" cxnId="{54BE3529-B40A-487E-8144-39ABA6A921E1}">
      <dgm:prSet/>
      <dgm:spPr/>
      <dgm:t>
        <a:bodyPr/>
        <a:lstStyle/>
        <a:p>
          <a:endParaRPr lang="el-GR"/>
        </a:p>
      </dgm:t>
    </dgm:pt>
    <dgm:pt modelId="{17FE9334-3DFB-43DF-B355-8FADE44A3653}" type="sibTrans" cxnId="{54BE3529-B40A-487E-8144-39ABA6A921E1}">
      <dgm:prSet/>
      <dgm:spPr/>
      <dgm:t>
        <a:bodyPr/>
        <a:lstStyle/>
        <a:p>
          <a:endParaRPr lang="el-GR"/>
        </a:p>
      </dgm:t>
    </dgm:pt>
    <dgm:pt modelId="{3DE9DEAE-019A-457F-A146-CBD359122AE1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     </a:t>
          </a:r>
          <a:r>
            <a:rPr lang="el-GR" dirty="0" smtClean="0">
              <a:solidFill>
                <a:srgbClr val="002060"/>
              </a:solidFill>
            </a:rPr>
            <a:t>Σχεδίες</a:t>
          </a:r>
          <a:endParaRPr lang="el-GR" dirty="0">
            <a:solidFill>
              <a:srgbClr val="002060"/>
            </a:solidFill>
          </a:endParaRPr>
        </a:p>
      </dgm:t>
    </dgm:pt>
    <dgm:pt modelId="{776B4AA2-4708-494C-ADF0-2688C17949F3}" type="parTrans" cxnId="{E93D7113-1B74-439F-97B9-B338A69CFA52}">
      <dgm:prSet/>
      <dgm:spPr/>
      <dgm:t>
        <a:bodyPr/>
        <a:lstStyle/>
        <a:p>
          <a:endParaRPr lang="el-GR"/>
        </a:p>
      </dgm:t>
    </dgm:pt>
    <dgm:pt modelId="{71A18FEC-E457-4BAA-ABA5-A7334F612CD7}" type="sibTrans" cxnId="{E93D7113-1B74-439F-97B9-B338A69CFA52}">
      <dgm:prSet/>
      <dgm:spPr/>
      <dgm:t>
        <a:bodyPr/>
        <a:lstStyle/>
        <a:p>
          <a:endParaRPr lang="el-GR"/>
        </a:p>
      </dgm:t>
    </dgm:pt>
    <dgm:pt modelId="{44968CE3-B750-468F-BECD-8A04111C0DC7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      </a:t>
          </a:r>
          <a:r>
            <a:rPr lang="el-GR" dirty="0" smtClean="0">
              <a:solidFill>
                <a:srgbClr val="002060"/>
              </a:solidFill>
            </a:rPr>
            <a:t>Ιστιοφόρα</a:t>
          </a:r>
          <a:endParaRPr lang="el-GR" dirty="0">
            <a:solidFill>
              <a:srgbClr val="002060"/>
            </a:solidFill>
          </a:endParaRPr>
        </a:p>
      </dgm:t>
    </dgm:pt>
    <dgm:pt modelId="{C3542FCD-2831-4CDC-8859-2105E8E0DD32}" type="parTrans" cxnId="{8FC941F7-61FA-450A-801B-0B033148B69E}">
      <dgm:prSet/>
      <dgm:spPr/>
      <dgm:t>
        <a:bodyPr/>
        <a:lstStyle/>
        <a:p>
          <a:endParaRPr lang="el-GR"/>
        </a:p>
      </dgm:t>
    </dgm:pt>
    <dgm:pt modelId="{4A3AF9EA-6CE6-4630-A424-52DEA6BB77CC}" type="sibTrans" cxnId="{8FC941F7-61FA-450A-801B-0B033148B69E}">
      <dgm:prSet/>
      <dgm:spPr/>
      <dgm:t>
        <a:bodyPr/>
        <a:lstStyle/>
        <a:p>
          <a:endParaRPr lang="el-GR"/>
        </a:p>
      </dgm:t>
    </dgm:pt>
    <dgm:pt modelId="{33F5ABED-1CF1-4665-8808-D18827A8D374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     </a:t>
          </a:r>
          <a:r>
            <a:rPr lang="el-GR" dirty="0" smtClean="0">
              <a:solidFill>
                <a:srgbClr val="002060"/>
              </a:solidFill>
            </a:rPr>
            <a:t>Υδροπλάνα</a:t>
          </a:r>
          <a:endParaRPr lang="el-GR" dirty="0">
            <a:solidFill>
              <a:srgbClr val="002060"/>
            </a:solidFill>
          </a:endParaRPr>
        </a:p>
      </dgm:t>
    </dgm:pt>
    <dgm:pt modelId="{5D949D0A-20BE-4086-A867-439C83823269}" type="parTrans" cxnId="{F4C1135A-007F-4580-B30A-33A521C94BD5}">
      <dgm:prSet/>
      <dgm:spPr/>
      <dgm:t>
        <a:bodyPr/>
        <a:lstStyle/>
        <a:p>
          <a:endParaRPr lang="el-GR"/>
        </a:p>
      </dgm:t>
    </dgm:pt>
    <dgm:pt modelId="{4973968B-C139-4C49-9144-260262AEB14E}" type="sibTrans" cxnId="{F4C1135A-007F-4580-B30A-33A521C94BD5}">
      <dgm:prSet/>
      <dgm:spPr/>
      <dgm:t>
        <a:bodyPr/>
        <a:lstStyle/>
        <a:p>
          <a:endParaRPr lang="el-GR"/>
        </a:p>
      </dgm:t>
    </dgm:pt>
    <dgm:pt modelId="{9311B77B-66EC-4854-86BD-2B989421643B}" type="pres">
      <dgm:prSet presAssocID="{B7F1E309-70D4-44AE-9818-BEE3282C85B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631C1D7-0D18-4759-885E-E87842291BAB}" type="pres">
      <dgm:prSet presAssocID="{E7485575-E440-41F5-8F53-A38EE32D4573}" presName="comp" presStyleCnt="0"/>
      <dgm:spPr/>
    </dgm:pt>
    <dgm:pt modelId="{2D169129-CBC1-4D65-B4F8-E0C3FE776486}" type="pres">
      <dgm:prSet presAssocID="{E7485575-E440-41F5-8F53-A38EE32D4573}" presName="box" presStyleLbl="node1" presStyleIdx="0" presStyleCnt="5" custLinFactNeighborX="-3993" custLinFactNeighborY="-8018"/>
      <dgm:spPr/>
      <dgm:t>
        <a:bodyPr/>
        <a:lstStyle/>
        <a:p>
          <a:endParaRPr lang="el-GR"/>
        </a:p>
      </dgm:t>
    </dgm:pt>
    <dgm:pt modelId="{4DF1C235-931A-4256-9B11-94E4E63D4E49}" type="pres">
      <dgm:prSet presAssocID="{E7485575-E440-41F5-8F53-A38EE32D4573}" presName="img" presStyleLbl="fgImgPlace1" presStyleIdx="0" presStyleCnt="5" custScaleX="184341" custLinFactNeighborX="40116" custLinFactNeighborY="7544"/>
      <dgm:spPr>
        <a:blipFill rotWithShape="0">
          <a:blip xmlns:r="http://schemas.openxmlformats.org/officeDocument/2006/relationships" r:embed="rId1">
            <a:lum bright="2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01BBC5C8-5701-4D6D-A899-22D900B5DD71}" type="pres">
      <dgm:prSet presAssocID="{E7485575-E440-41F5-8F53-A38EE32D4573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7884782-9363-42FB-96EA-7C981BAEC6B3}" type="pres">
      <dgm:prSet presAssocID="{136082AA-C487-48EE-B311-6D64F83CE90C}" presName="spacer" presStyleCnt="0"/>
      <dgm:spPr/>
    </dgm:pt>
    <dgm:pt modelId="{85338276-878B-4861-A88E-476A818643D2}" type="pres">
      <dgm:prSet presAssocID="{68C0B8FB-6284-4933-8CDA-43CEF3EFCE78}" presName="comp" presStyleCnt="0"/>
      <dgm:spPr/>
    </dgm:pt>
    <dgm:pt modelId="{D7DD5AA9-823D-415D-9D2C-B593992E831B}" type="pres">
      <dgm:prSet presAssocID="{68C0B8FB-6284-4933-8CDA-43CEF3EFCE78}" presName="box" presStyleLbl="node1" presStyleIdx="1" presStyleCnt="5" custLinFactNeighborX="-3218" custLinFactNeighborY="2248"/>
      <dgm:spPr/>
      <dgm:t>
        <a:bodyPr/>
        <a:lstStyle/>
        <a:p>
          <a:endParaRPr lang="el-GR"/>
        </a:p>
      </dgm:t>
    </dgm:pt>
    <dgm:pt modelId="{7CEEA635-7D1F-4F71-B128-B8FF850BBB8B}" type="pres">
      <dgm:prSet presAssocID="{68C0B8FB-6284-4933-8CDA-43CEF3EFCE78}" presName="img" presStyleLbl="fgImgPlace1" presStyleIdx="1" presStyleCnt="5" custScaleX="184341" custLinFactNeighborX="40116" custLinFactNeighborY="332"/>
      <dgm:spPr>
        <a:blipFill rotWithShape="0">
          <a:blip xmlns:r="http://schemas.openxmlformats.org/officeDocument/2006/relationships" r:embed="rId2">
            <a:lum bright="2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8417F056-169B-480F-A4B1-EB697553095D}" type="pres">
      <dgm:prSet presAssocID="{68C0B8FB-6284-4933-8CDA-43CEF3EFCE78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A2ED3D6-214C-47ED-B928-852576E980B0}" type="pres">
      <dgm:prSet presAssocID="{17FE9334-3DFB-43DF-B355-8FADE44A3653}" presName="spacer" presStyleCnt="0"/>
      <dgm:spPr/>
    </dgm:pt>
    <dgm:pt modelId="{DED4C00F-C56C-44C5-B788-8487C34AFF3D}" type="pres">
      <dgm:prSet presAssocID="{3DE9DEAE-019A-457F-A146-CBD359122AE1}" presName="comp" presStyleCnt="0"/>
      <dgm:spPr/>
    </dgm:pt>
    <dgm:pt modelId="{879E7364-22F5-4F7D-B0A7-A979C81E6655}" type="pres">
      <dgm:prSet presAssocID="{3DE9DEAE-019A-457F-A146-CBD359122AE1}" presName="box" presStyleLbl="node1" presStyleIdx="2" presStyleCnt="5" custLinFactNeighborX="-3218" custLinFactNeighborY="-3522"/>
      <dgm:spPr/>
      <dgm:t>
        <a:bodyPr/>
        <a:lstStyle/>
        <a:p>
          <a:endParaRPr lang="el-GR"/>
        </a:p>
      </dgm:t>
    </dgm:pt>
    <dgm:pt modelId="{26021BC5-1BCE-4A96-A7AA-2CCF32A551B0}" type="pres">
      <dgm:prSet presAssocID="{3DE9DEAE-019A-457F-A146-CBD359122AE1}" presName="img" presStyleLbl="fgImgPlace1" presStyleIdx="2" presStyleCnt="5" custScaleX="184341" custLinFactNeighborX="40116" custLinFactNeighborY="-6881"/>
      <dgm:spPr>
        <a:blipFill rotWithShape="0">
          <a:blip xmlns:r="http://schemas.openxmlformats.org/officeDocument/2006/relationships" r:embed="rId3">
            <a:lum bright="2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86E8ED78-EF72-48C8-86B4-9C60927C12B6}" type="pres">
      <dgm:prSet presAssocID="{3DE9DEAE-019A-457F-A146-CBD359122AE1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59A37DD-56E3-4E03-A893-0B6A8D5D762E}" type="pres">
      <dgm:prSet presAssocID="{71A18FEC-E457-4BAA-ABA5-A7334F612CD7}" presName="spacer" presStyleCnt="0"/>
      <dgm:spPr/>
    </dgm:pt>
    <dgm:pt modelId="{3B24D7F4-D7D4-4CA8-9E15-61BD8C1498AD}" type="pres">
      <dgm:prSet presAssocID="{44968CE3-B750-468F-BECD-8A04111C0DC7}" presName="comp" presStyleCnt="0"/>
      <dgm:spPr/>
    </dgm:pt>
    <dgm:pt modelId="{E0396887-0E28-462B-AC61-40FA42AF7A75}" type="pres">
      <dgm:prSet presAssocID="{44968CE3-B750-468F-BECD-8A04111C0DC7}" presName="box" presStyleLbl="node1" presStyleIdx="3" presStyleCnt="5" custLinFactNeighborX="-3310" custLinFactNeighborY="-1275"/>
      <dgm:spPr/>
      <dgm:t>
        <a:bodyPr/>
        <a:lstStyle/>
        <a:p>
          <a:endParaRPr lang="el-GR"/>
        </a:p>
      </dgm:t>
    </dgm:pt>
    <dgm:pt modelId="{EC0DD5E8-6E7F-423F-8645-F3CA97F20226}" type="pres">
      <dgm:prSet presAssocID="{44968CE3-B750-468F-BECD-8A04111C0DC7}" presName="img" presStyleLbl="fgImgPlace1" presStyleIdx="3" presStyleCnt="5" custFlipVert="0" custScaleX="86112" custScaleY="6363" custLinFactNeighborX="39126" custLinFactNeighborY="-77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5D83FC42-3E51-4FCC-8462-4F61F6B4E5C1}" type="pres">
      <dgm:prSet presAssocID="{44968CE3-B750-468F-BECD-8A04111C0DC7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FDFF676-3693-4FCB-82D5-18A44BDC22BD}" type="pres">
      <dgm:prSet presAssocID="{4A3AF9EA-6CE6-4630-A424-52DEA6BB77CC}" presName="spacer" presStyleCnt="0"/>
      <dgm:spPr/>
    </dgm:pt>
    <dgm:pt modelId="{8D29860D-C610-4E82-BAF1-4F90CBDFB011}" type="pres">
      <dgm:prSet presAssocID="{33F5ABED-1CF1-4665-8808-D18827A8D374}" presName="comp" presStyleCnt="0"/>
      <dgm:spPr/>
    </dgm:pt>
    <dgm:pt modelId="{1C4DE95D-1292-46D1-BDB7-D5AE0ECCE41E}" type="pres">
      <dgm:prSet presAssocID="{33F5ABED-1CF1-4665-8808-D18827A8D374}" presName="box" presStyleLbl="node1" presStyleIdx="4" presStyleCnt="5"/>
      <dgm:spPr/>
      <dgm:t>
        <a:bodyPr/>
        <a:lstStyle/>
        <a:p>
          <a:endParaRPr lang="el-GR"/>
        </a:p>
      </dgm:t>
    </dgm:pt>
    <dgm:pt modelId="{66004D67-2938-45FC-9CCA-3B16AC5F3DDD}" type="pres">
      <dgm:prSet presAssocID="{33F5ABED-1CF1-4665-8808-D18827A8D374}" presName="img" presStyleLbl="fgImgPlace1" presStyleIdx="4" presStyleCnt="5" custFlipVert="1" custScaleX="24174" custScaleY="17742"/>
      <dgm:spPr/>
    </dgm:pt>
    <dgm:pt modelId="{DDBCC85A-3DC0-409F-B769-DF68B56B2211}" type="pres">
      <dgm:prSet presAssocID="{33F5ABED-1CF1-4665-8808-D18827A8D374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D39CA81-79D0-42E2-95D9-DC81BBAD8396}" type="presOf" srcId="{68C0B8FB-6284-4933-8CDA-43CEF3EFCE78}" destId="{8417F056-169B-480F-A4B1-EB697553095D}" srcOrd="1" destOrd="0" presId="urn:microsoft.com/office/officeart/2005/8/layout/vList4#1"/>
    <dgm:cxn modelId="{16880C52-9046-42E7-94E8-8790D5F68055}" type="presOf" srcId="{E7485575-E440-41F5-8F53-A38EE32D4573}" destId="{2D169129-CBC1-4D65-B4F8-E0C3FE776486}" srcOrd="0" destOrd="0" presId="urn:microsoft.com/office/officeart/2005/8/layout/vList4#1"/>
    <dgm:cxn modelId="{8FC941F7-61FA-450A-801B-0B033148B69E}" srcId="{B7F1E309-70D4-44AE-9818-BEE3282C85BF}" destId="{44968CE3-B750-468F-BECD-8A04111C0DC7}" srcOrd="3" destOrd="0" parTransId="{C3542FCD-2831-4CDC-8859-2105E8E0DD32}" sibTransId="{4A3AF9EA-6CE6-4630-A424-52DEA6BB77CC}"/>
    <dgm:cxn modelId="{10436EBF-CD99-421F-B75E-E3415DA86576}" type="presOf" srcId="{3DE9DEAE-019A-457F-A146-CBD359122AE1}" destId="{879E7364-22F5-4F7D-B0A7-A979C81E6655}" srcOrd="0" destOrd="0" presId="urn:microsoft.com/office/officeart/2005/8/layout/vList4#1"/>
    <dgm:cxn modelId="{F4C1135A-007F-4580-B30A-33A521C94BD5}" srcId="{B7F1E309-70D4-44AE-9818-BEE3282C85BF}" destId="{33F5ABED-1CF1-4665-8808-D18827A8D374}" srcOrd="4" destOrd="0" parTransId="{5D949D0A-20BE-4086-A867-439C83823269}" sibTransId="{4973968B-C139-4C49-9144-260262AEB14E}"/>
    <dgm:cxn modelId="{4464363A-6801-49E4-A047-84EDE5270789}" type="presOf" srcId="{44968CE3-B750-468F-BECD-8A04111C0DC7}" destId="{E0396887-0E28-462B-AC61-40FA42AF7A75}" srcOrd="0" destOrd="0" presId="urn:microsoft.com/office/officeart/2005/8/layout/vList4#1"/>
    <dgm:cxn modelId="{54BE3529-B40A-487E-8144-39ABA6A921E1}" srcId="{B7F1E309-70D4-44AE-9818-BEE3282C85BF}" destId="{68C0B8FB-6284-4933-8CDA-43CEF3EFCE78}" srcOrd="1" destOrd="0" parTransId="{31FF9301-C561-4339-B572-AEEE88C2B233}" sibTransId="{17FE9334-3DFB-43DF-B355-8FADE44A3653}"/>
    <dgm:cxn modelId="{CA23E319-AEC2-4046-9A30-4555EE250E75}" type="presOf" srcId="{33F5ABED-1CF1-4665-8808-D18827A8D374}" destId="{DDBCC85A-3DC0-409F-B769-DF68B56B2211}" srcOrd="1" destOrd="0" presId="urn:microsoft.com/office/officeart/2005/8/layout/vList4#1"/>
    <dgm:cxn modelId="{5742F47C-6686-48BB-902E-61CE548F5229}" type="presOf" srcId="{B7F1E309-70D4-44AE-9818-BEE3282C85BF}" destId="{9311B77B-66EC-4854-86BD-2B989421643B}" srcOrd="0" destOrd="0" presId="urn:microsoft.com/office/officeart/2005/8/layout/vList4#1"/>
    <dgm:cxn modelId="{A37D1708-82D4-4F2A-8697-26F0D5E7CCF1}" type="presOf" srcId="{68C0B8FB-6284-4933-8CDA-43CEF3EFCE78}" destId="{D7DD5AA9-823D-415D-9D2C-B593992E831B}" srcOrd="0" destOrd="0" presId="urn:microsoft.com/office/officeart/2005/8/layout/vList4#1"/>
    <dgm:cxn modelId="{D3F5ED5B-E9B9-404F-8B3C-D712C246270C}" srcId="{B7F1E309-70D4-44AE-9818-BEE3282C85BF}" destId="{E7485575-E440-41F5-8F53-A38EE32D4573}" srcOrd="0" destOrd="0" parTransId="{F8BD6D46-2482-4C6B-A33C-0559EF34CD34}" sibTransId="{136082AA-C487-48EE-B311-6D64F83CE90C}"/>
    <dgm:cxn modelId="{E78E1F50-64DC-4FE7-9412-31C3290BCF2D}" type="presOf" srcId="{33F5ABED-1CF1-4665-8808-D18827A8D374}" destId="{1C4DE95D-1292-46D1-BDB7-D5AE0ECCE41E}" srcOrd="0" destOrd="0" presId="urn:microsoft.com/office/officeart/2005/8/layout/vList4#1"/>
    <dgm:cxn modelId="{E93D7113-1B74-439F-97B9-B338A69CFA52}" srcId="{B7F1E309-70D4-44AE-9818-BEE3282C85BF}" destId="{3DE9DEAE-019A-457F-A146-CBD359122AE1}" srcOrd="2" destOrd="0" parTransId="{776B4AA2-4708-494C-ADF0-2688C17949F3}" sibTransId="{71A18FEC-E457-4BAA-ABA5-A7334F612CD7}"/>
    <dgm:cxn modelId="{5D6226FF-F4FE-4878-A701-8970D755D3C7}" type="presOf" srcId="{44968CE3-B750-468F-BECD-8A04111C0DC7}" destId="{5D83FC42-3E51-4FCC-8462-4F61F6B4E5C1}" srcOrd="1" destOrd="0" presId="urn:microsoft.com/office/officeart/2005/8/layout/vList4#1"/>
    <dgm:cxn modelId="{C3C2E768-CA27-4E16-8EF3-1CBED117D37D}" type="presOf" srcId="{E7485575-E440-41F5-8F53-A38EE32D4573}" destId="{01BBC5C8-5701-4D6D-A899-22D900B5DD71}" srcOrd="1" destOrd="0" presId="urn:microsoft.com/office/officeart/2005/8/layout/vList4#1"/>
    <dgm:cxn modelId="{D21C2EA3-8DB4-449D-8BFE-8E037142BBE3}" type="presOf" srcId="{3DE9DEAE-019A-457F-A146-CBD359122AE1}" destId="{86E8ED78-EF72-48C8-86B4-9C60927C12B6}" srcOrd="1" destOrd="0" presId="urn:microsoft.com/office/officeart/2005/8/layout/vList4#1"/>
    <dgm:cxn modelId="{DCC8431C-B8A2-4389-A282-8FBCFAE93A8B}" type="presParOf" srcId="{9311B77B-66EC-4854-86BD-2B989421643B}" destId="{5631C1D7-0D18-4759-885E-E87842291BAB}" srcOrd="0" destOrd="0" presId="urn:microsoft.com/office/officeart/2005/8/layout/vList4#1"/>
    <dgm:cxn modelId="{3298B55A-B2D5-458A-ACFF-9CDAA3FDDBBC}" type="presParOf" srcId="{5631C1D7-0D18-4759-885E-E87842291BAB}" destId="{2D169129-CBC1-4D65-B4F8-E0C3FE776486}" srcOrd="0" destOrd="0" presId="urn:microsoft.com/office/officeart/2005/8/layout/vList4#1"/>
    <dgm:cxn modelId="{7B5802F8-BBC6-4659-8961-E77FAB5CC248}" type="presParOf" srcId="{5631C1D7-0D18-4759-885E-E87842291BAB}" destId="{4DF1C235-931A-4256-9B11-94E4E63D4E49}" srcOrd="1" destOrd="0" presId="urn:microsoft.com/office/officeart/2005/8/layout/vList4#1"/>
    <dgm:cxn modelId="{B3F6048B-D642-4E4E-9FC1-F5498E795F82}" type="presParOf" srcId="{5631C1D7-0D18-4759-885E-E87842291BAB}" destId="{01BBC5C8-5701-4D6D-A899-22D900B5DD71}" srcOrd="2" destOrd="0" presId="urn:microsoft.com/office/officeart/2005/8/layout/vList4#1"/>
    <dgm:cxn modelId="{A8573359-5171-44D1-BDC4-1CEF44D7974E}" type="presParOf" srcId="{9311B77B-66EC-4854-86BD-2B989421643B}" destId="{67884782-9363-42FB-96EA-7C981BAEC6B3}" srcOrd="1" destOrd="0" presId="urn:microsoft.com/office/officeart/2005/8/layout/vList4#1"/>
    <dgm:cxn modelId="{465D6CFC-4AC7-478F-B9A6-3B3097D764A3}" type="presParOf" srcId="{9311B77B-66EC-4854-86BD-2B989421643B}" destId="{85338276-878B-4861-A88E-476A818643D2}" srcOrd="2" destOrd="0" presId="urn:microsoft.com/office/officeart/2005/8/layout/vList4#1"/>
    <dgm:cxn modelId="{F9C9787A-BC2F-4611-837E-810682CA2F81}" type="presParOf" srcId="{85338276-878B-4861-A88E-476A818643D2}" destId="{D7DD5AA9-823D-415D-9D2C-B593992E831B}" srcOrd="0" destOrd="0" presId="urn:microsoft.com/office/officeart/2005/8/layout/vList4#1"/>
    <dgm:cxn modelId="{2269B5A2-3064-496E-9EA3-72DC1B795F79}" type="presParOf" srcId="{85338276-878B-4861-A88E-476A818643D2}" destId="{7CEEA635-7D1F-4F71-B128-B8FF850BBB8B}" srcOrd="1" destOrd="0" presId="urn:microsoft.com/office/officeart/2005/8/layout/vList4#1"/>
    <dgm:cxn modelId="{D54C9657-6382-432A-B6D5-91D0C6F64E8B}" type="presParOf" srcId="{85338276-878B-4861-A88E-476A818643D2}" destId="{8417F056-169B-480F-A4B1-EB697553095D}" srcOrd="2" destOrd="0" presId="urn:microsoft.com/office/officeart/2005/8/layout/vList4#1"/>
    <dgm:cxn modelId="{DBB83CD1-A6B9-4F87-B3AA-8728A4665F76}" type="presParOf" srcId="{9311B77B-66EC-4854-86BD-2B989421643B}" destId="{FA2ED3D6-214C-47ED-B928-852576E980B0}" srcOrd="3" destOrd="0" presId="urn:microsoft.com/office/officeart/2005/8/layout/vList4#1"/>
    <dgm:cxn modelId="{3F7F7172-B7D1-485F-A43B-44BB94CD7C7A}" type="presParOf" srcId="{9311B77B-66EC-4854-86BD-2B989421643B}" destId="{DED4C00F-C56C-44C5-B788-8487C34AFF3D}" srcOrd="4" destOrd="0" presId="urn:microsoft.com/office/officeart/2005/8/layout/vList4#1"/>
    <dgm:cxn modelId="{EAFCD16A-5660-47C6-B235-AC11E497D89C}" type="presParOf" srcId="{DED4C00F-C56C-44C5-B788-8487C34AFF3D}" destId="{879E7364-22F5-4F7D-B0A7-A979C81E6655}" srcOrd="0" destOrd="0" presId="urn:microsoft.com/office/officeart/2005/8/layout/vList4#1"/>
    <dgm:cxn modelId="{B8FA42CF-B0D6-48B3-8F75-CE8885B0D17F}" type="presParOf" srcId="{DED4C00F-C56C-44C5-B788-8487C34AFF3D}" destId="{26021BC5-1BCE-4A96-A7AA-2CCF32A551B0}" srcOrd="1" destOrd="0" presId="urn:microsoft.com/office/officeart/2005/8/layout/vList4#1"/>
    <dgm:cxn modelId="{3FBE9ECD-798A-4281-A981-3B6FF65B5D1E}" type="presParOf" srcId="{DED4C00F-C56C-44C5-B788-8487C34AFF3D}" destId="{86E8ED78-EF72-48C8-86B4-9C60927C12B6}" srcOrd="2" destOrd="0" presId="urn:microsoft.com/office/officeart/2005/8/layout/vList4#1"/>
    <dgm:cxn modelId="{D742C2B6-C1FE-484D-B474-945F79EE6437}" type="presParOf" srcId="{9311B77B-66EC-4854-86BD-2B989421643B}" destId="{D59A37DD-56E3-4E03-A893-0B6A8D5D762E}" srcOrd="5" destOrd="0" presId="urn:microsoft.com/office/officeart/2005/8/layout/vList4#1"/>
    <dgm:cxn modelId="{8B49AC17-C08C-4FC5-BFAA-53BB5B72A197}" type="presParOf" srcId="{9311B77B-66EC-4854-86BD-2B989421643B}" destId="{3B24D7F4-D7D4-4CA8-9E15-61BD8C1498AD}" srcOrd="6" destOrd="0" presId="urn:microsoft.com/office/officeart/2005/8/layout/vList4#1"/>
    <dgm:cxn modelId="{83B31DF3-033A-4483-91AE-CCD162DA6DFB}" type="presParOf" srcId="{3B24D7F4-D7D4-4CA8-9E15-61BD8C1498AD}" destId="{E0396887-0E28-462B-AC61-40FA42AF7A75}" srcOrd="0" destOrd="0" presId="urn:microsoft.com/office/officeart/2005/8/layout/vList4#1"/>
    <dgm:cxn modelId="{578638B6-3872-414F-A35E-4C66C3C2AEC0}" type="presParOf" srcId="{3B24D7F4-D7D4-4CA8-9E15-61BD8C1498AD}" destId="{EC0DD5E8-6E7F-423F-8645-F3CA97F20226}" srcOrd="1" destOrd="0" presId="urn:microsoft.com/office/officeart/2005/8/layout/vList4#1"/>
    <dgm:cxn modelId="{1C2016B5-502A-4AC5-AEAE-6EDABD54F78B}" type="presParOf" srcId="{3B24D7F4-D7D4-4CA8-9E15-61BD8C1498AD}" destId="{5D83FC42-3E51-4FCC-8462-4F61F6B4E5C1}" srcOrd="2" destOrd="0" presId="urn:microsoft.com/office/officeart/2005/8/layout/vList4#1"/>
    <dgm:cxn modelId="{DF2A0BFA-CCCB-49DA-99E7-A0933D9834DB}" type="presParOf" srcId="{9311B77B-66EC-4854-86BD-2B989421643B}" destId="{AFDFF676-3693-4FCB-82D5-18A44BDC22BD}" srcOrd="7" destOrd="0" presId="urn:microsoft.com/office/officeart/2005/8/layout/vList4#1"/>
    <dgm:cxn modelId="{623E2ED0-BAB6-4035-A9F5-662E9487790D}" type="presParOf" srcId="{9311B77B-66EC-4854-86BD-2B989421643B}" destId="{8D29860D-C610-4E82-BAF1-4F90CBDFB011}" srcOrd="8" destOrd="0" presId="urn:microsoft.com/office/officeart/2005/8/layout/vList4#1"/>
    <dgm:cxn modelId="{AA91A116-8717-43B2-9FE0-1C731D3D4B89}" type="presParOf" srcId="{8D29860D-C610-4E82-BAF1-4F90CBDFB011}" destId="{1C4DE95D-1292-46D1-BDB7-D5AE0ECCE41E}" srcOrd="0" destOrd="0" presId="urn:microsoft.com/office/officeart/2005/8/layout/vList4#1"/>
    <dgm:cxn modelId="{0B03E073-8A85-48E3-9C2B-AE3AD2CA7EB2}" type="presParOf" srcId="{8D29860D-C610-4E82-BAF1-4F90CBDFB011}" destId="{66004D67-2938-45FC-9CCA-3B16AC5F3DDD}" srcOrd="1" destOrd="0" presId="urn:microsoft.com/office/officeart/2005/8/layout/vList4#1"/>
    <dgm:cxn modelId="{3C889B89-79A8-414E-898E-A6816F0E3DA8}" type="presParOf" srcId="{8D29860D-C610-4E82-BAF1-4F90CBDFB011}" destId="{DDBCC85A-3DC0-409F-B769-DF68B56B2211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FC0118-92F8-4AC5-9E24-F8538686C3B6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7BC0A3C-4D8C-4078-A4BC-399ECB8B3906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</a:t>
          </a:r>
          <a:r>
            <a:rPr lang="el-GR" dirty="0" smtClean="0">
              <a:solidFill>
                <a:srgbClr val="002060"/>
              </a:solidFill>
            </a:rPr>
            <a:t>Κανό</a:t>
          </a:r>
          <a:endParaRPr lang="el-GR" dirty="0">
            <a:solidFill>
              <a:srgbClr val="002060"/>
            </a:solidFill>
          </a:endParaRPr>
        </a:p>
      </dgm:t>
    </dgm:pt>
    <dgm:pt modelId="{CC40ACFF-DD68-4011-8F91-6F623379E9AC}" type="parTrans" cxnId="{05B4D5C3-8669-47C7-8BFE-7D9C15EB498E}">
      <dgm:prSet/>
      <dgm:spPr/>
      <dgm:t>
        <a:bodyPr/>
        <a:lstStyle/>
        <a:p>
          <a:endParaRPr lang="el-GR"/>
        </a:p>
      </dgm:t>
    </dgm:pt>
    <dgm:pt modelId="{47406D0F-0831-4563-A1BD-6D1009AD1498}" type="sibTrans" cxnId="{05B4D5C3-8669-47C7-8BFE-7D9C15EB498E}">
      <dgm:prSet/>
      <dgm:spPr/>
      <dgm:t>
        <a:bodyPr/>
        <a:lstStyle/>
        <a:p>
          <a:endParaRPr lang="el-GR"/>
        </a:p>
      </dgm:t>
    </dgm:pt>
    <dgm:pt modelId="{245724EC-5717-4520-B50E-057CDF89C114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</a:t>
          </a:r>
          <a:r>
            <a:rPr lang="el-GR" dirty="0" smtClean="0">
              <a:solidFill>
                <a:srgbClr val="002060"/>
              </a:solidFill>
            </a:rPr>
            <a:t>Χόβερκραφτ</a:t>
          </a:r>
          <a:endParaRPr lang="el-GR" dirty="0">
            <a:solidFill>
              <a:srgbClr val="002060"/>
            </a:solidFill>
          </a:endParaRPr>
        </a:p>
      </dgm:t>
    </dgm:pt>
    <dgm:pt modelId="{5BAD419F-2D88-4B45-BEE7-10131635BF50}" type="parTrans" cxnId="{D7994361-CC0B-4E34-B69A-E67C04453182}">
      <dgm:prSet/>
      <dgm:spPr/>
      <dgm:t>
        <a:bodyPr/>
        <a:lstStyle/>
        <a:p>
          <a:endParaRPr lang="el-GR"/>
        </a:p>
      </dgm:t>
    </dgm:pt>
    <dgm:pt modelId="{7C2F20B8-22BF-4B5D-9482-C94BBF933CC1}" type="sibTrans" cxnId="{D7994361-CC0B-4E34-B69A-E67C04453182}">
      <dgm:prSet/>
      <dgm:spPr/>
      <dgm:t>
        <a:bodyPr/>
        <a:lstStyle/>
        <a:p>
          <a:endParaRPr lang="el-GR"/>
        </a:p>
      </dgm:t>
    </dgm:pt>
    <dgm:pt modelId="{0CE2DE92-1C59-41D5-A19B-606D21FEF069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</a:t>
          </a:r>
          <a:r>
            <a:rPr lang="el-GR" dirty="0" smtClean="0">
              <a:solidFill>
                <a:srgbClr val="002060"/>
              </a:solidFill>
            </a:rPr>
            <a:t>Δελφίνια</a:t>
          </a:r>
          <a:endParaRPr lang="el-GR" dirty="0">
            <a:solidFill>
              <a:srgbClr val="002060"/>
            </a:solidFill>
          </a:endParaRPr>
        </a:p>
      </dgm:t>
    </dgm:pt>
    <dgm:pt modelId="{BBF2606D-E9BA-4994-8685-430C764D7F07}" type="parTrans" cxnId="{FE0884CE-8CF6-45BE-A1A8-47793AC4C953}">
      <dgm:prSet/>
      <dgm:spPr/>
      <dgm:t>
        <a:bodyPr/>
        <a:lstStyle/>
        <a:p>
          <a:endParaRPr lang="el-GR"/>
        </a:p>
      </dgm:t>
    </dgm:pt>
    <dgm:pt modelId="{926B8254-AA24-417E-82F1-BBD190730152}" type="sibTrans" cxnId="{FE0884CE-8CF6-45BE-A1A8-47793AC4C953}">
      <dgm:prSet/>
      <dgm:spPr/>
      <dgm:t>
        <a:bodyPr/>
        <a:lstStyle/>
        <a:p>
          <a:endParaRPr lang="el-GR"/>
        </a:p>
      </dgm:t>
    </dgm:pt>
    <dgm:pt modelId="{AC0C2F74-321A-47FF-8739-DB1928927325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</a:t>
          </a:r>
          <a:r>
            <a:rPr lang="el-GR" dirty="0" smtClean="0">
              <a:solidFill>
                <a:srgbClr val="002060"/>
              </a:solidFill>
            </a:rPr>
            <a:t>Ποδήλατα</a:t>
          </a:r>
          <a:endParaRPr lang="el-GR" dirty="0">
            <a:solidFill>
              <a:srgbClr val="002060"/>
            </a:solidFill>
          </a:endParaRPr>
        </a:p>
      </dgm:t>
    </dgm:pt>
    <dgm:pt modelId="{20C5C6F7-B997-43AE-A401-7FA23926E0A7}" type="parTrans" cxnId="{B6EF7200-6A76-4BCE-B49B-81ADF9E886AD}">
      <dgm:prSet/>
      <dgm:spPr/>
      <dgm:t>
        <a:bodyPr/>
        <a:lstStyle/>
        <a:p>
          <a:endParaRPr lang="el-GR"/>
        </a:p>
      </dgm:t>
    </dgm:pt>
    <dgm:pt modelId="{0F564888-084F-4DC7-9931-EE1A3D468D07}" type="sibTrans" cxnId="{B6EF7200-6A76-4BCE-B49B-81ADF9E886AD}">
      <dgm:prSet/>
      <dgm:spPr/>
      <dgm:t>
        <a:bodyPr/>
        <a:lstStyle/>
        <a:p>
          <a:endParaRPr lang="el-GR"/>
        </a:p>
      </dgm:t>
    </dgm:pt>
    <dgm:pt modelId="{6132C627-FC84-4C06-B450-D994EA3D2E67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</a:t>
          </a:r>
          <a:r>
            <a:rPr lang="el-GR" dirty="0" smtClean="0">
              <a:solidFill>
                <a:srgbClr val="002060"/>
              </a:solidFill>
            </a:rPr>
            <a:t>Κρις κραφτ</a:t>
          </a:r>
          <a:endParaRPr lang="el-GR" dirty="0">
            <a:solidFill>
              <a:srgbClr val="002060"/>
            </a:solidFill>
          </a:endParaRPr>
        </a:p>
      </dgm:t>
    </dgm:pt>
    <dgm:pt modelId="{A242C49E-0EEA-4BA8-95C0-18B7CA96C6B2}" type="parTrans" cxnId="{A2EE2733-2D87-44F1-B79B-D09AB18CCE15}">
      <dgm:prSet/>
      <dgm:spPr/>
      <dgm:t>
        <a:bodyPr/>
        <a:lstStyle/>
        <a:p>
          <a:endParaRPr lang="el-GR"/>
        </a:p>
      </dgm:t>
    </dgm:pt>
    <dgm:pt modelId="{CC58F4AE-7D56-46C6-81C3-AFF041AD0FB6}" type="sibTrans" cxnId="{A2EE2733-2D87-44F1-B79B-D09AB18CCE15}">
      <dgm:prSet/>
      <dgm:spPr/>
      <dgm:t>
        <a:bodyPr/>
        <a:lstStyle/>
        <a:p>
          <a:endParaRPr lang="el-GR"/>
        </a:p>
      </dgm:t>
    </dgm:pt>
    <dgm:pt modelId="{B305CC6D-AC9D-4A78-8AFD-B4C3E3C32589}" type="pres">
      <dgm:prSet presAssocID="{53FC0118-92F8-4AC5-9E24-F8538686C3B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CA43781-88BA-4053-A4D2-2226F8284E04}" type="pres">
      <dgm:prSet presAssocID="{77BC0A3C-4D8C-4078-A4BC-399ECB8B3906}" presName="comp" presStyleCnt="0"/>
      <dgm:spPr/>
    </dgm:pt>
    <dgm:pt modelId="{8EDC19E5-A571-41DC-A7BE-4FE2EB127CB7}" type="pres">
      <dgm:prSet presAssocID="{77BC0A3C-4D8C-4078-A4BC-399ECB8B3906}" presName="box" presStyleLbl="node1" presStyleIdx="0" presStyleCnt="5" custLinFactNeighborX="1783" custLinFactNeighborY="8018"/>
      <dgm:spPr/>
      <dgm:t>
        <a:bodyPr/>
        <a:lstStyle/>
        <a:p>
          <a:endParaRPr lang="el-GR"/>
        </a:p>
      </dgm:t>
    </dgm:pt>
    <dgm:pt modelId="{383CC231-4A3C-405F-B51C-15AEE4C6D5A4}" type="pres">
      <dgm:prSet presAssocID="{77BC0A3C-4D8C-4078-A4BC-399ECB8B3906}" presName="img" presStyleLbl="fgImgPlace1" presStyleIdx="0" presStyleCnt="5" custScaleX="145210" custLinFactNeighborX="23573" custLinFactNeighborY="754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DDB08F1B-38F5-44C1-8AAB-736F2FCD9CD2}" type="pres">
      <dgm:prSet presAssocID="{77BC0A3C-4D8C-4078-A4BC-399ECB8B3906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2450B32-3890-419A-9D1B-8A0AACF2EA84}" type="pres">
      <dgm:prSet presAssocID="{47406D0F-0831-4563-A1BD-6D1009AD1498}" presName="spacer" presStyleCnt="0"/>
      <dgm:spPr/>
    </dgm:pt>
    <dgm:pt modelId="{736816BA-1BD9-4CAD-AA89-8211D57A8EC8}" type="pres">
      <dgm:prSet presAssocID="{245724EC-5717-4520-B50E-057CDF89C114}" presName="comp" presStyleCnt="0"/>
      <dgm:spPr/>
    </dgm:pt>
    <dgm:pt modelId="{6DC155D0-5720-4CC5-9CF5-2B39A8BA73E5}" type="pres">
      <dgm:prSet presAssocID="{245724EC-5717-4520-B50E-057CDF89C114}" presName="box" presStyleLbl="node1" presStyleIdx="1" presStyleCnt="5" custLinFactNeighborX="5245" custLinFactNeighborY="5432"/>
      <dgm:spPr/>
      <dgm:t>
        <a:bodyPr/>
        <a:lstStyle/>
        <a:p>
          <a:endParaRPr lang="el-GR"/>
        </a:p>
      </dgm:t>
    </dgm:pt>
    <dgm:pt modelId="{E49EAB4E-0734-4F1C-A13B-6FF3FFE8FFF7}" type="pres">
      <dgm:prSet presAssocID="{245724EC-5717-4520-B50E-057CDF89C114}" presName="img" presStyleLbl="fgImgPlace1" presStyleIdx="1" presStyleCnt="5" custScaleX="145210" custLinFactNeighborX="23573" custLinFactNeighborY="7544"/>
      <dgm:spPr>
        <a:blipFill rotWithShape="0">
          <a:blip xmlns:r="http://schemas.openxmlformats.org/officeDocument/2006/relationships" r:embed="rId2">
            <a:lum bright="2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11C4931B-AF44-4145-9446-7CD7DD10FE35}" type="pres">
      <dgm:prSet presAssocID="{245724EC-5717-4520-B50E-057CDF89C114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16E5F87-BDC2-4570-AB3F-8B4E2781933B}" type="pres">
      <dgm:prSet presAssocID="{7C2F20B8-22BF-4B5D-9482-C94BBF933CC1}" presName="spacer" presStyleCnt="0"/>
      <dgm:spPr/>
    </dgm:pt>
    <dgm:pt modelId="{E1210A59-4DA1-49EC-8974-71AF0E39D3A4}" type="pres">
      <dgm:prSet presAssocID="{0CE2DE92-1C59-41D5-A19B-606D21FEF069}" presName="comp" presStyleCnt="0"/>
      <dgm:spPr/>
    </dgm:pt>
    <dgm:pt modelId="{23F5CA22-8D77-4496-8821-C6C3A5BA5124}" type="pres">
      <dgm:prSet presAssocID="{0CE2DE92-1C59-41D5-A19B-606D21FEF069}" presName="box" presStyleLbl="node1" presStyleIdx="2" presStyleCnt="5"/>
      <dgm:spPr/>
      <dgm:t>
        <a:bodyPr/>
        <a:lstStyle/>
        <a:p>
          <a:endParaRPr lang="el-GR"/>
        </a:p>
      </dgm:t>
    </dgm:pt>
    <dgm:pt modelId="{81D1F601-4264-473F-BE70-85FAB54EC4C9}" type="pres">
      <dgm:prSet presAssocID="{0CE2DE92-1C59-41D5-A19B-606D21FEF069}" presName="img" presStyleLbl="fgImgPlace1" presStyleIdx="2" presStyleCnt="5" custScaleX="145210" custLinFactNeighborX="23573" custLinFactNeighborY="7544"/>
      <dgm:spPr>
        <a:blipFill rotWithShape="0">
          <a:blip xmlns:r="http://schemas.openxmlformats.org/officeDocument/2006/relationships" r:embed="rId3">
            <a:lum bright="2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55B4CDEE-119D-42A0-81DE-A0A439722E19}" type="pres">
      <dgm:prSet presAssocID="{0CE2DE92-1C59-41D5-A19B-606D21FEF06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7123005-20DC-4901-888B-5A823127AC25}" type="pres">
      <dgm:prSet presAssocID="{926B8254-AA24-417E-82F1-BBD190730152}" presName="spacer" presStyleCnt="0"/>
      <dgm:spPr/>
    </dgm:pt>
    <dgm:pt modelId="{10F5231F-1796-43F2-BD5D-9CCEF828DA41}" type="pres">
      <dgm:prSet presAssocID="{AC0C2F74-321A-47FF-8739-DB1928927325}" presName="comp" presStyleCnt="0"/>
      <dgm:spPr/>
    </dgm:pt>
    <dgm:pt modelId="{ED2E2C01-D6B4-4FEA-8CA8-884BF9093D70}" type="pres">
      <dgm:prSet presAssocID="{AC0C2F74-321A-47FF-8739-DB1928927325}" presName="box" presStyleLbl="node1" presStyleIdx="3" presStyleCnt="5"/>
      <dgm:spPr/>
      <dgm:t>
        <a:bodyPr/>
        <a:lstStyle/>
        <a:p>
          <a:endParaRPr lang="el-GR"/>
        </a:p>
      </dgm:t>
    </dgm:pt>
    <dgm:pt modelId="{07448D68-7404-42DA-B051-7C1065C29719}" type="pres">
      <dgm:prSet presAssocID="{AC0C2F74-321A-47FF-8739-DB1928927325}" presName="img" presStyleLbl="fgImgPlace1" presStyleIdx="3" presStyleCnt="5" custScaleX="145210" custLinFactNeighborX="23573" custLinFactNeighborY="7544"/>
      <dgm:spPr>
        <a:blipFill rotWithShape="0">
          <a:blip xmlns:r="http://schemas.openxmlformats.org/officeDocument/2006/relationships" r:embed="rId4">
            <a:lum bright="1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3DF3658E-37DA-4107-BC3D-74476301F852}" type="pres">
      <dgm:prSet presAssocID="{AC0C2F74-321A-47FF-8739-DB1928927325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7B68B8A-44C7-4DBD-82F0-39D1618609F6}" type="pres">
      <dgm:prSet presAssocID="{0F564888-084F-4DC7-9931-EE1A3D468D07}" presName="spacer" presStyleCnt="0"/>
      <dgm:spPr/>
    </dgm:pt>
    <dgm:pt modelId="{5B85C1BF-08E6-464E-A2BA-65CB97337226}" type="pres">
      <dgm:prSet presAssocID="{6132C627-FC84-4C06-B450-D994EA3D2E67}" presName="comp" presStyleCnt="0"/>
      <dgm:spPr/>
    </dgm:pt>
    <dgm:pt modelId="{B8BD1E8D-2675-45CC-A7FD-44E9A10DAA2A}" type="pres">
      <dgm:prSet presAssocID="{6132C627-FC84-4C06-B450-D994EA3D2E67}" presName="box" presStyleLbl="node1" presStyleIdx="4" presStyleCnt="5" custLinFactNeighborX="-104" custLinFactNeighborY="44862"/>
      <dgm:spPr/>
      <dgm:t>
        <a:bodyPr/>
        <a:lstStyle/>
        <a:p>
          <a:endParaRPr lang="el-GR"/>
        </a:p>
      </dgm:t>
    </dgm:pt>
    <dgm:pt modelId="{87515F2B-A4B9-4A85-8A59-0D1E98177F75}" type="pres">
      <dgm:prSet presAssocID="{6132C627-FC84-4C06-B450-D994EA3D2E67}" presName="img" presStyleLbl="fgImgPlace1" presStyleIdx="4" presStyleCnt="5" custScaleX="145210" custLinFactNeighborX="23573" custLinFactNeighborY="7544"/>
      <dgm:spPr>
        <a:blipFill rotWithShape="0">
          <a:blip xmlns:r="http://schemas.openxmlformats.org/officeDocument/2006/relationships" r:embed="rId5">
            <a:lum bright="2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4AC7F712-51D2-42AF-B038-F3591335A314}" type="pres">
      <dgm:prSet presAssocID="{6132C627-FC84-4C06-B450-D994EA3D2E67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992FF9C-5F82-4399-9170-7AFC46FE0C5D}" type="presOf" srcId="{53FC0118-92F8-4AC5-9E24-F8538686C3B6}" destId="{B305CC6D-AC9D-4A78-8AFD-B4C3E3C32589}" srcOrd="0" destOrd="0" presId="urn:microsoft.com/office/officeart/2005/8/layout/vList4#2"/>
    <dgm:cxn modelId="{F5220FDD-F0AA-4E5D-BCF0-E87E4498FDBB}" type="presOf" srcId="{77BC0A3C-4D8C-4078-A4BC-399ECB8B3906}" destId="{DDB08F1B-38F5-44C1-8AAB-736F2FCD9CD2}" srcOrd="1" destOrd="0" presId="urn:microsoft.com/office/officeart/2005/8/layout/vList4#2"/>
    <dgm:cxn modelId="{B6EF7200-6A76-4BCE-B49B-81ADF9E886AD}" srcId="{53FC0118-92F8-4AC5-9E24-F8538686C3B6}" destId="{AC0C2F74-321A-47FF-8739-DB1928927325}" srcOrd="3" destOrd="0" parTransId="{20C5C6F7-B997-43AE-A401-7FA23926E0A7}" sibTransId="{0F564888-084F-4DC7-9931-EE1A3D468D07}"/>
    <dgm:cxn modelId="{FE0884CE-8CF6-45BE-A1A8-47793AC4C953}" srcId="{53FC0118-92F8-4AC5-9E24-F8538686C3B6}" destId="{0CE2DE92-1C59-41D5-A19B-606D21FEF069}" srcOrd="2" destOrd="0" parTransId="{BBF2606D-E9BA-4994-8685-430C764D7F07}" sibTransId="{926B8254-AA24-417E-82F1-BBD190730152}"/>
    <dgm:cxn modelId="{500DBB43-7B1A-4147-A6A6-1F9E30EC6BE0}" type="presOf" srcId="{0CE2DE92-1C59-41D5-A19B-606D21FEF069}" destId="{23F5CA22-8D77-4496-8821-C6C3A5BA5124}" srcOrd="0" destOrd="0" presId="urn:microsoft.com/office/officeart/2005/8/layout/vList4#2"/>
    <dgm:cxn modelId="{A2EE2733-2D87-44F1-B79B-D09AB18CCE15}" srcId="{53FC0118-92F8-4AC5-9E24-F8538686C3B6}" destId="{6132C627-FC84-4C06-B450-D994EA3D2E67}" srcOrd="4" destOrd="0" parTransId="{A242C49E-0EEA-4BA8-95C0-18B7CA96C6B2}" sibTransId="{CC58F4AE-7D56-46C6-81C3-AFF041AD0FB6}"/>
    <dgm:cxn modelId="{D7994361-CC0B-4E34-B69A-E67C04453182}" srcId="{53FC0118-92F8-4AC5-9E24-F8538686C3B6}" destId="{245724EC-5717-4520-B50E-057CDF89C114}" srcOrd="1" destOrd="0" parTransId="{5BAD419F-2D88-4B45-BEE7-10131635BF50}" sibTransId="{7C2F20B8-22BF-4B5D-9482-C94BBF933CC1}"/>
    <dgm:cxn modelId="{04C04CFB-298D-40C6-B04F-109161883E64}" type="presOf" srcId="{AC0C2F74-321A-47FF-8739-DB1928927325}" destId="{3DF3658E-37DA-4107-BC3D-74476301F852}" srcOrd="1" destOrd="0" presId="urn:microsoft.com/office/officeart/2005/8/layout/vList4#2"/>
    <dgm:cxn modelId="{05B4D5C3-8669-47C7-8BFE-7D9C15EB498E}" srcId="{53FC0118-92F8-4AC5-9E24-F8538686C3B6}" destId="{77BC0A3C-4D8C-4078-A4BC-399ECB8B3906}" srcOrd="0" destOrd="0" parTransId="{CC40ACFF-DD68-4011-8F91-6F623379E9AC}" sibTransId="{47406D0F-0831-4563-A1BD-6D1009AD1498}"/>
    <dgm:cxn modelId="{142503D5-5A0C-4E8E-8418-FBAC69DD84A5}" type="presOf" srcId="{6132C627-FC84-4C06-B450-D994EA3D2E67}" destId="{B8BD1E8D-2675-45CC-A7FD-44E9A10DAA2A}" srcOrd="0" destOrd="0" presId="urn:microsoft.com/office/officeart/2005/8/layout/vList4#2"/>
    <dgm:cxn modelId="{3747B417-FEF3-4087-A4BB-2D9EC23561B4}" type="presOf" srcId="{0CE2DE92-1C59-41D5-A19B-606D21FEF069}" destId="{55B4CDEE-119D-42A0-81DE-A0A439722E19}" srcOrd="1" destOrd="0" presId="urn:microsoft.com/office/officeart/2005/8/layout/vList4#2"/>
    <dgm:cxn modelId="{12FB5BCE-13F2-494B-8711-1EF1888D623E}" type="presOf" srcId="{245724EC-5717-4520-B50E-057CDF89C114}" destId="{11C4931B-AF44-4145-9446-7CD7DD10FE35}" srcOrd="1" destOrd="0" presId="urn:microsoft.com/office/officeart/2005/8/layout/vList4#2"/>
    <dgm:cxn modelId="{EE0B0C93-C02C-41D4-BA2D-88E8D29950EC}" type="presOf" srcId="{6132C627-FC84-4C06-B450-D994EA3D2E67}" destId="{4AC7F712-51D2-42AF-B038-F3591335A314}" srcOrd="1" destOrd="0" presId="urn:microsoft.com/office/officeart/2005/8/layout/vList4#2"/>
    <dgm:cxn modelId="{07F6E222-78A5-4081-A0B6-E429437633FB}" type="presOf" srcId="{245724EC-5717-4520-B50E-057CDF89C114}" destId="{6DC155D0-5720-4CC5-9CF5-2B39A8BA73E5}" srcOrd="0" destOrd="0" presId="urn:microsoft.com/office/officeart/2005/8/layout/vList4#2"/>
    <dgm:cxn modelId="{17B3BB09-84F4-4334-BD9C-89850B897425}" type="presOf" srcId="{AC0C2F74-321A-47FF-8739-DB1928927325}" destId="{ED2E2C01-D6B4-4FEA-8CA8-884BF9093D70}" srcOrd="0" destOrd="0" presId="urn:microsoft.com/office/officeart/2005/8/layout/vList4#2"/>
    <dgm:cxn modelId="{9E490BDA-8491-4852-BF6C-9AEB117419CE}" type="presOf" srcId="{77BC0A3C-4D8C-4078-A4BC-399ECB8B3906}" destId="{8EDC19E5-A571-41DC-A7BE-4FE2EB127CB7}" srcOrd="0" destOrd="0" presId="urn:microsoft.com/office/officeart/2005/8/layout/vList4#2"/>
    <dgm:cxn modelId="{0DB60D46-8C05-41CF-8731-1EBD5D7EBDA1}" type="presParOf" srcId="{B305CC6D-AC9D-4A78-8AFD-B4C3E3C32589}" destId="{ECA43781-88BA-4053-A4D2-2226F8284E04}" srcOrd="0" destOrd="0" presId="urn:microsoft.com/office/officeart/2005/8/layout/vList4#2"/>
    <dgm:cxn modelId="{3A084476-278F-4ED9-B38E-B26FA8FDA37C}" type="presParOf" srcId="{ECA43781-88BA-4053-A4D2-2226F8284E04}" destId="{8EDC19E5-A571-41DC-A7BE-4FE2EB127CB7}" srcOrd="0" destOrd="0" presId="urn:microsoft.com/office/officeart/2005/8/layout/vList4#2"/>
    <dgm:cxn modelId="{773BF67F-85F7-497A-95E9-443F84440A79}" type="presParOf" srcId="{ECA43781-88BA-4053-A4D2-2226F8284E04}" destId="{383CC231-4A3C-405F-B51C-15AEE4C6D5A4}" srcOrd="1" destOrd="0" presId="urn:microsoft.com/office/officeart/2005/8/layout/vList4#2"/>
    <dgm:cxn modelId="{7FF07F9B-55A9-45D9-978B-0C04703617B1}" type="presParOf" srcId="{ECA43781-88BA-4053-A4D2-2226F8284E04}" destId="{DDB08F1B-38F5-44C1-8AAB-736F2FCD9CD2}" srcOrd="2" destOrd="0" presId="urn:microsoft.com/office/officeart/2005/8/layout/vList4#2"/>
    <dgm:cxn modelId="{CF6BD152-4327-4C98-8C50-C61F5E7BBC3D}" type="presParOf" srcId="{B305CC6D-AC9D-4A78-8AFD-B4C3E3C32589}" destId="{F2450B32-3890-419A-9D1B-8A0AACF2EA84}" srcOrd="1" destOrd="0" presId="urn:microsoft.com/office/officeart/2005/8/layout/vList4#2"/>
    <dgm:cxn modelId="{4DF90D4A-B0C4-4C77-8E0D-CBFD9F615A35}" type="presParOf" srcId="{B305CC6D-AC9D-4A78-8AFD-B4C3E3C32589}" destId="{736816BA-1BD9-4CAD-AA89-8211D57A8EC8}" srcOrd="2" destOrd="0" presId="urn:microsoft.com/office/officeart/2005/8/layout/vList4#2"/>
    <dgm:cxn modelId="{F816020B-F9D8-4E16-97DC-DE729D1A0648}" type="presParOf" srcId="{736816BA-1BD9-4CAD-AA89-8211D57A8EC8}" destId="{6DC155D0-5720-4CC5-9CF5-2B39A8BA73E5}" srcOrd="0" destOrd="0" presId="urn:microsoft.com/office/officeart/2005/8/layout/vList4#2"/>
    <dgm:cxn modelId="{07190F87-8E97-4F5B-AC0F-E1F1A3D5AFBE}" type="presParOf" srcId="{736816BA-1BD9-4CAD-AA89-8211D57A8EC8}" destId="{E49EAB4E-0734-4F1C-A13B-6FF3FFE8FFF7}" srcOrd="1" destOrd="0" presId="urn:microsoft.com/office/officeart/2005/8/layout/vList4#2"/>
    <dgm:cxn modelId="{6BEF254C-008F-46C3-BA16-6FD5AFC9CBAE}" type="presParOf" srcId="{736816BA-1BD9-4CAD-AA89-8211D57A8EC8}" destId="{11C4931B-AF44-4145-9446-7CD7DD10FE35}" srcOrd="2" destOrd="0" presId="urn:microsoft.com/office/officeart/2005/8/layout/vList4#2"/>
    <dgm:cxn modelId="{6262966D-792F-484B-BCFD-A5843136B718}" type="presParOf" srcId="{B305CC6D-AC9D-4A78-8AFD-B4C3E3C32589}" destId="{816E5F87-BDC2-4570-AB3F-8B4E2781933B}" srcOrd="3" destOrd="0" presId="urn:microsoft.com/office/officeart/2005/8/layout/vList4#2"/>
    <dgm:cxn modelId="{D9C91081-1E7B-4E0B-810E-C8D4A4A0B728}" type="presParOf" srcId="{B305CC6D-AC9D-4A78-8AFD-B4C3E3C32589}" destId="{E1210A59-4DA1-49EC-8974-71AF0E39D3A4}" srcOrd="4" destOrd="0" presId="urn:microsoft.com/office/officeart/2005/8/layout/vList4#2"/>
    <dgm:cxn modelId="{1BB9878C-297F-4E4E-B57D-349E86A86767}" type="presParOf" srcId="{E1210A59-4DA1-49EC-8974-71AF0E39D3A4}" destId="{23F5CA22-8D77-4496-8821-C6C3A5BA5124}" srcOrd="0" destOrd="0" presId="urn:microsoft.com/office/officeart/2005/8/layout/vList4#2"/>
    <dgm:cxn modelId="{47EFDAFB-D2D2-417B-89EA-D1FE70085A81}" type="presParOf" srcId="{E1210A59-4DA1-49EC-8974-71AF0E39D3A4}" destId="{81D1F601-4264-473F-BE70-85FAB54EC4C9}" srcOrd="1" destOrd="0" presId="urn:microsoft.com/office/officeart/2005/8/layout/vList4#2"/>
    <dgm:cxn modelId="{7B5F7823-6067-4569-8A4B-B59D011E7F19}" type="presParOf" srcId="{E1210A59-4DA1-49EC-8974-71AF0E39D3A4}" destId="{55B4CDEE-119D-42A0-81DE-A0A439722E19}" srcOrd="2" destOrd="0" presId="urn:microsoft.com/office/officeart/2005/8/layout/vList4#2"/>
    <dgm:cxn modelId="{091CBAA2-EA30-464A-AE4D-FEA951FE45F5}" type="presParOf" srcId="{B305CC6D-AC9D-4A78-8AFD-B4C3E3C32589}" destId="{07123005-20DC-4901-888B-5A823127AC25}" srcOrd="5" destOrd="0" presId="urn:microsoft.com/office/officeart/2005/8/layout/vList4#2"/>
    <dgm:cxn modelId="{8132A9AE-1C8F-4911-97D2-6DDE9B7F8EE4}" type="presParOf" srcId="{B305CC6D-AC9D-4A78-8AFD-B4C3E3C32589}" destId="{10F5231F-1796-43F2-BD5D-9CCEF828DA41}" srcOrd="6" destOrd="0" presId="urn:microsoft.com/office/officeart/2005/8/layout/vList4#2"/>
    <dgm:cxn modelId="{9BEA0F77-D3D8-42CD-937E-61FD2D118EFB}" type="presParOf" srcId="{10F5231F-1796-43F2-BD5D-9CCEF828DA41}" destId="{ED2E2C01-D6B4-4FEA-8CA8-884BF9093D70}" srcOrd="0" destOrd="0" presId="urn:microsoft.com/office/officeart/2005/8/layout/vList4#2"/>
    <dgm:cxn modelId="{D603894A-2983-4262-BD2F-F6D15B7BA729}" type="presParOf" srcId="{10F5231F-1796-43F2-BD5D-9CCEF828DA41}" destId="{07448D68-7404-42DA-B051-7C1065C29719}" srcOrd="1" destOrd="0" presId="urn:microsoft.com/office/officeart/2005/8/layout/vList4#2"/>
    <dgm:cxn modelId="{8251F433-4133-4825-9DF8-C870324EA6C4}" type="presParOf" srcId="{10F5231F-1796-43F2-BD5D-9CCEF828DA41}" destId="{3DF3658E-37DA-4107-BC3D-74476301F852}" srcOrd="2" destOrd="0" presId="urn:microsoft.com/office/officeart/2005/8/layout/vList4#2"/>
    <dgm:cxn modelId="{882046F5-44CA-4EA4-B6F5-DAAC910E36CA}" type="presParOf" srcId="{B305CC6D-AC9D-4A78-8AFD-B4C3E3C32589}" destId="{87B68B8A-44C7-4DBD-82F0-39D1618609F6}" srcOrd="7" destOrd="0" presId="urn:microsoft.com/office/officeart/2005/8/layout/vList4#2"/>
    <dgm:cxn modelId="{0320747B-EF54-4D97-BF7D-5C2CFC49A034}" type="presParOf" srcId="{B305CC6D-AC9D-4A78-8AFD-B4C3E3C32589}" destId="{5B85C1BF-08E6-464E-A2BA-65CB97337226}" srcOrd="8" destOrd="0" presId="urn:microsoft.com/office/officeart/2005/8/layout/vList4#2"/>
    <dgm:cxn modelId="{C4A960CA-3327-4F31-8C39-96B5335288AD}" type="presParOf" srcId="{5B85C1BF-08E6-464E-A2BA-65CB97337226}" destId="{B8BD1E8D-2675-45CC-A7FD-44E9A10DAA2A}" srcOrd="0" destOrd="0" presId="urn:microsoft.com/office/officeart/2005/8/layout/vList4#2"/>
    <dgm:cxn modelId="{3EDF22E1-3792-43C3-8F7C-FABBEE70236F}" type="presParOf" srcId="{5B85C1BF-08E6-464E-A2BA-65CB97337226}" destId="{87515F2B-A4B9-4A85-8A59-0D1E98177F75}" srcOrd="1" destOrd="0" presId="urn:microsoft.com/office/officeart/2005/8/layout/vList4#2"/>
    <dgm:cxn modelId="{870DDFAE-F95B-43F8-B479-5FCCA1ECBC17}" type="presParOf" srcId="{5B85C1BF-08E6-464E-A2BA-65CB97337226}" destId="{4AC7F712-51D2-42AF-B038-F3591335A314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BE3159-9613-4B5C-AB94-5EAB791A6572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32366A6-7FD6-4293-8BE1-6975AF97FF01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</a:t>
          </a:r>
          <a:r>
            <a:rPr lang="el-GR" dirty="0" smtClean="0">
              <a:solidFill>
                <a:srgbClr val="002060"/>
              </a:solidFill>
            </a:rPr>
            <a:t>Εμπορικά πλοία</a:t>
          </a:r>
          <a:endParaRPr lang="el-GR" dirty="0">
            <a:solidFill>
              <a:srgbClr val="002060"/>
            </a:solidFill>
          </a:endParaRPr>
        </a:p>
      </dgm:t>
    </dgm:pt>
    <dgm:pt modelId="{DA87A226-5F9C-41EA-9F64-77BAFB5EBBD2}" type="parTrans" cxnId="{EC25E1BF-797D-4765-B18A-35CC1F4EE1F8}">
      <dgm:prSet/>
      <dgm:spPr/>
      <dgm:t>
        <a:bodyPr/>
        <a:lstStyle/>
        <a:p>
          <a:endParaRPr lang="el-GR"/>
        </a:p>
      </dgm:t>
    </dgm:pt>
    <dgm:pt modelId="{EE52DB96-0733-4E47-950A-0CBF9C54CF2A}" type="sibTrans" cxnId="{EC25E1BF-797D-4765-B18A-35CC1F4EE1F8}">
      <dgm:prSet/>
      <dgm:spPr/>
      <dgm:t>
        <a:bodyPr/>
        <a:lstStyle/>
        <a:p>
          <a:endParaRPr lang="el-GR"/>
        </a:p>
      </dgm:t>
    </dgm:pt>
    <dgm:pt modelId="{BDCDF0C3-9D7D-4007-AF4B-7AC0D4E9FA8B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</a:t>
          </a:r>
          <a:r>
            <a:rPr lang="el-GR" dirty="0" smtClean="0">
              <a:solidFill>
                <a:srgbClr val="002060"/>
              </a:solidFill>
            </a:rPr>
            <a:t>Δεξαμενόπλοια</a:t>
          </a:r>
          <a:endParaRPr lang="el-GR" dirty="0">
            <a:solidFill>
              <a:srgbClr val="002060"/>
            </a:solidFill>
          </a:endParaRPr>
        </a:p>
      </dgm:t>
    </dgm:pt>
    <dgm:pt modelId="{BECA2697-ABFF-4E8B-A505-85A4D0D9BBD8}" type="parTrans" cxnId="{F3787117-1FD2-4D13-889C-F6444E798DBC}">
      <dgm:prSet/>
      <dgm:spPr/>
      <dgm:t>
        <a:bodyPr/>
        <a:lstStyle/>
        <a:p>
          <a:endParaRPr lang="el-GR"/>
        </a:p>
      </dgm:t>
    </dgm:pt>
    <dgm:pt modelId="{3E409B59-8B04-42D8-AD97-2E12515E4285}" type="sibTrans" cxnId="{F3787117-1FD2-4D13-889C-F6444E798DBC}">
      <dgm:prSet/>
      <dgm:spPr/>
      <dgm:t>
        <a:bodyPr/>
        <a:lstStyle/>
        <a:p>
          <a:endParaRPr lang="el-GR"/>
        </a:p>
      </dgm:t>
    </dgm:pt>
    <dgm:pt modelId="{083EAE70-CE78-4BBC-B194-D4A4F28F2634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</a:t>
          </a:r>
          <a:r>
            <a:rPr lang="el-GR" dirty="0" smtClean="0">
              <a:solidFill>
                <a:srgbClr val="002060"/>
              </a:solidFill>
            </a:rPr>
            <a:t>Μαούνες</a:t>
          </a:r>
          <a:endParaRPr lang="el-GR" dirty="0">
            <a:solidFill>
              <a:srgbClr val="002060"/>
            </a:solidFill>
          </a:endParaRPr>
        </a:p>
      </dgm:t>
    </dgm:pt>
    <dgm:pt modelId="{36008AAE-3BE5-471D-B32C-FAC9665BAB44}" type="parTrans" cxnId="{D38DD1D1-0D50-4C19-9AA5-421D917C2957}">
      <dgm:prSet/>
      <dgm:spPr/>
      <dgm:t>
        <a:bodyPr/>
        <a:lstStyle/>
        <a:p>
          <a:endParaRPr lang="el-GR"/>
        </a:p>
      </dgm:t>
    </dgm:pt>
    <dgm:pt modelId="{A9A79D83-3335-4F02-BADC-98E745CF8A26}" type="sibTrans" cxnId="{D38DD1D1-0D50-4C19-9AA5-421D917C2957}">
      <dgm:prSet/>
      <dgm:spPr/>
      <dgm:t>
        <a:bodyPr/>
        <a:lstStyle/>
        <a:p>
          <a:endParaRPr lang="el-GR"/>
        </a:p>
      </dgm:t>
    </dgm:pt>
    <dgm:pt modelId="{4B7FEABD-7934-44F9-AC1A-AE125B4B6DBA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</a:t>
          </a:r>
          <a:r>
            <a:rPr lang="el-GR" dirty="0" smtClean="0">
              <a:solidFill>
                <a:srgbClr val="002060"/>
              </a:solidFill>
            </a:rPr>
            <a:t>Ατμόπλοια</a:t>
          </a:r>
          <a:endParaRPr lang="el-GR" dirty="0">
            <a:solidFill>
              <a:srgbClr val="002060"/>
            </a:solidFill>
          </a:endParaRPr>
        </a:p>
      </dgm:t>
    </dgm:pt>
    <dgm:pt modelId="{EECAECC9-58D0-46D3-AA38-016AF48C27E4}" type="parTrans" cxnId="{B46B0257-6DA7-4463-B75A-A1A202CCFE26}">
      <dgm:prSet/>
      <dgm:spPr/>
      <dgm:t>
        <a:bodyPr/>
        <a:lstStyle/>
        <a:p>
          <a:endParaRPr lang="el-GR"/>
        </a:p>
      </dgm:t>
    </dgm:pt>
    <dgm:pt modelId="{82D0A60A-A4E8-4186-A030-1C8C6BC421D6}" type="sibTrans" cxnId="{B46B0257-6DA7-4463-B75A-A1A202CCFE26}">
      <dgm:prSet/>
      <dgm:spPr/>
      <dgm:t>
        <a:bodyPr/>
        <a:lstStyle/>
        <a:p>
          <a:endParaRPr lang="el-GR"/>
        </a:p>
      </dgm:t>
    </dgm:pt>
    <dgm:pt modelId="{5E129099-C8B9-4DE5-A3C6-52A43EF4DA59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</a:t>
          </a:r>
          <a:r>
            <a:rPr lang="el-GR" dirty="0" smtClean="0">
              <a:solidFill>
                <a:srgbClr val="002060"/>
              </a:solidFill>
            </a:rPr>
            <a:t>Φορτηγά</a:t>
          </a:r>
          <a:endParaRPr lang="el-GR" dirty="0">
            <a:solidFill>
              <a:srgbClr val="002060"/>
            </a:solidFill>
          </a:endParaRPr>
        </a:p>
      </dgm:t>
    </dgm:pt>
    <dgm:pt modelId="{962128D2-8FAA-45D2-A9F8-FC6AF3618471}" type="parTrans" cxnId="{FC229845-CD3F-4B3B-BB49-4E23FDE899E3}">
      <dgm:prSet/>
      <dgm:spPr/>
      <dgm:t>
        <a:bodyPr/>
        <a:lstStyle/>
        <a:p>
          <a:endParaRPr lang="el-GR"/>
        </a:p>
      </dgm:t>
    </dgm:pt>
    <dgm:pt modelId="{4F8EA543-57CA-4FB2-915D-1C298232C5D6}" type="sibTrans" cxnId="{FC229845-CD3F-4B3B-BB49-4E23FDE899E3}">
      <dgm:prSet/>
      <dgm:spPr/>
      <dgm:t>
        <a:bodyPr/>
        <a:lstStyle/>
        <a:p>
          <a:endParaRPr lang="el-GR"/>
        </a:p>
      </dgm:t>
    </dgm:pt>
    <dgm:pt modelId="{63CC5375-DAB7-40B7-A047-22EC9135A33F}" type="pres">
      <dgm:prSet presAssocID="{E2BE3159-9613-4B5C-AB94-5EAB791A657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552EEE1-5388-4948-88EA-D055CB2A3953}" type="pres">
      <dgm:prSet presAssocID="{532366A6-7FD6-4293-8BE1-6975AF97FF01}" presName="comp" presStyleCnt="0"/>
      <dgm:spPr/>
    </dgm:pt>
    <dgm:pt modelId="{4C8033BD-60D3-4EA4-ADE1-F2BCAB49307E}" type="pres">
      <dgm:prSet presAssocID="{532366A6-7FD6-4293-8BE1-6975AF97FF01}" presName="box" presStyleLbl="node1" presStyleIdx="0" presStyleCnt="5"/>
      <dgm:spPr/>
      <dgm:t>
        <a:bodyPr/>
        <a:lstStyle/>
        <a:p>
          <a:endParaRPr lang="el-GR"/>
        </a:p>
      </dgm:t>
    </dgm:pt>
    <dgm:pt modelId="{09574049-F960-40C3-B733-5D0EC89BE8EC}" type="pres">
      <dgm:prSet presAssocID="{532366A6-7FD6-4293-8BE1-6975AF97FF01}" presName="img" presStyleLbl="fgImgPlace1" presStyleIdx="0" presStyleCnt="5" custScaleX="132346" custLinFactNeighborX="26571" custLinFactNeighborY="2515"/>
      <dgm:spPr>
        <a:blipFill rotWithShape="0">
          <a:blip xmlns:r="http://schemas.openxmlformats.org/officeDocument/2006/relationships" r:embed="rId1">
            <a:lum bright="1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6BD10A98-C377-49CF-97B5-6B8FB6C4FAC5}" type="pres">
      <dgm:prSet presAssocID="{532366A6-7FD6-4293-8BE1-6975AF97FF0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6428D5E-AE5E-4E7F-98B3-6338302CE8F2}" type="pres">
      <dgm:prSet presAssocID="{EE52DB96-0733-4E47-950A-0CBF9C54CF2A}" presName="spacer" presStyleCnt="0"/>
      <dgm:spPr/>
    </dgm:pt>
    <dgm:pt modelId="{17C885E5-1AEB-486C-B91A-C6D4404BFF3A}" type="pres">
      <dgm:prSet presAssocID="{BDCDF0C3-9D7D-4007-AF4B-7AC0D4E9FA8B}" presName="comp" presStyleCnt="0"/>
      <dgm:spPr/>
    </dgm:pt>
    <dgm:pt modelId="{9A97CC50-37CF-468A-8046-1AE74B296BFE}" type="pres">
      <dgm:prSet presAssocID="{BDCDF0C3-9D7D-4007-AF4B-7AC0D4E9FA8B}" presName="box" presStyleLbl="node1" presStyleIdx="1" presStyleCnt="5"/>
      <dgm:spPr/>
      <dgm:t>
        <a:bodyPr/>
        <a:lstStyle/>
        <a:p>
          <a:endParaRPr lang="el-GR"/>
        </a:p>
      </dgm:t>
    </dgm:pt>
    <dgm:pt modelId="{BDAD549A-BFB1-4CBD-B553-014E52DF27E2}" type="pres">
      <dgm:prSet presAssocID="{BDCDF0C3-9D7D-4007-AF4B-7AC0D4E9FA8B}" presName="img" presStyleLbl="fgImgPlace1" presStyleIdx="1" presStyleCnt="5" custScaleX="132346" custLinFactNeighborX="26571" custLinFactNeighborY="2515"/>
      <dgm:spPr>
        <a:blipFill rotWithShape="0">
          <a:blip xmlns:r="http://schemas.openxmlformats.org/officeDocument/2006/relationships" r:embed="rId2">
            <a:lum bright="1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1DB463D-686B-42CC-AE13-EEB83DF68C33}" type="pres">
      <dgm:prSet presAssocID="{BDCDF0C3-9D7D-4007-AF4B-7AC0D4E9FA8B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DCF6B1B-28E0-472A-A7EE-AC80E1A2554D}" type="pres">
      <dgm:prSet presAssocID="{3E409B59-8B04-42D8-AD97-2E12515E4285}" presName="spacer" presStyleCnt="0"/>
      <dgm:spPr/>
    </dgm:pt>
    <dgm:pt modelId="{352C03AB-B8E7-4036-B9B8-22BF21F84501}" type="pres">
      <dgm:prSet presAssocID="{083EAE70-CE78-4BBC-B194-D4A4F28F2634}" presName="comp" presStyleCnt="0"/>
      <dgm:spPr/>
    </dgm:pt>
    <dgm:pt modelId="{D8E0B3EA-2450-4EE4-BFB3-5523ED4A62FE}" type="pres">
      <dgm:prSet presAssocID="{083EAE70-CE78-4BBC-B194-D4A4F28F2634}" presName="box" presStyleLbl="node1" presStyleIdx="2" presStyleCnt="5"/>
      <dgm:spPr/>
      <dgm:t>
        <a:bodyPr/>
        <a:lstStyle/>
        <a:p>
          <a:endParaRPr lang="el-GR"/>
        </a:p>
      </dgm:t>
    </dgm:pt>
    <dgm:pt modelId="{570B4F9D-46C2-44C5-A863-08FF21702FAD}" type="pres">
      <dgm:prSet presAssocID="{083EAE70-CE78-4BBC-B194-D4A4F28F2634}" presName="img" presStyleLbl="fgImgPlace1" presStyleIdx="2" presStyleCnt="5" custScaleX="132346" custScaleY="97511" custLinFactNeighborX="30470" custLinFactNeighborY="12690"/>
      <dgm:spPr>
        <a:blipFill rotWithShape="0">
          <a:blip xmlns:r="http://schemas.openxmlformats.org/officeDocument/2006/relationships" r:embed="rId3">
            <a:lum bright="1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D60E9FAD-3B39-4167-9916-87D48D993A8B}" type="pres">
      <dgm:prSet presAssocID="{083EAE70-CE78-4BBC-B194-D4A4F28F2634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6216893-6121-4AAC-89EB-891DB866707B}" type="pres">
      <dgm:prSet presAssocID="{A9A79D83-3335-4F02-BADC-98E745CF8A26}" presName="spacer" presStyleCnt="0"/>
      <dgm:spPr/>
    </dgm:pt>
    <dgm:pt modelId="{C15178DC-8BE6-4C1C-B9FD-61D73BD8137E}" type="pres">
      <dgm:prSet presAssocID="{4B7FEABD-7934-44F9-AC1A-AE125B4B6DBA}" presName="comp" presStyleCnt="0"/>
      <dgm:spPr/>
    </dgm:pt>
    <dgm:pt modelId="{410598CD-69D6-4918-ADC3-94D124D0C02B}" type="pres">
      <dgm:prSet presAssocID="{4B7FEABD-7934-44F9-AC1A-AE125B4B6DBA}" presName="box" presStyleLbl="node1" presStyleIdx="3" presStyleCnt="5"/>
      <dgm:spPr/>
      <dgm:t>
        <a:bodyPr/>
        <a:lstStyle/>
        <a:p>
          <a:endParaRPr lang="el-GR"/>
        </a:p>
      </dgm:t>
    </dgm:pt>
    <dgm:pt modelId="{7CBAEF0D-E11E-44DB-95B7-DFCCE7CE7E1F}" type="pres">
      <dgm:prSet presAssocID="{4B7FEABD-7934-44F9-AC1A-AE125B4B6DBA}" presName="img" presStyleLbl="fgImgPlace1" presStyleIdx="3" presStyleCnt="5" custScaleX="132346" custLinFactNeighborX="26571" custLinFactNeighborY="2515"/>
      <dgm:spPr>
        <a:blipFill rotWithShape="0">
          <a:blip xmlns:r="http://schemas.openxmlformats.org/officeDocument/2006/relationships" r:embed="rId4">
            <a:lum bright="1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BED8286C-D79D-4544-BDD7-8C7A6D455788}" type="pres">
      <dgm:prSet presAssocID="{4B7FEABD-7934-44F9-AC1A-AE125B4B6DBA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D26E239-3996-49E6-ACB3-B62A9BA351A5}" type="pres">
      <dgm:prSet presAssocID="{82D0A60A-A4E8-4186-A030-1C8C6BC421D6}" presName="spacer" presStyleCnt="0"/>
      <dgm:spPr/>
    </dgm:pt>
    <dgm:pt modelId="{1BC00089-D3A2-48E8-AEF3-C9582D194E17}" type="pres">
      <dgm:prSet presAssocID="{5E129099-C8B9-4DE5-A3C6-52A43EF4DA59}" presName="comp" presStyleCnt="0"/>
      <dgm:spPr/>
    </dgm:pt>
    <dgm:pt modelId="{1660B375-BAF5-429E-8532-D073AA0B9D72}" type="pres">
      <dgm:prSet presAssocID="{5E129099-C8B9-4DE5-A3C6-52A43EF4DA59}" presName="box" presStyleLbl="node1" presStyleIdx="4" presStyleCnt="5"/>
      <dgm:spPr/>
      <dgm:t>
        <a:bodyPr/>
        <a:lstStyle/>
        <a:p>
          <a:endParaRPr lang="el-GR"/>
        </a:p>
      </dgm:t>
    </dgm:pt>
    <dgm:pt modelId="{30C5CBE7-05A8-4BEC-8063-FDE2854F20AA}" type="pres">
      <dgm:prSet presAssocID="{5E129099-C8B9-4DE5-A3C6-52A43EF4DA59}" presName="img" presStyleLbl="fgImgPlace1" presStyleIdx="4" presStyleCnt="5" custScaleX="132346" custLinFactNeighborX="26571" custLinFactNeighborY="2515"/>
      <dgm:spPr>
        <a:blipFill rotWithShape="0">
          <a:blip xmlns:r="http://schemas.openxmlformats.org/officeDocument/2006/relationships" r:embed="rId5">
            <a:lum bright="1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1F44A90F-99D8-46DC-9E56-B04463D245D1}" type="pres">
      <dgm:prSet presAssocID="{5E129099-C8B9-4DE5-A3C6-52A43EF4DA59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981AE95-8DF9-4D91-B050-1370C69D1F79}" type="presOf" srcId="{BDCDF0C3-9D7D-4007-AF4B-7AC0D4E9FA8B}" destId="{9A97CC50-37CF-468A-8046-1AE74B296BFE}" srcOrd="0" destOrd="0" presId="urn:microsoft.com/office/officeart/2005/8/layout/vList4#3"/>
    <dgm:cxn modelId="{D38DD1D1-0D50-4C19-9AA5-421D917C2957}" srcId="{E2BE3159-9613-4B5C-AB94-5EAB791A6572}" destId="{083EAE70-CE78-4BBC-B194-D4A4F28F2634}" srcOrd="2" destOrd="0" parTransId="{36008AAE-3BE5-471D-B32C-FAC9665BAB44}" sibTransId="{A9A79D83-3335-4F02-BADC-98E745CF8A26}"/>
    <dgm:cxn modelId="{8971CE9D-20BC-44DC-A757-645C95B0B0F4}" type="presOf" srcId="{E2BE3159-9613-4B5C-AB94-5EAB791A6572}" destId="{63CC5375-DAB7-40B7-A047-22EC9135A33F}" srcOrd="0" destOrd="0" presId="urn:microsoft.com/office/officeart/2005/8/layout/vList4#3"/>
    <dgm:cxn modelId="{A1B651D7-EC01-469F-9F50-6C072E281910}" type="presOf" srcId="{083EAE70-CE78-4BBC-B194-D4A4F28F2634}" destId="{D60E9FAD-3B39-4167-9916-87D48D993A8B}" srcOrd="1" destOrd="0" presId="urn:microsoft.com/office/officeart/2005/8/layout/vList4#3"/>
    <dgm:cxn modelId="{F3787117-1FD2-4D13-889C-F6444E798DBC}" srcId="{E2BE3159-9613-4B5C-AB94-5EAB791A6572}" destId="{BDCDF0C3-9D7D-4007-AF4B-7AC0D4E9FA8B}" srcOrd="1" destOrd="0" parTransId="{BECA2697-ABFF-4E8B-A505-85A4D0D9BBD8}" sibTransId="{3E409B59-8B04-42D8-AD97-2E12515E4285}"/>
    <dgm:cxn modelId="{B07A6412-9D3E-42EB-BC48-FFF4B6912B1D}" type="presOf" srcId="{083EAE70-CE78-4BBC-B194-D4A4F28F2634}" destId="{D8E0B3EA-2450-4EE4-BFB3-5523ED4A62FE}" srcOrd="0" destOrd="0" presId="urn:microsoft.com/office/officeart/2005/8/layout/vList4#3"/>
    <dgm:cxn modelId="{B46B0257-6DA7-4463-B75A-A1A202CCFE26}" srcId="{E2BE3159-9613-4B5C-AB94-5EAB791A6572}" destId="{4B7FEABD-7934-44F9-AC1A-AE125B4B6DBA}" srcOrd="3" destOrd="0" parTransId="{EECAECC9-58D0-46D3-AA38-016AF48C27E4}" sibTransId="{82D0A60A-A4E8-4186-A030-1C8C6BC421D6}"/>
    <dgm:cxn modelId="{2706257E-A60E-464A-95D2-8A5269EA65B7}" type="presOf" srcId="{BDCDF0C3-9D7D-4007-AF4B-7AC0D4E9FA8B}" destId="{71DB463D-686B-42CC-AE13-EEB83DF68C33}" srcOrd="1" destOrd="0" presId="urn:microsoft.com/office/officeart/2005/8/layout/vList4#3"/>
    <dgm:cxn modelId="{EC25E1BF-797D-4765-B18A-35CC1F4EE1F8}" srcId="{E2BE3159-9613-4B5C-AB94-5EAB791A6572}" destId="{532366A6-7FD6-4293-8BE1-6975AF97FF01}" srcOrd="0" destOrd="0" parTransId="{DA87A226-5F9C-41EA-9F64-77BAFB5EBBD2}" sibTransId="{EE52DB96-0733-4E47-950A-0CBF9C54CF2A}"/>
    <dgm:cxn modelId="{2BAF0D80-FDB0-4A7E-AFE5-1B7DF8E2A6D8}" type="presOf" srcId="{532366A6-7FD6-4293-8BE1-6975AF97FF01}" destId="{6BD10A98-C377-49CF-97B5-6B8FB6C4FAC5}" srcOrd="1" destOrd="0" presId="urn:microsoft.com/office/officeart/2005/8/layout/vList4#3"/>
    <dgm:cxn modelId="{7D50166C-E291-4BBE-9F1A-F8D438CEA5BC}" type="presOf" srcId="{5E129099-C8B9-4DE5-A3C6-52A43EF4DA59}" destId="{1F44A90F-99D8-46DC-9E56-B04463D245D1}" srcOrd="1" destOrd="0" presId="urn:microsoft.com/office/officeart/2005/8/layout/vList4#3"/>
    <dgm:cxn modelId="{98416548-2440-4DB4-973A-45557A3500E5}" type="presOf" srcId="{4B7FEABD-7934-44F9-AC1A-AE125B4B6DBA}" destId="{410598CD-69D6-4918-ADC3-94D124D0C02B}" srcOrd="0" destOrd="0" presId="urn:microsoft.com/office/officeart/2005/8/layout/vList4#3"/>
    <dgm:cxn modelId="{FC229845-CD3F-4B3B-BB49-4E23FDE899E3}" srcId="{E2BE3159-9613-4B5C-AB94-5EAB791A6572}" destId="{5E129099-C8B9-4DE5-A3C6-52A43EF4DA59}" srcOrd="4" destOrd="0" parTransId="{962128D2-8FAA-45D2-A9F8-FC6AF3618471}" sibTransId="{4F8EA543-57CA-4FB2-915D-1C298232C5D6}"/>
    <dgm:cxn modelId="{84038F78-6F58-47DB-AF64-2071FECFA954}" type="presOf" srcId="{532366A6-7FD6-4293-8BE1-6975AF97FF01}" destId="{4C8033BD-60D3-4EA4-ADE1-F2BCAB49307E}" srcOrd="0" destOrd="0" presId="urn:microsoft.com/office/officeart/2005/8/layout/vList4#3"/>
    <dgm:cxn modelId="{C8212348-7286-4617-99AF-B97535BF5923}" type="presOf" srcId="{4B7FEABD-7934-44F9-AC1A-AE125B4B6DBA}" destId="{BED8286C-D79D-4544-BDD7-8C7A6D455788}" srcOrd="1" destOrd="0" presId="urn:microsoft.com/office/officeart/2005/8/layout/vList4#3"/>
    <dgm:cxn modelId="{CE24E876-F029-4A08-8832-364473EEAB4F}" type="presOf" srcId="{5E129099-C8B9-4DE5-A3C6-52A43EF4DA59}" destId="{1660B375-BAF5-429E-8532-D073AA0B9D72}" srcOrd="0" destOrd="0" presId="urn:microsoft.com/office/officeart/2005/8/layout/vList4#3"/>
    <dgm:cxn modelId="{282EA680-3AF7-4957-A7BA-5AD07C52E678}" type="presParOf" srcId="{63CC5375-DAB7-40B7-A047-22EC9135A33F}" destId="{D552EEE1-5388-4948-88EA-D055CB2A3953}" srcOrd="0" destOrd="0" presId="urn:microsoft.com/office/officeart/2005/8/layout/vList4#3"/>
    <dgm:cxn modelId="{C23A9A52-5E52-46AF-8A30-8890AFE631C0}" type="presParOf" srcId="{D552EEE1-5388-4948-88EA-D055CB2A3953}" destId="{4C8033BD-60D3-4EA4-ADE1-F2BCAB49307E}" srcOrd="0" destOrd="0" presId="urn:microsoft.com/office/officeart/2005/8/layout/vList4#3"/>
    <dgm:cxn modelId="{A9DBACB1-6026-4DCF-AE89-18F655335AA7}" type="presParOf" srcId="{D552EEE1-5388-4948-88EA-D055CB2A3953}" destId="{09574049-F960-40C3-B733-5D0EC89BE8EC}" srcOrd="1" destOrd="0" presId="urn:microsoft.com/office/officeart/2005/8/layout/vList4#3"/>
    <dgm:cxn modelId="{BF1E98C9-284F-4304-9BBD-A76ED5219B4C}" type="presParOf" srcId="{D552EEE1-5388-4948-88EA-D055CB2A3953}" destId="{6BD10A98-C377-49CF-97B5-6B8FB6C4FAC5}" srcOrd="2" destOrd="0" presId="urn:microsoft.com/office/officeart/2005/8/layout/vList4#3"/>
    <dgm:cxn modelId="{E4F15628-82B4-4A8F-938B-03616049CE87}" type="presParOf" srcId="{63CC5375-DAB7-40B7-A047-22EC9135A33F}" destId="{56428D5E-AE5E-4E7F-98B3-6338302CE8F2}" srcOrd="1" destOrd="0" presId="urn:microsoft.com/office/officeart/2005/8/layout/vList4#3"/>
    <dgm:cxn modelId="{4EDE3E32-E0A7-48BB-92A5-E537DCE21A85}" type="presParOf" srcId="{63CC5375-DAB7-40B7-A047-22EC9135A33F}" destId="{17C885E5-1AEB-486C-B91A-C6D4404BFF3A}" srcOrd="2" destOrd="0" presId="urn:microsoft.com/office/officeart/2005/8/layout/vList4#3"/>
    <dgm:cxn modelId="{9205CE41-24BB-496A-874E-F4A8A593A4A5}" type="presParOf" srcId="{17C885E5-1AEB-486C-B91A-C6D4404BFF3A}" destId="{9A97CC50-37CF-468A-8046-1AE74B296BFE}" srcOrd="0" destOrd="0" presId="urn:microsoft.com/office/officeart/2005/8/layout/vList4#3"/>
    <dgm:cxn modelId="{0D241F9B-341E-46FF-8FDF-68797EAAAE47}" type="presParOf" srcId="{17C885E5-1AEB-486C-B91A-C6D4404BFF3A}" destId="{BDAD549A-BFB1-4CBD-B553-014E52DF27E2}" srcOrd="1" destOrd="0" presId="urn:microsoft.com/office/officeart/2005/8/layout/vList4#3"/>
    <dgm:cxn modelId="{4BB8C595-1E31-4524-898E-CDACB6F39F99}" type="presParOf" srcId="{17C885E5-1AEB-486C-B91A-C6D4404BFF3A}" destId="{71DB463D-686B-42CC-AE13-EEB83DF68C33}" srcOrd="2" destOrd="0" presId="urn:microsoft.com/office/officeart/2005/8/layout/vList4#3"/>
    <dgm:cxn modelId="{011A04D2-67B7-460F-8503-9D34F242575A}" type="presParOf" srcId="{63CC5375-DAB7-40B7-A047-22EC9135A33F}" destId="{CDCF6B1B-28E0-472A-A7EE-AC80E1A2554D}" srcOrd="3" destOrd="0" presId="urn:microsoft.com/office/officeart/2005/8/layout/vList4#3"/>
    <dgm:cxn modelId="{4F2CE441-20E0-4637-AF83-90490BE3A533}" type="presParOf" srcId="{63CC5375-DAB7-40B7-A047-22EC9135A33F}" destId="{352C03AB-B8E7-4036-B9B8-22BF21F84501}" srcOrd="4" destOrd="0" presId="urn:microsoft.com/office/officeart/2005/8/layout/vList4#3"/>
    <dgm:cxn modelId="{CC0F4F3F-AF8D-455A-98B6-1BA93A75D155}" type="presParOf" srcId="{352C03AB-B8E7-4036-B9B8-22BF21F84501}" destId="{D8E0B3EA-2450-4EE4-BFB3-5523ED4A62FE}" srcOrd="0" destOrd="0" presId="urn:microsoft.com/office/officeart/2005/8/layout/vList4#3"/>
    <dgm:cxn modelId="{68DC503E-D1F5-4C87-A3A1-5975DF5A7D64}" type="presParOf" srcId="{352C03AB-B8E7-4036-B9B8-22BF21F84501}" destId="{570B4F9D-46C2-44C5-A863-08FF21702FAD}" srcOrd="1" destOrd="0" presId="urn:microsoft.com/office/officeart/2005/8/layout/vList4#3"/>
    <dgm:cxn modelId="{49A3E7F3-CDF6-4993-AA55-E76230B0D650}" type="presParOf" srcId="{352C03AB-B8E7-4036-B9B8-22BF21F84501}" destId="{D60E9FAD-3B39-4167-9916-87D48D993A8B}" srcOrd="2" destOrd="0" presId="urn:microsoft.com/office/officeart/2005/8/layout/vList4#3"/>
    <dgm:cxn modelId="{45D1BBE2-4BC5-4262-A536-4E29BAEBA49F}" type="presParOf" srcId="{63CC5375-DAB7-40B7-A047-22EC9135A33F}" destId="{B6216893-6121-4AAC-89EB-891DB866707B}" srcOrd="5" destOrd="0" presId="urn:microsoft.com/office/officeart/2005/8/layout/vList4#3"/>
    <dgm:cxn modelId="{633B3ED7-FF4A-4200-A75D-84536791AE80}" type="presParOf" srcId="{63CC5375-DAB7-40B7-A047-22EC9135A33F}" destId="{C15178DC-8BE6-4C1C-B9FD-61D73BD8137E}" srcOrd="6" destOrd="0" presId="urn:microsoft.com/office/officeart/2005/8/layout/vList4#3"/>
    <dgm:cxn modelId="{FA06607A-8453-4257-9522-C087830ABEC4}" type="presParOf" srcId="{C15178DC-8BE6-4C1C-B9FD-61D73BD8137E}" destId="{410598CD-69D6-4918-ADC3-94D124D0C02B}" srcOrd="0" destOrd="0" presId="urn:microsoft.com/office/officeart/2005/8/layout/vList4#3"/>
    <dgm:cxn modelId="{BE0BDB20-F524-4644-B9AF-F0B9ED418C56}" type="presParOf" srcId="{C15178DC-8BE6-4C1C-B9FD-61D73BD8137E}" destId="{7CBAEF0D-E11E-44DB-95B7-DFCCE7CE7E1F}" srcOrd="1" destOrd="0" presId="urn:microsoft.com/office/officeart/2005/8/layout/vList4#3"/>
    <dgm:cxn modelId="{FB819810-2B04-4A9B-A6D2-7C9EB78EDCE0}" type="presParOf" srcId="{C15178DC-8BE6-4C1C-B9FD-61D73BD8137E}" destId="{BED8286C-D79D-4544-BDD7-8C7A6D455788}" srcOrd="2" destOrd="0" presId="urn:microsoft.com/office/officeart/2005/8/layout/vList4#3"/>
    <dgm:cxn modelId="{2C436325-1081-4F0E-B032-F805F1EAA411}" type="presParOf" srcId="{63CC5375-DAB7-40B7-A047-22EC9135A33F}" destId="{ED26E239-3996-49E6-ACB3-B62A9BA351A5}" srcOrd="7" destOrd="0" presId="urn:microsoft.com/office/officeart/2005/8/layout/vList4#3"/>
    <dgm:cxn modelId="{6FAD607D-0465-4CDB-8312-699122717FCE}" type="presParOf" srcId="{63CC5375-DAB7-40B7-A047-22EC9135A33F}" destId="{1BC00089-D3A2-48E8-AEF3-C9582D194E17}" srcOrd="8" destOrd="0" presId="urn:microsoft.com/office/officeart/2005/8/layout/vList4#3"/>
    <dgm:cxn modelId="{A4C9F747-B15A-4B97-9E73-1985F172FEA2}" type="presParOf" srcId="{1BC00089-D3A2-48E8-AEF3-C9582D194E17}" destId="{1660B375-BAF5-429E-8532-D073AA0B9D72}" srcOrd="0" destOrd="0" presId="urn:microsoft.com/office/officeart/2005/8/layout/vList4#3"/>
    <dgm:cxn modelId="{593D17C6-F150-4871-AEED-4D8DB6F52191}" type="presParOf" srcId="{1BC00089-D3A2-48E8-AEF3-C9582D194E17}" destId="{30C5CBE7-05A8-4BEC-8063-FDE2854F20AA}" srcOrd="1" destOrd="0" presId="urn:microsoft.com/office/officeart/2005/8/layout/vList4#3"/>
    <dgm:cxn modelId="{64F1BFA0-07BE-42F1-803A-1325EA004A3E}" type="presParOf" srcId="{1BC00089-D3A2-48E8-AEF3-C9582D194E17}" destId="{1F44A90F-99D8-46DC-9E56-B04463D245D1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D58A5D-8867-4E41-ADFD-14A4836C6336}" type="doc">
      <dgm:prSet loTypeId="urn:microsoft.com/office/officeart/2005/8/layout/vList4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640D0EA1-91FD-4BEA-99D8-90872A62B861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 </a:t>
          </a:r>
          <a:r>
            <a:rPr lang="el-GR" dirty="0" smtClean="0">
              <a:solidFill>
                <a:srgbClr val="002060"/>
              </a:solidFill>
            </a:rPr>
            <a:t>Υποβρύχια</a:t>
          </a:r>
          <a:endParaRPr lang="el-GR" dirty="0">
            <a:solidFill>
              <a:srgbClr val="002060"/>
            </a:solidFill>
          </a:endParaRPr>
        </a:p>
      </dgm:t>
    </dgm:pt>
    <dgm:pt modelId="{FEA7A508-FF4B-4A41-838A-1A8B781DD70B}" type="parTrans" cxnId="{6DC58BDC-6164-456B-B212-1A25D41992D4}">
      <dgm:prSet/>
      <dgm:spPr/>
      <dgm:t>
        <a:bodyPr/>
        <a:lstStyle/>
        <a:p>
          <a:endParaRPr lang="el-GR"/>
        </a:p>
      </dgm:t>
    </dgm:pt>
    <dgm:pt modelId="{E9134C08-954E-421D-A83C-A19DFA92DBC3}" type="sibTrans" cxnId="{6DC58BDC-6164-456B-B212-1A25D41992D4}">
      <dgm:prSet/>
      <dgm:spPr/>
      <dgm:t>
        <a:bodyPr/>
        <a:lstStyle/>
        <a:p>
          <a:endParaRPr lang="el-GR"/>
        </a:p>
      </dgm:t>
    </dgm:pt>
    <dgm:pt modelId="{662A7FBA-F829-4156-AAE9-D81BA40478D2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</a:t>
          </a:r>
          <a:r>
            <a:rPr lang="el-GR" dirty="0" smtClean="0">
              <a:solidFill>
                <a:srgbClr val="002060"/>
              </a:solidFill>
            </a:rPr>
            <a:t>Δεξαμενόπλοια</a:t>
          </a:r>
          <a:endParaRPr lang="el-GR" dirty="0">
            <a:solidFill>
              <a:srgbClr val="002060"/>
            </a:solidFill>
          </a:endParaRPr>
        </a:p>
      </dgm:t>
    </dgm:pt>
    <dgm:pt modelId="{1C43CB1E-D3FB-4ECD-A10D-F1129A356929}" type="parTrans" cxnId="{702AC2FD-B59B-496D-99C6-EF095488A4E5}">
      <dgm:prSet/>
      <dgm:spPr/>
      <dgm:t>
        <a:bodyPr/>
        <a:lstStyle/>
        <a:p>
          <a:endParaRPr lang="el-GR"/>
        </a:p>
      </dgm:t>
    </dgm:pt>
    <dgm:pt modelId="{5F1AB112-EE03-44C8-9936-006EE9E304EE}" type="sibTrans" cxnId="{702AC2FD-B59B-496D-99C6-EF095488A4E5}">
      <dgm:prSet/>
      <dgm:spPr/>
      <dgm:t>
        <a:bodyPr/>
        <a:lstStyle/>
        <a:p>
          <a:endParaRPr lang="el-GR"/>
        </a:p>
      </dgm:t>
    </dgm:pt>
    <dgm:pt modelId="{5A29C7DC-B7E4-4F9C-BF88-254064060BD5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</a:t>
          </a:r>
          <a:r>
            <a:rPr lang="el-GR" dirty="0" smtClean="0">
              <a:solidFill>
                <a:srgbClr val="002060"/>
              </a:solidFill>
            </a:rPr>
            <a:t>Αεροπλανοφόρα</a:t>
          </a:r>
          <a:endParaRPr lang="el-GR" dirty="0">
            <a:solidFill>
              <a:srgbClr val="002060"/>
            </a:solidFill>
          </a:endParaRPr>
        </a:p>
      </dgm:t>
    </dgm:pt>
    <dgm:pt modelId="{2477E970-3212-41BB-9382-7A68939993EE}" type="parTrans" cxnId="{03A1F411-8CBE-42FB-93CA-8BA0337EA72A}">
      <dgm:prSet/>
      <dgm:spPr/>
      <dgm:t>
        <a:bodyPr/>
        <a:lstStyle/>
        <a:p>
          <a:endParaRPr lang="el-GR"/>
        </a:p>
      </dgm:t>
    </dgm:pt>
    <dgm:pt modelId="{75E45BC8-38ED-4BA2-914D-ECC31117687E}" type="sibTrans" cxnId="{03A1F411-8CBE-42FB-93CA-8BA0337EA72A}">
      <dgm:prSet/>
      <dgm:spPr/>
      <dgm:t>
        <a:bodyPr/>
        <a:lstStyle/>
        <a:p>
          <a:endParaRPr lang="el-GR"/>
        </a:p>
      </dgm:t>
    </dgm:pt>
    <dgm:pt modelId="{8E58F79E-BD3F-4E29-9347-20B52F7E3B35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 </a:t>
          </a:r>
          <a:r>
            <a:rPr lang="el-GR" dirty="0" smtClean="0">
              <a:solidFill>
                <a:srgbClr val="002060"/>
              </a:solidFill>
            </a:rPr>
            <a:t>Παγοθραυστικά</a:t>
          </a:r>
          <a:endParaRPr lang="el-GR" dirty="0">
            <a:solidFill>
              <a:srgbClr val="002060"/>
            </a:solidFill>
          </a:endParaRPr>
        </a:p>
      </dgm:t>
    </dgm:pt>
    <dgm:pt modelId="{8976F5C5-B064-404A-A67A-35EA38BCCA69}" type="parTrans" cxnId="{45BAC92A-244B-44FD-9452-5B7E3E4E5E79}">
      <dgm:prSet/>
      <dgm:spPr/>
      <dgm:t>
        <a:bodyPr/>
        <a:lstStyle/>
        <a:p>
          <a:endParaRPr lang="el-GR"/>
        </a:p>
      </dgm:t>
    </dgm:pt>
    <dgm:pt modelId="{A0F60FC4-3456-4F47-9E6C-FAB2AC082BBB}" type="sibTrans" cxnId="{45BAC92A-244B-44FD-9452-5B7E3E4E5E79}">
      <dgm:prSet/>
      <dgm:spPr/>
      <dgm:t>
        <a:bodyPr/>
        <a:lstStyle/>
        <a:p>
          <a:endParaRPr lang="el-GR"/>
        </a:p>
      </dgm:t>
    </dgm:pt>
    <dgm:pt modelId="{E06CBB98-62A4-4B6F-951F-A28ABBCB8F91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l-GR" dirty="0" smtClean="0"/>
            <a:t>     </a:t>
          </a:r>
          <a:r>
            <a:rPr lang="el-GR" dirty="0" smtClean="0">
              <a:solidFill>
                <a:srgbClr val="002060"/>
              </a:solidFill>
            </a:rPr>
            <a:t>Οχηματαγωγά </a:t>
          </a:r>
          <a:endParaRPr lang="el-GR" dirty="0">
            <a:solidFill>
              <a:srgbClr val="002060"/>
            </a:solidFill>
          </a:endParaRPr>
        </a:p>
      </dgm:t>
    </dgm:pt>
    <dgm:pt modelId="{C4E74E57-1271-4C4F-9923-769B0B29A034}" type="parTrans" cxnId="{3168A5C1-1238-413E-87E7-9BF47192C791}">
      <dgm:prSet/>
      <dgm:spPr/>
      <dgm:t>
        <a:bodyPr/>
        <a:lstStyle/>
        <a:p>
          <a:endParaRPr lang="el-GR"/>
        </a:p>
      </dgm:t>
    </dgm:pt>
    <dgm:pt modelId="{8CB51D3A-F6D6-48C3-8EFE-C741D7EF66D3}" type="sibTrans" cxnId="{3168A5C1-1238-413E-87E7-9BF47192C791}">
      <dgm:prSet/>
      <dgm:spPr/>
      <dgm:t>
        <a:bodyPr/>
        <a:lstStyle/>
        <a:p>
          <a:endParaRPr lang="el-GR"/>
        </a:p>
      </dgm:t>
    </dgm:pt>
    <dgm:pt modelId="{E8411218-4283-49AF-AA68-D94DB37591B2}" type="pres">
      <dgm:prSet presAssocID="{B8D58A5D-8867-4E41-ADFD-14A4836C633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45020A8-7433-47B9-BC9F-AE264E202C7C}" type="pres">
      <dgm:prSet presAssocID="{640D0EA1-91FD-4BEA-99D8-90872A62B861}" presName="comp" presStyleCnt="0"/>
      <dgm:spPr/>
    </dgm:pt>
    <dgm:pt modelId="{6EBF7DB6-E6A7-4457-BA22-F72F882F5344}" type="pres">
      <dgm:prSet presAssocID="{640D0EA1-91FD-4BEA-99D8-90872A62B861}" presName="box" presStyleLbl="node1" presStyleIdx="0" presStyleCnt="5"/>
      <dgm:spPr/>
      <dgm:t>
        <a:bodyPr/>
        <a:lstStyle/>
        <a:p>
          <a:endParaRPr lang="el-GR"/>
        </a:p>
      </dgm:t>
    </dgm:pt>
    <dgm:pt modelId="{2CB0610E-65BD-43B3-BEDF-91A0F6B3E6FA}" type="pres">
      <dgm:prSet presAssocID="{640D0EA1-91FD-4BEA-99D8-90872A62B861}" presName="img" presStyleLbl="fgImgPlace1" presStyleIdx="0" presStyleCnt="5" custScaleX="149620" custLinFactNeighborX="24531" custLinFactNeighborY="2515"/>
      <dgm:spPr>
        <a:blipFill rotWithShape="0">
          <a:blip xmlns:r="http://schemas.openxmlformats.org/officeDocument/2006/relationships" r:embed="rId1">
            <a:lum bright="3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198CD37C-84D9-4204-9A63-AE0430F1EBE8}" type="pres">
      <dgm:prSet presAssocID="{640D0EA1-91FD-4BEA-99D8-90872A62B86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D6CE1C0-0233-46C6-A281-1038638199E9}" type="pres">
      <dgm:prSet presAssocID="{E9134C08-954E-421D-A83C-A19DFA92DBC3}" presName="spacer" presStyleCnt="0"/>
      <dgm:spPr/>
    </dgm:pt>
    <dgm:pt modelId="{F378ED6F-AF7C-4A15-B523-2303A861198D}" type="pres">
      <dgm:prSet presAssocID="{662A7FBA-F829-4156-AAE9-D81BA40478D2}" presName="comp" presStyleCnt="0"/>
      <dgm:spPr/>
    </dgm:pt>
    <dgm:pt modelId="{5B2BDFE0-4733-4229-AC8C-76C62BB7A467}" type="pres">
      <dgm:prSet presAssocID="{662A7FBA-F829-4156-AAE9-D81BA40478D2}" presName="box" presStyleLbl="node1" presStyleIdx="1" presStyleCnt="5"/>
      <dgm:spPr/>
      <dgm:t>
        <a:bodyPr/>
        <a:lstStyle/>
        <a:p>
          <a:endParaRPr lang="el-GR"/>
        </a:p>
      </dgm:t>
    </dgm:pt>
    <dgm:pt modelId="{1B03490D-29B3-4D8B-A48E-D74770788755}" type="pres">
      <dgm:prSet presAssocID="{662A7FBA-F829-4156-AAE9-D81BA40478D2}" presName="img" presStyleLbl="fgImgPlace1" presStyleIdx="1" presStyleCnt="5" custScaleX="149620" custLinFactNeighborX="24531" custLinFactNeighborY="2515"/>
      <dgm:spPr>
        <a:blipFill rotWithShape="0">
          <a:blip xmlns:r="http://schemas.openxmlformats.org/officeDocument/2006/relationships" r:embed="rId2">
            <a:lum bright="2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6651A3B7-9498-4A12-A412-A70842E316DE}" type="pres">
      <dgm:prSet presAssocID="{662A7FBA-F829-4156-AAE9-D81BA40478D2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338749E-CCF8-4238-98F5-119A7C260449}" type="pres">
      <dgm:prSet presAssocID="{5F1AB112-EE03-44C8-9936-006EE9E304EE}" presName="spacer" presStyleCnt="0"/>
      <dgm:spPr/>
    </dgm:pt>
    <dgm:pt modelId="{5AC9B6CB-2B6C-4AED-A34D-EFAE0B18841E}" type="pres">
      <dgm:prSet presAssocID="{5A29C7DC-B7E4-4F9C-BF88-254064060BD5}" presName="comp" presStyleCnt="0"/>
      <dgm:spPr/>
    </dgm:pt>
    <dgm:pt modelId="{9D3A95BE-984B-4AA8-ACA5-7854F17554D3}" type="pres">
      <dgm:prSet presAssocID="{5A29C7DC-B7E4-4F9C-BF88-254064060BD5}" presName="box" presStyleLbl="node1" presStyleIdx="2" presStyleCnt="5"/>
      <dgm:spPr/>
      <dgm:t>
        <a:bodyPr/>
        <a:lstStyle/>
        <a:p>
          <a:endParaRPr lang="el-GR"/>
        </a:p>
      </dgm:t>
    </dgm:pt>
    <dgm:pt modelId="{68B6535B-69FD-4A61-91B3-76F9F42FDA31}" type="pres">
      <dgm:prSet presAssocID="{5A29C7DC-B7E4-4F9C-BF88-254064060BD5}" presName="img" presStyleLbl="fgImgPlace1" presStyleIdx="2" presStyleCnt="5" custScaleX="149620" custLinFactNeighborX="24531" custLinFactNeighborY="2515"/>
      <dgm:spPr>
        <a:blipFill rotWithShape="0">
          <a:blip xmlns:r="http://schemas.openxmlformats.org/officeDocument/2006/relationships" r:embed="rId3">
            <a:lum bright="1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4F1A518-CFEB-4B0B-A4AF-57BCFF957B63}" type="pres">
      <dgm:prSet presAssocID="{5A29C7DC-B7E4-4F9C-BF88-254064060BD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2D2407E-DF73-4F62-8AB6-16F77D4CCF3B}" type="pres">
      <dgm:prSet presAssocID="{75E45BC8-38ED-4BA2-914D-ECC31117687E}" presName="spacer" presStyleCnt="0"/>
      <dgm:spPr/>
    </dgm:pt>
    <dgm:pt modelId="{17AA981F-6E4F-40CE-8772-806BFC6C2528}" type="pres">
      <dgm:prSet presAssocID="{8E58F79E-BD3F-4E29-9347-20B52F7E3B35}" presName="comp" presStyleCnt="0"/>
      <dgm:spPr/>
    </dgm:pt>
    <dgm:pt modelId="{46846E82-0ED7-4E13-8CA1-B29B346FEEFA}" type="pres">
      <dgm:prSet presAssocID="{8E58F79E-BD3F-4E29-9347-20B52F7E3B35}" presName="box" presStyleLbl="node1" presStyleIdx="3" presStyleCnt="5"/>
      <dgm:spPr/>
      <dgm:t>
        <a:bodyPr/>
        <a:lstStyle/>
        <a:p>
          <a:endParaRPr lang="el-GR"/>
        </a:p>
      </dgm:t>
    </dgm:pt>
    <dgm:pt modelId="{251A3393-69C0-4A0B-AC7E-F972DEA6B10D}" type="pres">
      <dgm:prSet presAssocID="{8E58F79E-BD3F-4E29-9347-20B52F7E3B35}" presName="img" presStyleLbl="fgImgPlace1" presStyleIdx="3" presStyleCnt="5" custScaleX="149620" custLinFactNeighborX="24531" custLinFactNeighborY="2515"/>
      <dgm:spPr>
        <a:blipFill rotWithShape="0">
          <a:blip xmlns:r="http://schemas.openxmlformats.org/officeDocument/2006/relationships" r:embed="rId4">
            <a:lum bright="-1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D46C22AE-6F6C-4FAF-BB2B-5FDF8A2EC88B}" type="pres">
      <dgm:prSet presAssocID="{8E58F79E-BD3F-4E29-9347-20B52F7E3B35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0A94FF3-935D-4FEE-9F35-2784DB11F739}" type="pres">
      <dgm:prSet presAssocID="{A0F60FC4-3456-4F47-9E6C-FAB2AC082BBB}" presName="spacer" presStyleCnt="0"/>
      <dgm:spPr/>
    </dgm:pt>
    <dgm:pt modelId="{406B054E-157F-43A6-B726-A6DC3CB5E100}" type="pres">
      <dgm:prSet presAssocID="{E06CBB98-62A4-4B6F-951F-A28ABBCB8F91}" presName="comp" presStyleCnt="0"/>
      <dgm:spPr/>
    </dgm:pt>
    <dgm:pt modelId="{CBD9C479-71FE-4831-BADE-234348F1DFA0}" type="pres">
      <dgm:prSet presAssocID="{E06CBB98-62A4-4B6F-951F-A28ABBCB8F91}" presName="box" presStyleLbl="node1" presStyleIdx="4" presStyleCnt="5"/>
      <dgm:spPr/>
      <dgm:t>
        <a:bodyPr/>
        <a:lstStyle/>
        <a:p>
          <a:endParaRPr lang="el-GR"/>
        </a:p>
      </dgm:t>
    </dgm:pt>
    <dgm:pt modelId="{0579FD83-F88B-4B6B-AFDF-71571EC4EE3B}" type="pres">
      <dgm:prSet presAssocID="{E06CBB98-62A4-4B6F-951F-A28ABBCB8F91}" presName="img" presStyleLbl="fgImgPlace1" presStyleIdx="4" presStyleCnt="5" custScaleX="149620" custLinFactNeighborX="24531" custLinFactNeighborY="2515"/>
      <dgm:spPr>
        <a:blipFill rotWithShape="0">
          <a:blip xmlns:r="http://schemas.openxmlformats.org/officeDocument/2006/relationships" r:embed="rId5">
            <a:lum bright="20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3A7DD540-BCE6-4731-A2CA-935E6D69F009}" type="pres">
      <dgm:prSet presAssocID="{E06CBB98-62A4-4B6F-951F-A28ABBCB8F9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1F1344E-A093-47D8-B28E-CDEC90D0FEF0}" type="presOf" srcId="{662A7FBA-F829-4156-AAE9-D81BA40478D2}" destId="{6651A3B7-9498-4A12-A412-A70842E316DE}" srcOrd="1" destOrd="0" presId="urn:microsoft.com/office/officeart/2005/8/layout/vList4#4"/>
    <dgm:cxn modelId="{7210576E-A45F-4260-A09A-E33A5DF22E16}" type="presOf" srcId="{8E58F79E-BD3F-4E29-9347-20B52F7E3B35}" destId="{46846E82-0ED7-4E13-8CA1-B29B346FEEFA}" srcOrd="0" destOrd="0" presId="urn:microsoft.com/office/officeart/2005/8/layout/vList4#4"/>
    <dgm:cxn modelId="{3168A5C1-1238-413E-87E7-9BF47192C791}" srcId="{B8D58A5D-8867-4E41-ADFD-14A4836C6336}" destId="{E06CBB98-62A4-4B6F-951F-A28ABBCB8F91}" srcOrd="4" destOrd="0" parTransId="{C4E74E57-1271-4C4F-9923-769B0B29A034}" sibTransId="{8CB51D3A-F6D6-48C3-8EFE-C741D7EF66D3}"/>
    <dgm:cxn modelId="{D41CF86D-6252-493A-9C15-18FA793DA96D}" type="presOf" srcId="{640D0EA1-91FD-4BEA-99D8-90872A62B861}" destId="{198CD37C-84D9-4204-9A63-AE0430F1EBE8}" srcOrd="1" destOrd="0" presId="urn:microsoft.com/office/officeart/2005/8/layout/vList4#4"/>
    <dgm:cxn modelId="{03A1F411-8CBE-42FB-93CA-8BA0337EA72A}" srcId="{B8D58A5D-8867-4E41-ADFD-14A4836C6336}" destId="{5A29C7DC-B7E4-4F9C-BF88-254064060BD5}" srcOrd="2" destOrd="0" parTransId="{2477E970-3212-41BB-9382-7A68939993EE}" sibTransId="{75E45BC8-38ED-4BA2-914D-ECC31117687E}"/>
    <dgm:cxn modelId="{B3168D7D-0997-45DE-8226-05F24AA53803}" type="presOf" srcId="{8E58F79E-BD3F-4E29-9347-20B52F7E3B35}" destId="{D46C22AE-6F6C-4FAF-BB2B-5FDF8A2EC88B}" srcOrd="1" destOrd="0" presId="urn:microsoft.com/office/officeart/2005/8/layout/vList4#4"/>
    <dgm:cxn modelId="{702AC2FD-B59B-496D-99C6-EF095488A4E5}" srcId="{B8D58A5D-8867-4E41-ADFD-14A4836C6336}" destId="{662A7FBA-F829-4156-AAE9-D81BA40478D2}" srcOrd="1" destOrd="0" parTransId="{1C43CB1E-D3FB-4ECD-A10D-F1129A356929}" sibTransId="{5F1AB112-EE03-44C8-9936-006EE9E304EE}"/>
    <dgm:cxn modelId="{B9B29949-7C4B-4D5E-8797-607CF1A2F304}" type="presOf" srcId="{662A7FBA-F829-4156-AAE9-D81BA40478D2}" destId="{5B2BDFE0-4733-4229-AC8C-76C62BB7A467}" srcOrd="0" destOrd="0" presId="urn:microsoft.com/office/officeart/2005/8/layout/vList4#4"/>
    <dgm:cxn modelId="{ED1BD077-A949-4C46-9115-534155ECC73E}" type="presOf" srcId="{B8D58A5D-8867-4E41-ADFD-14A4836C6336}" destId="{E8411218-4283-49AF-AA68-D94DB37591B2}" srcOrd="0" destOrd="0" presId="urn:microsoft.com/office/officeart/2005/8/layout/vList4#4"/>
    <dgm:cxn modelId="{92BB3DEA-4E3D-4D11-B6AE-294AB726F94E}" type="presOf" srcId="{5A29C7DC-B7E4-4F9C-BF88-254064060BD5}" destId="{9D3A95BE-984B-4AA8-ACA5-7854F17554D3}" srcOrd="0" destOrd="0" presId="urn:microsoft.com/office/officeart/2005/8/layout/vList4#4"/>
    <dgm:cxn modelId="{45BAC92A-244B-44FD-9452-5B7E3E4E5E79}" srcId="{B8D58A5D-8867-4E41-ADFD-14A4836C6336}" destId="{8E58F79E-BD3F-4E29-9347-20B52F7E3B35}" srcOrd="3" destOrd="0" parTransId="{8976F5C5-B064-404A-A67A-35EA38BCCA69}" sibTransId="{A0F60FC4-3456-4F47-9E6C-FAB2AC082BBB}"/>
    <dgm:cxn modelId="{9748EDBB-711E-4D5E-A2F7-83693203878B}" type="presOf" srcId="{5A29C7DC-B7E4-4F9C-BF88-254064060BD5}" destId="{74F1A518-CFEB-4B0B-A4AF-57BCFF957B63}" srcOrd="1" destOrd="0" presId="urn:microsoft.com/office/officeart/2005/8/layout/vList4#4"/>
    <dgm:cxn modelId="{A20348B7-30B6-4CBC-9B6A-AAE0031219F4}" type="presOf" srcId="{E06CBB98-62A4-4B6F-951F-A28ABBCB8F91}" destId="{3A7DD540-BCE6-4731-A2CA-935E6D69F009}" srcOrd="1" destOrd="0" presId="urn:microsoft.com/office/officeart/2005/8/layout/vList4#4"/>
    <dgm:cxn modelId="{6DC58BDC-6164-456B-B212-1A25D41992D4}" srcId="{B8D58A5D-8867-4E41-ADFD-14A4836C6336}" destId="{640D0EA1-91FD-4BEA-99D8-90872A62B861}" srcOrd="0" destOrd="0" parTransId="{FEA7A508-FF4B-4A41-838A-1A8B781DD70B}" sibTransId="{E9134C08-954E-421D-A83C-A19DFA92DBC3}"/>
    <dgm:cxn modelId="{927FD935-B998-48AB-AEE1-53E8634C41D2}" type="presOf" srcId="{640D0EA1-91FD-4BEA-99D8-90872A62B861}" destId="{6EBF7DB6-E6A7-4457-BA22-F72F882F5344}" srcOrd="0" destOrd="0" presId="urn:microsoft.com/office/officeart/2005/8/layout/vList4#4"/>
    <dgm:cxn modelId="{35EA7111-3BBF-49C1-AD68-C7E98EB4E2ED}" type="presOf" srcId="{E06CBB98-62A4-4B6F-951F-A28ABBCB8F91}" destId="{CBD9C479-71FE-4831-BADE-234348F1DFA0}" srcOrd="0" destOrd="0" presId="urn:microsoft.com/office/officeart/2005/8/layout/vList4#4"/>
    <dgm:cxn modelId="{7AC3A443-B94D-41B4-8FB0-8EA43EEA6303}" type="presParOf" srcId="{E8411218-4283-49AF-AA68-D94DB37591B2}" destId="{845020A8-7433-47B9-BC9F-AE264E202C7C}" srcOrd="0" destOrd="0" presId="urn:microsoft.com/office/officeart/2005/8/layout/vList4#4"/>
    <dgm:cxn modelId="{D3BD3016-032C-4B7E-B342-65C1A0861C2E}" type="presParOf" srcId="{845020A8-7433-47B9-BC9F-AE264E202C7C}" destId="{6EBF7DB6-E6A7-4457-BA22-F72F882F5344}" srcOrd="0" destOrd="0" presId="urn:microsoft.com/office/officeart/2005/8/layout/vList4#4"/>
    <dgm:cxn modelId="{53FA7F1F-61A0-4F4E-BEFA-F3B1E51C6791}" type="presParOf" srcId="{845020A8-7433-47B9-BC9F-AE264E202C7C}" destId="{2CB0610E-65BD-43B3-BEDF-91A0F6B3E6FA}" srcOrd="1" destOrd="0" presId="urn:microsoft.com/office/officeart/2005/8/layout/vList4#4"/>
    <dgm:cxn modelId="{5BF071D0-3934-422F-AC12-0124B22D05D8}" type="presParOf" srcId="{845020A8-7433-47B9-BC9F-AE264E202C7C}" destId="{198CD37C-84D9-4204-9A63-AE0430F1EBE8}" srcOrd="2" destOrd="0" presId="urn:microsoft.com/office/officeart/2005/8/layout/vList4#4"/>
    <dgm:cxn modelId="{971C7C9D-8D3B-41B8-84BB-F29E8F080BC6}" type="presParOf" srcId="{E8411218-4283-49AF-AA68-D94DB37591B2}" destId="{AD6CE1C0-0233-46C6-A281-1038638199E9}" srcOrd="1" destOrd="0" presId="urn:microsoft.com/office/officeart/2005/8/layout/vList4#4"/>
    <dgm:cxn modelId="{4A42EE36-72B6-4C9D-84CC-AB63CE877DCA}" type="presParOf" srcId="{E8411218-4283-49AF-AA68-D94DB37591B2}" destId="{F378ED6F-AF7C-4A15-B523-2303A861198D}" srcOrd="2" destOrd="0" presId="urn:microsoft.com/office/officeart/2005/8/layout/vList4#4"/>
    <dgm:cxn modelId="{5B55DDEC-B00D-4D8A-87BC-195A15B59E7E}" type="presParOf" srcId="{F378ED6F-AF7C-4A15-B523-2303A861198D}" destId="{5B2BDFE0-4733-4229-AC8C-76C62BB7A467}" srcOrd="0" destOrd="0" presId="urn:microsoft.com/office/officeart/2005/8/layout/vList4#4"/>
    <dgm:cxn modelId="{F2DEA454-D73B-4121-95BD-5D76F44DFD91}" type="presParOf" srcId="{F378ED6F-AF7C-4A15-B523-2303A861198D}" destId="{1B03490D-29B3-4D8B-A48E-D74770788755}" srcOrd="1" destOrd="0" presId="urn:microsoft.com/office/officeart/2005/8/layout/vList4#4"/>
    <dgm:cxn modelId="{F0DD3044-A507-4A9C-A3D4-320906937FEE}" type="presParOf" srcId="{F378ED6F-AF7C-4A15-B523-2303A861198D}" destId="{6651A3B7-9498-4A12-A412-A70842E316DE}" srcOrd="2" destOrd="0" presId="urn:microsoft.com/office/officeart/2005/8/layout/vList4#4"/>
    <dgm:cxn modelId="{A7C8BEBF-2D82-49A8-BBA6-53ED0BACCAD0}" type="presParOf" srcId="{E8411218-4283-49AF-AA68-D94DB37591B2}" destId="{9338749E-CCF8-4238-98F5-119A7C260449}" srcOrd="3" destOrd="0" presId="urn:microsoft.com/office/officeart/2005/8/layout/vList4#4"/>
    <dgm:cxn modelId="{07ABBEFF-A1E7-40DC-8F75-A6B3556AE8BC}" type="presParOf" srcId="{E8411218-4283-49AF-AA68-D94DB37591B2}" destId="{5AC9B6CB-2B6C-4AED-A34D-EFAE0B18841E}" srcOrd="4" destOrd="0" presId="urn:microsoft.com/office/officeart/2005/8/layout/vList4#4"/>
    <dgm:cxn modelId="{F42768C5-360A-44A9-A421-AAD41A65B951}" type="presParOf" srcId="{5AC9B6CB-2B6C-4AED-A34D-EFAE0B18841E}" destId="{9D3A95BE-984B-4AA8-ACA5-7854F17554D3}" srcOrd="0" destOrd="0" presId="urn:microsoft.com/office/officeart/2005/8/layout/vList4#4"/>
    <dgm:cxn modelId="{C8DFF463-BC7D-439D-B49D-A223CC0189B5}" type="presParOf" srcId="{5AC9B6CB-2B6C-4AED-A34D-EFAE0B18841E}" destId="{68B6535B-69FD-4A61-91B3-76F9F42FDA31}" srcOrd="1" destOrd="0" presId="urn:microsoft.com/office/officeart/2005/8/layout/vList4#4"/>
    <dgm:cxn modelId="{1792603F-6304-4717-9AC4-D91AB41D98D3}" type="presParOf" srcId="{5AC9B6CB-2B6C-4AED-A34D-EFAE0B18841E}" destId="{74F1A518-CFEB-4B0B-A4AF-57BCFF957B63}" srcOrd="2" destOrd="0" presId="urn:microsoft.com/office/officeart/2005/8/layout/vList4#4"/>
    <dgm:cxn modelId="{8F45479C-F1BB-49AF-8BEB-B2D74412F700}" type="presParOf" srcId="{E8411218-4283-49AF-AA68-D94DB37591B2}" destId="{C2D2407E-DF73-4F62-8AB6-16F77D4CCF3B}" srcOrd="5" destOrd="0" presId="urn:microsoft.com/office/officeart/2005/8/layout/vList4#4"/>
    <dgm:cxn modelId="{1E484030-EA59-459E-BCC2-7676117FA82D}" type="presParOf" srcId="{E8411218-4283-49AF-AA68-D94DB37591B2}" destId="{17AA981F-6E4F-40CE-8772-806BFC6C2528}" srcOrd="6" destOrd="0" presId="urn:microsoft.com/office/officeart/2005/8/layout/vList4#4"/>
    <dgm:cxn modelId="{FBFA8961-8B2D-4083-B156-BA80992595D5}" type="presParOf" srcId="{17AA981F-6E4F-40CE-8772-806BFC6C2528}" destId="{46846E82-0ED7-4E13-8CA1-B29B346FEEFA}" srcOrd="0" destOrd="0" presId="urn:microsoft.com/office/officeart/2005/8/layout/vList4#4"/>
    <dgm:cxn modelId="{AF0B2C1B-47A5-4BAE-AA1C-0AC3B8DB438F}" type="presParOf" srcId="{17AA981F-6E4F-40CE-8772-806BFC6C2528}" destId="{251A3393-69C0-4A0B-AC7E-F972DEA6B10D}" srcOrd="1" destOrd="0" presId="urn:microsoft.com/office/officeart/2005/8/layout/vList4#4"/>
    <dgm:cxn modelId="{71D6416F-343B-4D2F-B4BF-FA64EE349448}" type="presParOf" srcId="{17AA981F-6E4F-40CE-8772-806BFC6C2528}" destId="{D46C22AE-6F6C-4FAF-BB2B-5FDF8A2EC88B}" srcOrd="2" destOrd="0" presId="urn:microsoft.com/office/officeart/2005/8/layout/vList4#4"/>
    <dgm:cxn modelId="{75424C53-DED8-4D7A-B343-247A9BF7A985}" type="presParOf" srcId="{E8411218-4283-49AF-AA68-D94DB37591B2}" destId="{80A94FF3-935D-4FEE-9F35-2784DB11F739}" srcOrd="7" destOrd="0" presId="urn:microsoft.com/office/officeart/2005/8/layout/vList4#4"/>
    <dgm:cxn modelId="{EC326822-A1F5-493E-AE69-8403CADE73F7}" type="presParOf" srcId="{E8411218-4283-49AF-AA68-D94DB37591B2}" destId="{406B054E-157F-43A6-B726-A6DC3CB5E100}" srcOrd="8" destOrd="0" presId="urn:microsoft.com/office/officeart/2005/8/layout/vList4#4"/>
    <dgm:cxn modelId="{B1F2CDCB-DCEC-423B-A05C-78EC8E56EC10}" type="presParOf" srcId="{406B054E-157F-43A6-B726-A6DC3CB5E100}" destId="{CBD9C479-71FE-4831-BADE-234348F1DFA0}" srcOrd="0" destOrd="0" presId="urn:microsoft.com/office/officeart/2005/8/layout/vList4#4"/>
    <dgm:cxn modelId="{BEDA9014-3624-4B20-87EE-752773FB9118}" type="presParOf" srcId="{406B054E-157F-43A6-B726-A6DC3CB5E100}" destId="{0579FD83-F88B-4B6B-AFDF-71571EC4EE3B}" srcOrd="1" destOrd="0" presId="urn:microsoft.com/office/officeart/2005/8/layout/vList4#4"/>
    <dgm:cxn modelId="{B022023E-D939-4820-BC1E-04835D494075}" type="presParOf" srcId="{406B054E-157F-43A6-B726-A6DC3CB5E100}" destId="{3A7DD540-BCE6-4731-A2CA-935E6D69F009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8B2C60F-12F5-4077-94EA-252DA34FD148}" type="doc">
      <dgm:prSet loTypeId="urn:microsoft.com/office/officeart/2005/8/layout/vList4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F2C2C671-FCEA-4A77-8204-BA09D8A392C7}">
      <dgm:prSet phldrT="[Κείμενο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>
              <a:solidFill>
                <a:srgbClr val="C00000"/>
              </a:solidFill>
            </a:rPr>
            <a:t>    Τρόλεϊ</a:t>
          </a:r>
          <a:endParaRPr lang="el-GR" dirty="0">
            <a:solidFill>
              <a:srgbClr val="C00000"/>
            </a:solidFill>
          </a:endParaRPr>
        </a:p>
      </dgm:t>
    </dgm:pt>
    <dgm:pt modelId="{D0F84D91-321B-41EC-BA67-815345E2F931}" type="parTrans" cxnId="{603A62C4-34D4-497D-B54B-677A078CA391}">
      <dgm:prSet/>
      <dgm:spPr/>
      <dgm:t>
        <a:bodyPr/>
        <a:lstStyle/>
        <a:p>
          <a:endParaRPr lang="el-GR"/>
        </a:p>
      </dgm:t>
    </dgm:pt>
    <dgm:pt modelId="{A4C98B9F-0B55-4A35-B6CB-12AD79EFC0EB}" type="sibTrans" cxnId="{603A62C4-34D4-497D-B54B-677A078CA391}">
      <dgm:prSet/>
      <dgm:spPr/>
      <dgm:t>
        <a:bodyPr/>
        <a:lstStyle/>
        <a:p>
          <a:endParaRPr lang="el-GR"/>
        </a:p>
      </dgm:t>
    </dgm:pt>
    <dgm:pt modelId="{CC5F0BB4-57F1-4F7B-8DDA-DE464E05C6BB}">
      <dgm:prSet phldrT="[Κείμενο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>
              <a:solidFill>
                <a:srgbClr val="C00000"/>
              </a:solidFill>
            </a:rPr>
            <a:t>    Γερανός</a:t>
          </a:r>
          <a:endParaRPr lang="el-GR" dirty="0">
            <a:solidFill>
              <a:srgbClr val="C00000"/>
            </a:solidFill>
          </a:endParaRPr>
        </a:p>
      </dgm:t>
    </dgm:pt>
    <dgm:pt modelId="{6924BD1C-9AA3-4FF6-8F79-FE8204DB6DD9}" type="parTrans" cxnId="{E0E5A0CE-18E8-4388-BF1D-DD439F614191}">
      <dgm:prSet/>
      <dgm:spPr/>
      <dgm:t>
        <a:bodyPr/>
        <a:lstStyle/>
        <a:p>
          <a:endParaRPr lang="el-GR"/>
        </a:p>
      </dgm:t>
    </dgm:pt>
    <dgm:pt modelId="{C42D90BD-4106-4BFA-A0DE-00B44E3251CD}" type="sibTrans" cxnId="{E0E5A0CE-18E8-4388-BF1D-DD439F614191}">
      <dgm:prSet/>
      <dgm:spPr/>
      <dgm:t>
        <a:bodyPr/>
        <a:lstStyle/>
        <a:p>
          <a:endParaRPr lang="el-GR"/>
        </a:p>
      </dgm:t>
    </dgm:pt>
    <dgm:pt modelId="{527412A2-1CE3-4349-967B-08B263E89DFD}">
      <dgm:prSet phldrT="[Κείμενο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sz="2600" dirty="0" smtClean="0"/>
            <a:t>      </a:t>
          </a:r>
          <a:r>
            <a:rPr lang="el-GR" sz="2600" dirty="0" smtClean="0">
              <a:solidFill>
                <a:srgbClr val="C00000"/>
              </a:solidFill>
            </a:rPr>
            <a:t>Κυλιόμενες </a:t>
          </a:r>
        </a:p>
        <a:p>
          <a:r>
            <a:rPr lang="el-GR" sz="2600" dirty="0" smtClean="0">
              <a:solidFill>
                <a:srgbClr val="C00000"/>
              </a:solidFill>
            </a:rPr>
            <a:t>      σκάλες</a:t>
          </a:r>
          <a:endParaRPr lang="el-GR" sz="2600" dirty="0">
            <a:solidFill>
              <a:srgbClr val="C00000"/>
            </a:solidFill>
          </a:endParaRPr>
        </a:p>
      </dgm:t>
    </dgm:pt>
    <dgm:pt modelId="{EF16C6A6-4543-4285-84EB-A4D870628DFB}" type="parTrans" cxnId="{B4EC2D15-69FF-4161-AA11-851F018CD838}">
      <dgm:prSet/>
      <dgm:spPr/>
      <dgm:t>
        <a:bodyPr/>
        <a:lstStyle/>
        <a:p>
          <a:endParaRPr lang="el-GR"/>
        </a:p>
      </dgm:t>
    </dgm:pt>
    <dgm:pt modelId="{5E4ED9C2-6AE4-49F1-9B8C-4AD5AFFEE2A1}" type="sibTrans" cxnId="{B4EC2D15-69FF-4161-AA11-851F018CD838}">
      <dgm:prSet/>
      <dgm:spPr/>
      <dgm:t>
        <a:bodyPr/>
        <a:lstStyle/>
        <a:p>
          <a:endParaRPr lang="el-GR"/>
        </a:p>
      </dgm:t>
    </dgm:pt>
    <dgm:pt modelId="{DC1EB265-ACCF-43D5-B4FC-F2751139CE10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/>
            <a:t>   </a:t>
          </a:r>
          <a:r>
            <a:rPr lang="el-GR" dirty="0" smtClean="0">
              <a:solidFill>
                <a:srgbClr val="C00000"/>
              </a:solidFill>
            </a:rPr>
            <a:t>Ανελκυστήρας</a:t>
          </a:r>
          <a:endParaRPr lang="el-GR" dirty="0">
            <a:solidFill>
              <a:srgbClr val="C00000"/>
            </a:solidFill>
          </a:endParaRPr>
        </a:p>
      </dgm:t>
    </dgm:pt>
    <dgm:pt modelId="{14B7E808-A4C0-4F4E-931C-2C313A08F318}" type="parTrans" cxnId="{33BF2DD7-6481-4BF2-954D-9580D0E3CB71}">
      <dgm:prSet/>
      <dgm:spPr/>
      <dgm:t>
        <a:bodyPr/>
        <a:lstStyle/>
        <a:p>
          <a:endParaRPr lang="el-GR"/>
        </a:p>
      </dgm:t>
    </dgm:pt>
    <dgm:pt modelId="{FB5313A5-0E40-47A1-BDD1-7B52464C6C5E}" type="sibTrans" cxnId="{33BF2DD7-6481-4BF2-954D-9580D0E3CB71}">
      <dgm:prSet/>
      <dgm:spPr/>
      <dgm:t>
        <a:bodyPr/>
        <a:lstStyle/>
        <a:p>
          <a:endParaRPr lang="el-GR"/>
        </a:p>
      </dgm:t>
    </dgm:pt>
    <dgm:pt modelId="{E3384BCC-E418-4077-A66F-12A5D5A97B4F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>
              <a:solidFill>
                <a:srgbClr val="C00000"/>
              </a:solidFill>
            </a:rPr>
            <a:t>    Ταινιόδρομοι</a:t>
          </a:r>
          <a:endParaRPr lang="el-GR" dirty="0">
            <a:solidFill>
              <a:srgbClr val="C00000"/>
            </a:solidFill>
          </a:endParaRPr>
        </a:p>
      </dgm:t>
    </dgm:pt>
    <dgm:pt modelId="{17076971-7D96-4A98-AE1D-9743B2A4ED38}" type="parTrans" cxnId="{4B5B0191-63B4-4062-A1E6-F1BD83B8E8FF}">
      <dgm:prSet/>
      <dgm:spPr/>
      <dgm:t>
        <a:bodyPr/>
        <a:lstStyle/>
        <a:p>
          <a:endParaRPr lang="el-GR"/>
        </a:p>
      </dgm:t>
    </dgm:pt>
    <dgm:pt modelId="{8FD54EC1-2D4F-4BA4-B1CD-F0348B1F4138}" type="sibTrans" cxnId="{4B5B0191-63B4-4062-A1E6-F1BD83B8E8FF}">
      <dgm:prSet/>
      <dgm:spPr/>
      <dgm:t>
        <a:bodyPr/>
        <a:lstStyle/>
        <a:p>
          <a:endParaRPr lang="el-GR"/>
        </a:p>
      </dgm:t>
    </dgm:pt>
    <dgm:pt modelId="{EF7980CA-737E-4272-BDF3-B799671C34E1}" type="pres">
      <dgm:prSet presAssocID="{38B2C60F-12F5-4077-94EA-252DA34FD14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4ABEB93-CDD9-4927-989E-AB8F4DFD4F52}" type="pres">
      <dgm:prSet presAssocID="{F2C2C671-FCEA-4A77-8204-BA09D8A392C7}" presName="comp" presStyleCnt="0"/>
      <dgm:spPr/>
    </dgm:pt>
    <dgm:pt modelId="{E727701B-3320-4F38-8159-8E804D77B2A2}" type="pres">
      <dgm:prSet presAssocID="{F2C2C671-FCEA-4A77-8204-BA09D8A392C7}" presName="box" presStyleLbl="node1" presStyleIdx="0" presStyleCnt="5"/>
      <dgm:spPr/>
      <dgm:t>
        <a:bodyPr/>
        <a:lstStyle/>
        <a:p>
          <a:endParaRPr lang="el-GR"/>
        </a:p>
      </dgm:t>
    </dgm:pt>
    <dgm:pt modelId="{3EAEDF9D-CFF0-450D-841F-9BA9B1768806}" type="pres">
      <dgm:prSet presAssocID="{F2C2C671-FCEA-4A77-8204-BA09D8A392C7}" presName="img" presStyleLbl="fgImgPlace1" presStyleIdx="0" presStyleCnt="5" custScaleX="135659" custLinFactNeighborX="24771" custLinFactNeighborY="2515"/>
      <dgm:spPr>
        <a:blipFill rotWithShape="0">
          <a:blip xmlns:r="http://schemas.openxmlformats.org/officeDocument/2006/relationships" r:embed="rId1">
            <a:lum bright="20000"/>
          </a:blip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endParaRPr lang="el-GR"/>
        </a:p>
      </dgm:t>
    </dgm:pt>
    <dgm:pt modelId="{4E817D43-7976-458F-805A-5EBB7BBD025C}" type="pres">
      <dgm:prSet presAssocID="{F2C2C671-FCEA-4A77-8204-BA09D8A392C7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3DF5173-3578-4CF5-AE77-70DE434EBF6B}" type="pres">
      <dgm:prSet presAssocID="{A4C98B9F-0B55-4A35-B6CB-12AD79EFC0EB}" presName="spacer" presStyleCnt="0"/>
      <dgm:spPr/>
    </dgm:pt>
    <dgm:pt modelId="{2CB39BA7-535C-4376-A960-5FBDD620B0BB}" type="pres">
      <dgm:prSet presAssocID="{CC5F0BB4-57F1-4F7B-8DDA-DE464E05C6BB}" presName="comp" presStyleCnt="0"/>
      <dgm:spPr/>
    </dgm:pt>
    <dgm:pt modelId="{D6432824-0B31-45E4-9BEF-248832D2C820}" type="pres">
      <dgm:prSet presAssocID="{CC5F0BB4-57F1-4F7B-8DDA-DE464E05C6BB}" presName="box" presStyleLbl="node1" presStyleIdx="1" presStyleCnt="5"/>
      <dgm:spPr/>
      <dgm:t>
        <a:bodyPr/>
        <a:lstStyle/>
        <a:p>
          <a:endParaRPr lang="el-GR"/>
        </a:p>
      </dgm:t>
    </dgm:pt>
    <dgm:pt modelId="{6AFAE41E-3F55-4FEB-95D6-E36B36003052}" type="pres">
      <dgm:prSet presAssocID="{CC5F0BB4-57F1-4F7B-8DDA-DE464E05C6BB}" presName="img" presStyleLbl="fgImgPlace1" presStyleIdx="1" presStyleCnt="5" custScaleX="143119" custLinFactNeighborX="24771" custLinFactNeighborY="2515"/>
      <dgm:spPr>
        <a:blipFill rotWithShape="0">
          <a:blip xmlns:r="http://schemas.openxmlformats.org/officeDocument/2006/relationships" r:embed="rId2">
            <a:lum bright="10000"/>
          </a:blip>
          <a:stretch>
            <a:fillRect/>
          </a:stretch>
        </a:blipFill>
        <a:ln>
          <a:solidFill>
            <a:srgbClr val="00B050"/>
          </a:solidFill>
        </a:ln>
      </dgm:spPr>
    </dgm:pt>
    <dgm:pt modelId="{80B1A364-E4BD-4261-928C-7060C8C4857F}" type="pres">
      <dgm:prSet presAssocID="{CC5F0BB4-57F1-4F7B-8DDA-DE464E05C6BB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3412B44-8603-4C27-8B55-D94379A866AB}" type="pres">
      <dgm:prSet presAssocID="{C42D90BD-4106-4BFA-A0DE-00B44E3251CD}" presName="spacer" presStyleCnt="0"/>
      <dgm:spPr/>
    </dgm:pt>
    <dgm:pt modelId="{BE12C309-2812-4ACB-AEB6-2FAF61152111}" type="pres">
      <dgm:prSet presAssocID="{DC1EB265-ACCF-43D5-B4FC-F2751139CE10}" presName="comp" presStyleCnt="0"/>
      <dgm:spPr/>
    </dgm:pt>
    <dgm:pt modelId="{83606427-DEF7-47E0-AB2B-1BE98028AAD8}" type="pres">
      <dgm:prSet presAssocID="{DC1EB265-ACCF-43D5-B4FC-F2751139CE10}" presName="box" presStyleLbl="node1" presStyleIdx="2" presStyleCnt="5"/>
      <dgm:spPr/>
      <dgm:t>
        <a:bodyPr/>
        <a:lstStyle/>
        <a:p>
          <a:endParaRPr lang="el-GR"/>
        </a:p>
      </dgm:t>
    </dgm:pt>
    <dgm:pt modelId="{AF884A09-4B6B-4CCD-AC6C-4130887CE9C5}" type="pres">
      <dgm:prSet presAssocID="{DC1EB265-ACCF-43D5-B4FC-F2751139CE10}" presName="img" presStyleLbl="fgImgPlace1" presStyleIdx="2" presStyleCnt="5" custScaleX="143119" custLinFactNeighborX="24771" custLinFactNeighborY="2515"/>
      <dgm:spPr>
        <a:blipFill rotWithShape="0">
          <a:blip xmlns:r="http://schemas.openxmlformats.org/officeDocument/2006/relationships" r:embed="rId3">
            <a:lum bright="20000"/>
          </a:blip>
          <a:stretch>
            <a:fillRect/>
          </a:stretch>
        </a:blipFill>
        <a:ln>
          <a:solidFill>
            <a:srgbClr val="00B050"/>
          </a:solidFill>
        </a:ln>
      </dgm:spPr>
    </dgm:pt>
    <dgm:pt modelId="{65B95391-1494-46A0-B0C7-0B83DE5E6213}" type="pres">
      <dgm:prSet presAssocID="{DC1EB265-ACCF-43D5-B4FC-F2751139CE10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9586D02-DCFB-4A4D-8E83-9F758DA37ACA}" type="pres">
      <dgm:prSet presAssocID="{FB5313A5-0E40-47A1-BDD1-7B52464C6C5E}" presName="spacer" presStyleCnt="0"/>
      <dgm:spPr/>
    </dgm:pt>
    <dgm:pt modelId="{0ED956A7-2ABC-4E0A-95BA-329F11611DC6}" type="pres">
      <dgm:prSet presAssocID="{527412A2-1CE3-4349-967B-08B263E89DFD}" presName="comp" presStyleCnt="0"/>
      <dgm:spPr/>
    </dgm:pt>
    <dgm:pt modelId="{4F68C0BE-FACC-421C-B294-436E34BCB402}" type="pres">
      <dgm:prSet presAssocID="{527412A2-1CE3-4349-967B-08B263E89DFD}" presName="box" presStyleLbl="node1" presStyleIdx="3" presStyleCnt="5"/>
      <dgm:spPr/>
      <dgm:t>
        <a:bodyPr/>
        <a:lstStyle/>
        <a:p>
          <a:endParaRPr lang="el-GR"/>
        </a:p>
      </dgm:t>
    </dgm:pt>
    <dgm:pt modelId="{EADFE0F4-3A77-4CD8-8E8C-45CCDB9AA7F5}" type="pres">
      <dgm:prSet presAssocID="{527412A2-1CE3-4349-967B-08B263E89DFD}" presName="img" presStyleLbl="fgImgPlace1" presStyleIdx="3" presStyleCnt="5" custScaleX="135659" custLinFactNeighborX="24771" custLinFactNeighborY="2515"/>
      <dgm:spPr>
        <a:blipFill rotWithShape="0">
          <a:blip xmlns:r="http://schemas.openxmlformats.org/officeDocument/2006/relationships" r:embed="rId4">
            <a:lum bright="20000"/>
          </a:blip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endParaRPr lang="el-GR"/>
        </a:p>
      </dgm:t>
    </dgm:pt>
    <dgm:pt modelId="{C3647140-5E7E-4B6A-B5A9-A86041AFDCEB}" type="pres">
      <dgm:prSet presAssocID="{527412A2-1CE3-4349-967B-08B263E89DFD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D1EE658-02FA-4E34-8EEA-A66523D9A63D}" type="pres">
      <dgm:prSet presAssocID="{5E4ED9C2-6AE4-49F1-9B8C-4AD5AFFEE2A1}" presName="spacer" presStyleCnt="0"/>
      <dgm:spPr/>
    </dgm:pt>
    <dgm:pt modelId="{10DF87B8-DDC9-44D8-8BA2-662AD916EF14}" type="pres">
      <dgm:prSet presAssocID="{E3384BCC-E418-4077-A66F-12A5D5A97B4F}" presName="comp" presStyleCnt="0"/>
      <dgm:spPr/>
    </dgm:pt>
    <dgm:pt modelId="{537709FD-03C9-4C3A-95F3-3368738AF2F8}" type="pres">
      <dgm:prSet presAssocID="{E3384BCC-E418-4077-A66F-12A5D5A97B4F}" presName="box" presStyleLbl="node1" presStyleIdx="4" presStyleCnt="5"/>
      <dgm:spPr/>
      <dgm:t>
        <a:bodyPr/>
        <a:lstStyle/>
        <a:p>
          <a:endParaRPr lang="el-GR"/>
        </a:p>
      </dgm:t>
    </dgm:pt>
    <dgm:pt modelId="{1ED541D6-AAED-4114-B059-9637E0C44AFD}" type="pres">
      <dgm:prSet presAssocID="{E3384BCC-E418-4077-A66F-12A5D5A97B4F}" presName="img" presStyleLbl="fgImgPlace1" presStyleIdx="4" presStyleCnt="5" custScaleX="135659" custLinFactNeighborX="24771" custLinFactNeighborY="2515"/>
      <dgm:spPr>
        <a:blipFill rotWithShape="0">
          <a:blip xmlns:r="http://schemas.openxmlformats.org/officeDocument/2006/relationships" r:embed="rId5">
            <a:lum bright="20000"/>
          </a:blip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endParaRPr lang="el-GR"/>
        </a:p>
      </dgm:t>
    </dgm:pt>
    <dgm:pt modelId="{E548E848-2565-4614-BE97-C80D7B26223B}" type="pres">
      <dgm:prSet presAssocID="{E3384BCC-E418-4077-A66F-12A5D5A97B4F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0B499BA-41F8-45DF-BF52-C124C3500674}" type="presOf" srcId="{DC1EB265-ACCF-43D5-B4FC-F2751139CE10}" destId="{83606427-DEF7-47E0-AB2B-1BE98028AAD8}" srcOrd="0" destOrd="0" presId="urn:microsoft.com/office/officeart/2005/8/layout/vList4#5"/>
    <dgm:cxn modelId="{11EEB7F3-BBFB-49A6-BCC5-10E6AC6B8E82}" type="presOf" srcId="{E3384BCC-E418-4077-A66F-12A5D5A97B4F}" destId="{E548E848-2565-4614-BE97-C80D7B26223B}" srcOrd="1" destOrd="0" presId="urn:microsoft.com/office/officeart/2005/8/layout/vList4#5"/>
    <dgm:cxn modelId="{0C28EB6F-B344-44C9-AE13-F247C8FC2B03}" type="presOf" srcId="{CC5F0BB4-57F1-4F7B-8DDA-DE464E05C6BB}" destId="{80B1A364-E4BD-4261-928C-7060C8C4857F}" srcOrd="1" destOrd="0" presId="urn:microsoft.com/office/officeart/2005/8/layout/vList4#5"/>
    <dgm:cxn modelId="{B3FDEE81-8F08-4429-83FF-3447BF43EC48}" type="presOf" srcId="{F2C2C671-FCEA-4A77-8204-BA09D8A392C7}" destId="{4E817D43-7976-458F-805A-5EBB7BBD025C}" srcOrd="1" destOrd="0" presId="urn:microsoft.com/office/officeart/2005/8/layout/vList4#5"/>
    <dgm:cxn modelId="{33BF2DD7-6481-4BF2-954D-9580D0E3CB71}" srcId="{38B2C60F-12F5-4077-94EA-252DA34FD148}" destId="{DC1EB265-ACCF-43D5-B4FC-F2751139CE10}" srcOrd="2" destOrd="0" parTransId="{14B7E808-A4C0-4F4E-931C-2C313A08F318}" sibTransId="{FB5313A5-0E40-47A1-BDD1-7B52464C6C5E}"/>
    <dgm:cxn modelId="{877D2365-4EE0-4E00-8E6F-29F34A06894C}" type="presOf" srcId="{E3384BCC-E418-4077-A66F-12A5D5A97B4F}" destId="{537709FD-03C9-4C3A-95F3-3368738AF2F8}" srcOrd="0" destOrd="0" presId="urn:microsoft.com/office/officeart/2005/8/layout/vList4#5"/>
    <dgm:cxn modelId="{C9B8D84D-1951-412A-81C1-5EF25158B860}" type="presOf" srcId="{F2C2C671-FCEA-4A77-8204-BA09D8A392C7}" destId="{E727701B-3320-4F38-8159-8E804D77B2A2}" srcOrd="0" destOrd="0" presId="urn:microsoft.com/office/officeart/2005/8/layout/vList4#5"/>
    <dgm:cxn modelId="{F89FE3EA-3A48-4B70-B877-EE5674830AC4}" type="presOf" srcId="{527412A2-1CE3-4349-967B-08B263E89DFD}" destId="{C3647140-5E7E-4B6A-B5A9-A86041AFDCEB}" srcOrd="1" destOrd="0" presId="urn:microsoft.com/office/officeart/2005/8/layout/vList4#5"/>
    <dgm:cxn modelId="{603A62C4-34D4-497D-B54B-677A078CA391}" srcId="{38B2C60F-12F5-4077-94EA-252DA34FD148}" destId="{F2C2C671-FCEA-4A77-8204-BA09D8A392C7}" srcOrd="0" destOrd="0" parTransId="{D0F84D91-321B-41EC-BA67-815345E2F931}" sibTransId="{A4C98B9F-0B55-4A35-B6CB-12AD79EFC0EB}"/>
    <dgm:cxn modelId="{E7E94836-4EE6-4C7D-B8B7-E4F48A3D9D08}" type="presOf" srcId="{DC1EB265-ACCF-43D5-B4FC-F2751139CE10}" destId="{65B95391-1494-46A0-B0C7-0B83DE5E6213}" srcOrd="1" destOrd="0" presId="urn:microsoft.com/office/officeart/2005/8/layout/vList4#5"/>
    <dgm:cxn modelId="{EADEF931-6219-473B-9E1B-D3044678A3BE}" type="presOf" srcId="{CC5F0BB4-57F1-4F7B-8DDA-DE464E05C6BB}" destId="{D6432824-0B31-45E4-9BEF-248832D2C820}" srcOrd="0" destOrd="0" presId="urn:microsoft.com/office/officeart/2005/8/layout/vList4#5"/>
    <dgm:cxn modelId="{4C6892FF-7E41-42C2-8327-AB57DAC8D782}" type="presOf" srcId="{527412A2-1CE3-4349-967B-08B263E89DFD}" destId="{4F68C0BE-FACC-421C-B294-436E34BCB402}" srcOrd="0" destOrd="0" presId="urn:microsoft.com/office/officeart/2005/8/layout/vList4#5"/>
    <dgm:cxn modelId="{C1DA80E5-4D3D-4DFC-82EA-DBCAB408FA5C}" type="presOf" srcId="{38B2C60F-12F5-4077-94EA-252DA34FD148}" destId="{EF7980CA-737E-4272-BDF3-B799671C34E1}" srcOrd="0" destOrd="0" presId="urn:microsoft.com/office/officeart/2005/8/layout/vList4#5"/>
    <dgm:cxn modelId="{4B5B0191-63B4-4062-A1E6-F1BD83B8E8FF}" srcId="{38B2C60F-12F5-4077-94EA-252DA34FD148}" destId="{E3384BCC-E418-4077-A66F-12A5D5A97B4F}" srcOrd="4" destOrd="0" parTransId="{17076971-7D96-4A98-AE1D-9743B2A4ED38}" sibTransId="{8FD54EC1-2D4F-4BA4-B1CD-F0348B1F4138}"/>
    <dgm:cxn modelId="{B4EC2D15-69FF-4161-AA11-851F018CD838}" srcId="{38B2C60F-12F5-4077-94EA-252DA34FD148}" destId="{527412A2-1CE3-4349-967B-08B263E89DFD}" srcOrd="3" destOrd="0" parTransId="{EF16C6A6-4543-4285-84EB-A4D870628DFB}" sibTransId="{5E4ED9C2-6AE4-49F1-9B8C-4AD5AFFEE2A1}"/>
    <dgm:cxn modelId="{E0E5A0CE-18E8-4388-BF1D-DD439F614191}" srcId="{38B2C60F-12F5-4077-94EA-252DA34FD148}" destId="{CC5F0BB4-57F1-4F7B-8DDA-DE464E05C6BB}" srcOrd="1" destOrd="0" parTransId="{6924BD1C-9AA3-4FF6-8F79-FE8204DB6DD9}" sibTransId="{C42D90BD-4106-4BFA-A0DE-00B44E3251CD}"/>
    <dgm:cxn modelId="{F69B4E4D-B000-4E6B-8DDA-17FD00D4889E}" type="presParOf" srcId="{EF7980CA-737E-4272-BDF3-B799671C34E1}" destId="{F4ABEB93-CDD9-4927-989E-AB8F4DFD4F52}" srcOrd="0" destOrd="0" presId="urn:microsoft.com/office/officeart/2005/8/layout/vList4#5"/>
    <dgm:cxn modelId="{AD325119-5333-428C-80DF-AA0318E826FA}" type="presParOf" srcId="{F4ABEB93-CDD9-4927-989E-AB8F4DFD4F52}" destId="{E727701B-3320-4F38-8159-8E804D77B2A2}" srcOrd="0" destOrd="0" presId="urn:microsoft.com/office/officeart/2005/8/layout/vList4#5"/>
    <dgm:cxn modelId="{AC9A5BE8-1AF0-44A2-9C41-7854AF8D3055}" type="presParOf" srcId="{F4ABEB93-CDD9-4927-989E-AB8F4DFD4F52}" destId="{3EAEDF9D-CFF0-450D-841F-9BA9B1768806}" srcOrd="1" destOrd="0" presId="urn:microsoft.com/office/officeart/2005/8/layout/vList4#5"/>
    <dgm:cxn modelId="{33DC2AC4-7BE2-4F6B-BD11-42A8B3E5C157}" type="presParOf" srcId="{F4ABEB93-CDD9-4927-989E-AB8F4DFD4F52}" destId="{4E817D43-7976-458F-805A-5EBB7BBD025C}" srcOrd="2" destOrd="0" presId="urn:microsoft.com/office/officeart/2005/8/layout/vList4#5"/>
    <dgm:cxn modelId="{E95F5D6A-2A22-47A7-8BB5-5A80409F75E9}" type="presParOf" srcId="{EF7980CA-737E-4272-BDF3-B799671C34E1}" destId="{73DF5173-3578-4CF5-AE77-70DE434EBF6B}" srcOrd="1" destOrd="0" presId="urn:microsoft.com/office/officeart/2005/8/layout/vList4#5"/>
    <dgm:cxn modelId="{BEB10C6A-B4DA-483C-B302-2283BA797FB1}" type="presParOf" srcId="{EF7980CA-737E-4272-BDF3-B799671C34E1}" destId="{2CB39BA7-535C-4376-A960-5FBDD620B0BB}" srcOrd="2" destOrd="0" presId="urn:microsoft.com/office/officeart/2005/8/layout/vList4#5"/>
    <dgm:cxn modelId="{E9AD7198-3443-4184-9D5D-CE69D695F7D8}" type="presParOf" srcId="{2CB39BA7-535C-4376-A960-5FBDD620B0BB}" destId="{D6432824-0B31-45E4-9BEF-248832D2C820}" srcOrd="0" destOrd="0" presId="urn:microsoft.com/office/officeart/2005/8/layout/vList4#5"/>
    <dgm:cxn modelId="{4623C81D-D93F-459C-B3A9-F0FCB0A1D192}" type="presParOf" srcId="{2CB39BA7-535C-4376-A960-5FBDD620B0BB}" destId="{6AFAE41E-3F55-4FEB-95D6-E36B36003052}" srcOrd="1" destOrd="0" presId="urn:microsoft.com/office/officeart/2005/8/layout/vList4#5"/>
    <dgm:cxn modelId="{B37F503B-B262-43D8-8778-7A94A765BE34}" type="presParOf" srcId="{2CB39BA7-535C-4376-A960-5FBDD620B0BB}" destId="{80B1A364-E4BD-4261-928C-7060C8C4857F}" srcOrd="2" destOrd="0" presId="urn:microsoft.com/office/officeart/2005/8/layout/vList4#5"/>
    <dgm:cxn modelId="{535AC01B-738F-486E-B6A5-8C01A22DE8AE}" type="presParOf" srcId="{EF7980CA-737E-4272-BDF3-B799671C34E1}" destId="{43412B44-8603-4C27-8B55-D94379A866AB}" srcOrd="3" destOrd="0" presId="urn:microsoft.com/office/officeart/2005/8/layout/vList4#5"/>
    <dgm:cxn modelId="{B17D65B0-955E-45A5-AF2F-73225A729001}" type="presParOf" srcId="{EF7980CA-737E-4272-BDF3-B799671C34E1}" destId="{BE12C309-2812-4ACB-AEB6-2FAF61152111}" srcOrd="4" destOrd="0" presId="urn:microsoft.com/office/officeart/2005/8/layout/vList4#5"/>
    <dgm:cxn modelId="{A242B832-587B-4E6E-B84C-2AA04333635D}" type="presParOf" srcId="{BE12C309-2812-4ACB-AEB6-2FAF61152111}" destId="{83606427-DEF7-47E0-AB2B-1BE98028AAD8}" srcOrd="0" destOrd="0" presId="urn:microsoft.com/office/officeart/2005/8/layout/vList4#5"/>
    <dgm:cxn modelId="{4836C0A8-D3BB-43BB-8D9F-D656EB7BBD5F}" type="presParOf" srcId="{BE12C309-2812-4ACB-AEB6-2FAF61152111}" destId="{AF884A09-4B6B-4CCD-AC6C-4130887CE9C5}" srcOrd="1" destOrd="0" presId="urn:microsoft.com/office/officeart/2005/8/layout/vList4#5"/>
    <dgm:cxn modelId="{9944DB8D-CF95-492E-95CE-6B0E36277160}" type="presParOf" srcId="{BE12C309-2812-4ACB-AEB6-2FAF61152111}" destId="{65B95391-1494-46A0-B0C7-0B83DE5E6213}" srcOrd="2" destOrd="0" presId="urn:microsoft.com/office/officeart/2005/8/layout/vList4#5"/>
    <dgm:cxn modelId="{469688A5-662D-4FAC-AA3F-2FF4DA8FD44A}" type="presParOf" srcId="{EF7980CA-737E-4272-BDF3-B799671C34E1}" destId="{69586D02-DCFB-4A4D-8E83-9F758DA37ACA}" srcOrd="5" destOrd="0" presId="urn:microsoft.com/office/officeart/2005/8/layout/vList4#5"/>
    <dgm:cxn modelId="{23ED6C7C-D046-402D-A543-DEF681AD0A59}" type="presParOf" srcId="{EF7980CA-737E-4272-BDF3-B799671C34E1}" destId="{0ED956A7-2ABC-4E0A-95BA-329F11611DC6}" srcOrd="6" destOrd="0" presId="urn:microsoft.com/office/officeart/2005/8/layout/vList4#5"/>
    <dgm:cxn modelId="{4EB8EE7D-1A88-4F10-9E5F-6AE5ACB80B5F}" type="presParOf" srcId="{0ED956A7-2ABC-4E0A-95BA-329F11611DC6}" destId="{4F68C0BE-FACC-421C-B294-436E34BCB402}" srcOrd="0" destOrd="0" presId="urn:microsoft.com/office/officeart/2005/8/layout/vList4#5"/>
    <dgm:cxn modelId="{7698BA70-C2AE-4562-81D6-77F55A639036}" type="presParOf" srcId="{0ED956A7-2ABC-4E0A-95BA-329F11611DC6}" destId="{EADFE0F4-3A77-4CD8-8E8C-45CCDB9AA7F5}" srcOrd="1" destOrd="0" presId="urn:microsoft.com/office/officeart/2005/8/layout/vList4#5"/>
    <dgm:cxn modelId="{32E479A1-B533-4114-8BC4-4807A3E710A6}" type="presParOf" srcId="{0ED956A7-2ABC-4E0A-95BA-329F11611DC6}" destId="{C3647140-5E7E-4B6A-B5A9-A86041AFDCEB}" srcOrd="2" destOrd="0" presId="urn:microsoft.com/office/officeart/2005/8/layout/vList4#5"/>
    <dgm:cxn modelId="{E6E1F1A6-C029-4F5F-891C-043E85AE2346}" type="presParOf" srcId="{EF7980CA-737E-4272-BDF3-B799671C34E1}" destId="{AD1EE658-02FA-4E34-8EEA-A66523D9A63D}" srcOrd="7" destOrd="0" presId="urn:microsoft.com/office/officeart/2005/8/layout/vList4#5"/>
    <dgm:cxn modelId="{1D9F6039-7A77-4A06-8805-1C77B7EC5D87}" type="presParOf" srcId="{EF7980CA-737E-4272-BDF3-B799671C34E1}" destId="{10DF87B8-DDC9-44D8-8BA2-662AD916EF14}" srcOrd="8" destOrd="0" presId="urn:microsoft.com/office/officeart/2005/8/layout/vList4#5"/>
    <dgm:cxn modelId="{52D5227D-D269-4FDC-8A58-598FD6180716}" type="presParOf" srcId="{10DF87B8-DDC9-44D8-8BA2-662AD916EF14}" destId="{537709FD-03C9-4C3A-95F3-3368738AF2F8}" srcOrd="0" destOrd="0" presId="urn:microsoft.com/office/officeart/2005/8/layout/vList4#5"/>
    <dgm:cxn modelId="{AEDD6289-F23A-47C1-8AA6-9B7B72BA74CA}" type="presParOf" srcId="{10DF87B8-DDC9-44D8-8BA2-662AD916EF14}" destId="{1ED541D6-AAED-4114-B059-9637E0C44AFD}" srcOrd="1" destOrd="0" presId="urn:microsoft.com/office/officeart/2005/8/layout/vList4#5"/>
    <dgm:cxn modelId="{A2EB9474-ACB9-4742-AF3C-A7F32A2B770E}" type="presParOf" srcId="{10DF87B8-DDC9-44D8-8BA2-662AD916EF14}" destId="{E548E848-2565-4614-BE97-C80D7B26223B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174327-B1B9-4485-82C6-8F991ED1A388}" type="doc">
      <dgm:prSet loTypeId="urn:microsoft.com/office/officeart/2005/8/layout/vList4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277BC089-2008-49D0-BC42-CC3DA469B916}">
      <dgm:prSet phldrT="[Κείμενο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>
              <a:solidFill>
                <a:srgbClr val="C00000"/>
              </a:solidFill>
            </a:rPr>
            <a:t>     Τρένο</a:t>
          </a:r>
          <a:endParaRPr lang="el-GR" dirty="0">
            <a:solidFill>
              <a:srgbClr val="C00000"/>
            </a:solidFill>
          </a:endParaRPr>
        </a:p>
      </dgm:t>
    </dgm:pt>
    <dgm:pt modelId="{7AA94341-751E-4BC3-AB2F-00106183DE61}" type="parTrans" cxnId="{F2BBBF9A-CB36-4D6B-B201-1905CD20B75D}">
      <dgm:prSet/>
      <dgm:spPr/>
      <dgm:t>
        <a:bodyPr/>
        <a:lstStyle/>
        <a:p>
          <a:endParaRPr lang="el-GR"/>
        </a:p>
      </dgm:t>
    </dgm:pt>
    <dgm:pt modelId="{75EC9EE1-752C-4A17-A060-AB98F689B921}" type="sibTrans" cxnId="{F2BBBF9A-CB36-4D6B-B201-1905CD20B75D}">
      <dgm:prSet/>
      <dgm:spPr/>
      <dgm:t>
        <a:bodyPr/>
        <a:lstStyle/>
        <a:p>
          <a:endParaRPr lang="el-GR"/>
        </a:p>
      </dgm:t>
    </dgm:pt>
    <dgm:pt modelId="{AB52A9BA-816A-4588-9997-03080B571D30}">
      <dgm:prSet phldrT="[Κείμενο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/>
            <a:t>     </a:t>
          </a:r>
          <a:r>
            <a:rPr lang="el-GR" dirty="0" smtClean="0">
              <a:solidFill>
                <a:srgbClr val="C00000"/>
              </a:solidFill>
            </a:rPr>
            <a:t>Τραμ</a:t>
          </a:r>
          <a:endParaRPr lang="el-GR" dirty="0">
            <a:solidFill>
              <a:srgbClr val="C00000"/>
            </a:solidFill>
          </a:endParaRPr>
        </a:p>
      </dgm:t>
    </dgm:pt>
    <dgm:pt modelId="{78DC7EFF-56B9-451D-BF5F-D5561614C523}" type="parTrans" cxnId="{C1476E35-779F-4582-B8DF-495EEA97E6C4}">
      <dgm:prSet/>
      <dgm:spPr/>
      <dgm:t>
        <a:bodyPr/>
        <a:lstStyle/>
        <a:p>
          <a:endParaRPr lang="el-GR"/>
        </a:p>
      </dgm:t>
    </dgm:pt>
    <dgm:pt modelId="{6F805C77-1AA5-43B0-A159-0BDF19CC6D4F}" type="sibTrans" cxnId="{C1476E35-779F-4582-B8DF-495EEA97E6C4}">
      <dgm:prSet/>
      <dgm:spPr/>
      <dgm:t>
        <a:bodyPr/>
        <a:lstStyle/>
        <a:p>
          <a:endParaRPr lang="el-GR"/>
        </a:p>
      </dgm:t>
    </dgm:pt>
    <dgm:pt modelId="{BA036C50-FC6E-45B2-9DDC-3924FC77BDC4}">
      <dgm:prSet phldrT="[Κείμενο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/>
            <a:t>    </a:t>
          </a:r>
          <a:r>
            <a:rPr lang="el-GR" dirty="0" smtClean="0">
              <a:solidFill>
                <a:srgbClr val="C00000"/>
              </a:solidFill>
            </a:rPr>
            <a:t>Προαστιακός</a:t>
          </a:r>
          <a:endParaRPr lang="el-GR" dirty="0">
            <a:solidFill>
              <a:srgbClr val="C00000"/>
            </a:solidFill>
          </a:endParaRPr>
        </a:p>
      </dgm:t>
    </dgm:pt>
    <dgm:pt modelId="{AD1A93E7-8387-4333-B529-753A4AFEFE2C}" type="parTrans" cxnId="{4610BADB-4022-4BD8-900F-12E6BAEAC873}">
      <dgm:prSet/>
      <dgm:spPr/>
      <dgm:t>
        <a:bodyPr/>
        <a:lstStyle/>
        <a:p>
          <a:endParaRPr lang="el-GR"/>
        </a:p>
      </dgm:t>
    </dgm:pt>
    <dgm:pt modelId="{C884C07B-CE21-4AF2-B30D-88A8FC241FAE}" type="sibTrans" cxnId="{4610BADB-4022-4BD8-900F-12E6BAEAC873}">
      <dgm:prSet/>
      <dgm:spPr/>
      <dgm:t>
        <a:bodyPr/>
        <a:lstStyle/>
        <a:p>
          <a:endParaRPr lang="el-GR"/>
        </a:p>
      </dgm:t>
    </dgm:pt>
    <dgm:pt modelId="{080183BA-53BA-4B92-9981-CA5ED8634F9F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>
              <a:solidFill>
                <a:srgbClr val="C00000"/>
              </a:solidFill>
            </a:rPr>
            <a:t>     Μετρό</a:t>
          </a:r>
          <a:endParaRPr lang="el-GR" dirty="0">
            <a:solidFill>
              <a:srgbClr val="C00000"/>
            </a:solidFill>
          </a:endParaRPr>
        </a:p>
      </dgm:t>
    </dgm:pt>
    <dgm:pt modelId="{97E853C5-E9F9-47B3-B528-88562D114B19}" type="parTrans" cxnId="{EF66F1AE-E1BC-4AB6-A6D0-264BC3FA3693}">
      <dgm:prSet/>
      <dgm:spPr/>
      <dgm:t>
        <a:bodyPr/>
        <a:lstStyle/>
        <a:p>
          <a:endParaRPr lang="el-GR"/>
        </a:p>
      </dgm:t>
    </dgm:pt>
    <dgm:pt modelId="{32313A86-0115-4656-AF4B-62C805A33AD7}" type="sibTrans" cxnId="{EF66F1AE-E1BC-4AB6-A6D0-264BC3FA3693}">
      <dgm:prSet/>
      <dgm:spPr/>
      <dgm:t>
        <a:bodyPr/>
        <a:lstStyle/>
        <a:p>
          <a:endParaRPr lang="el-GR"/>
        </a:p>
      </dgm:t>
    </dgm:pt>
    <dgm:pt modelId="{FA377174-5DEA-47C1-8AFE-19FF1FF2ECA1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>
              <a:solidFill>
                <a:srgbClr val="C00000"/>
              </a:solidFill>
            </a:rPr>
            <a:t>     Τελεφερίκ</a:t>
          </a:r>
          <a:endParaRPr lang="el-GR" dirty="0">
            <a:solidFill>
              <a:srgbClr val="C00000"/>
            </a:solidFill>
          </a:endParaRPr>
        </a:p>
      </dgm:t>
    </dgm:pt>
    <dgm:pt modelId="{A3C305E0-C922-415F-B360-EE100CC90482}" type="parTrans" cxnId="{533B970A-95E2-4FB3-9392-96DE4A34CD5B}">
      <dgm:prSet/>
      <dgm:spPr/>
      <dgm:t>
        <a:bodyPr/>
        <a:lstStyle/>
        <a:p>
          <a:endParaRPr lang="el-GR"/>
        </a:p>
      </dgm:t>
    </dgm:pt>
    <dgm:pt modelId="{5BE318D2-F8AA-4836-8DA8-A66320F0B596}" type="sibTrans" cxnId="{533B970A-95E2-4FB3-9392-96DE4A34CD5B}">
      <dgm:prSet/>
      <dgm:spPr/>
      <dgm:t>
        <a:bodyPr/>
        <a:lstStyle/>
        <a:p>
          <a:endParaRPr lang="el-GR"/>
        </a:p>
      </dgm:t>
    </dgm:pt>
    <dgm:pt modelId="{70C3BFED-075D-4FFC-98B2-EB7FD54E6BDC}" type="pres">
      <dgm:prSet presAssocID="{87174327-B1B9-4485-82C6-8F991ED1A38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860654A-51F9-4037-B561-719041815526}" type="pres">
      <dgm:prSet presAssocID="{277BC089-2008-49D0-BC42-CC3DA469B916}" presName="comp" presStyleCnt="0"/>
      <dgm:spPr/>
    </dgm:pt>
    <dgm:pt modelId="{8103EE5A-7471-4D35-9AFB-D33DB0F62EAB}" type="pres">
      <dgm:prSet presAssocID="{277BC089-2008-49D0-BC42-CC3DA469B916}" presName="box" presStyleLbl="node1" presStyleIdx="0" presStyleCnt="5"/>
      <dgm:spPr/>
      <dgm:t>
        <a:bodyPr/>
        <a:lstStyle/>
        <a:p>
          <a:endParaRPr lang="el-GR"/>
        </a:p>
      </dgm:t>
    </dgm:pt>
    <dgm:pt modelId="{2AF3A8C8-56DC-4CF9-95C1-DBC8766D0437}" type="pres">
      <dgm:prSet presAssocID="{277BC089-2008-49D0-BC42-CC3DA469B916}" presName="img" presStyleLbl="fgImgPlace1" presStyleIdx="0" presStyleCnt="5" custScaleX="153490" custLinFactNeighborX="26571" custLinFactNeighborY="2515"/>
      <dgm:spPr>
        <a:blipFill rotWithShape="0">
          <a:blip xmlns:r="http://schemas.openxmlformats.org/officeDocument/2006/relationships" r:embed="rId1">
            <a:lum bright="20000"/>
          </a:blip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endParaRPr lang="el-GR"/>
        </a:p>
      </dgm:t>
    </dgm:pt>
    <dgm:pt modelId="{2A9F1F23-62DF-4647-A0E5-D309BCA67C7B}" type="pres">
      <dgm:prSet presAssocID="{277BC089-2008-49D0-BC42-CC3DA469B916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8728DFD-68B5-4B9D-A361-BAFB18AB44D7}" type="pres">
      <dgm:prSet presAssocID="{75EC9EE1-752C-4A17-A060-AB98F689B921}" presName="spacer" presStyleCnt="0"/>
      <dgm:spPr/>
    </dgm:pt>
    <dgm:pt modelId="{16D0D44E-F6E8-488D-8C21-AF9932DD0B77}" type="pres">
      <dgm:prSet presAssocID="{AB52A9BA-816A-4588-9997-03080B571D30}" presName="comp" presStyleCnt="0"/>
      <dgm:spPr/>
    </dgm:pt>
    <dgm:pt modelId="{86D9E27F-B6DB-4361-A72B-2790AA3D1270}" type="pres">
      <dgm:prSet presAssocID="{AB52A9BA-816A-4588-9997-03080B571D30}" presName="box" presStyleLbl="node1" presStyleIdx="1" presStyleCnt="5" custLinFactNeighborX="256" custLinFactNeighborY="-1063"/>
      <dgm:spPr/>
      <dgm:t>
        <a:bodyPr/>
        <a:lstStyle/>
        <a:p>
          <a:endParaRPr lang="el-GR"/>
        </a:p>
      </dgm:t>
    </dgm:pt>
    <dgm:pt modelId="{ABFEA2E8-7174-4CF7-9D53-F1E204A03044}" type="pres">
      <dgm:prSet presAssocID="{AB52A9BA-816A-4588-9997-03080B571D30}" presName="img" presStyleLbl="fgImgPlace1" presStyleIdx="1" presStyleCnt="5" custScaleX="153490" custLinFactNeighborX="26571" custLinFactNeighborY="2515"/>
      <dgm:spPr>
        <a:blipFill rotWithShape="0">
          <a:blip xmlns:r="http://schemas.openxmlformats.org/officeDocument/2006/relationships" r:embed="rId2">
            <a:lum bright="20000"/>
          </a:blip>
          <a:stretch>
            <a:fillRect/>
          </a:stretch>
        </a:blipFill>
        <a:ln>
          <a:solidFill>
            <a:srgbClr val="00B050"/>
          </a:solidFill>
        </a:ln>
      </dgm:spPr>
    </dgm:pt>
    <dgm:pt modelId="{444976CA-B30C-41A0-B5B8-6E99FEDE7EB3}" type="pres">
      <dgm:prSet presAssocID="{AB52A9BA-816A-4588-9997-03080B571D30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342E1A8-D964-47FB-82E8-72B69949FD56}" type="pres">
      <dgm:prSet presAssocID="{6F805C77-1AA5-43B0-A159-0BDF19CC6D4F}" presName="spacer" presStyleCnt="0"/>
      <dgm:spPr/>
    </dgm:pt>
    <dgm:pt modelId="{7AC011D4-BA48-4F6A-836C-EE2029B937B9}" type="pres">
      <dgm:prSet presAssocID="{080183BA-53BA-4B92-9981-CA5ED8634F9F}" presName="comp" presStyleCnt="0"/>
      <dgm:spPr/>
    </dgm:pt>
    <dgm:pt modelId="{C14FA893-9B1C-4E21-9360-CDFF39DF92C4}" type="pres">
      <dgm:prSet presAssocID="{080183BA-53BA-4B92-9981-CA5ED8634F9F}" presName="box" presStyleLbl="node1" presStyleIdx="2" presStyleCnt="5"/>
      <dgm:spPr/>
      <dgm:t>
        <a:bodyPr/>
        <a:lstStyle/>
        <a:p>
          <a:endParaRPr lang="el-GR"/>
        </a:p>
      </dgm:t>
    </dgm:pt>
    <dgm:pt modelId="{042DE4A4-B324-4E31-8F33-8D83724BCF40}" type="pres">
      <dgm:prSet presAssocID="{080183BA-53BA-4B92-9981-CA5ED8634F9F}" presName="img" presStyleLbl="fgImgPlace1" presStyleIdx="2" presStyleCnt="5" custScaleX="153490" custLinFactNeighborX="26571" custLinFactNeighborY="2515"/>
      <dgm:spPr>
        <a:blipFill rotWithShape="0">
          <a:blip xmlns:r="http://schemas.openxmlformats.org/officeDocument/2006/relationships" r:embed="rId3">
            <a:lum bright="20000"/>
          </a:blip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endParaRPr lang="el-GR"/>
        </a:p>
      </dgm:t>
    </dgm:pt>
    <dgm:pt modelId="{38D1A4D2-F698-4D8D-AE0F-318E61751E45}" type="pres">
      <dgm:prSet presAssocID="{080183BA-53BA-4B92-9981-CA5ED8634F9F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2B9D875-CDA5-44EB-AD58-9B34542D1DDD}" type="pres">
      <dgm:prSet presAssocID="{32313A86-0115-4656-AF4B-62C805A33AD7}" presName="spacer" presStyleCnt="0"/>
      <dgm:spPr/>
    </dgm:pt>
    <dgm:pt modelId="{95E59507-1916-470A-A835-90F23A14D837}" type="pres">
      <dgm:prSet presAssocID="{BA036C50-FC6E-45B2-9DDC-3924FC77BDC4}" presName="comp" presStyleCnt="0"/>
      <dgm:spPr/>
    </dgm:pt>
    <dgm:pt modelId="{A25F1086-AA7B-4A8E-B071-B20C6376A424}" type="pres">
      <dgm:prSet presAssocID="{BA036C50-FC6E-45B2-9DDC-3924FC77BDC4}" presName="box" presStyleLbl="node1" presStyleIdx="3" presStyleCnt="5" custLinFactNeighborX="256" custLinFactNeighborY="1293"/>
      <dgm:spPr/>
      <dgm:t>
        <a:bodyPr/>
        <a:lstStyle/>
        <a:p>
          <a:endParaRPr lang="el-GR"/>
        </a:p>
      </dgm:t>
    </dgm:pt>
    <dgm:pt modelId="{64C1C686-602C-4B17-8652-F9EEE587EB4A}" type="pres">
      <dgm:prSet presAssocID="{BA036C50-FC6E-45B2-9DDC-3924FC77BDC4}" presName="img" presStyleLbl="fgImgPlace1" presStyleIdx="3" presStyleCnt="5" custScaleX="153490" custLinFactNeighborX="26571" custLinFactNeighborY="2515"/>
      <dgm:spPr>
        <a:blipFill rotWithShape="0">
          <a:blip xmlns:r="http://schemas.openxmlformats.org/officeDocument/2006/relationships" r:embed="rId4">
            <a:lum bright="20000"/>
          </a:blip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endParaRPr lang="el-GR"/>
        </a:p>
      </dgm:t>
    </dgm:pt>
    <dgm:pt modelId="{A78937D1-5291-4A21-A84E-121F501D53D8}" type="pres">
      <dgm:prSet presAssocID="{BA036C50-FC6E-45B2-9DDC-3924FC77BDC4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03CBF5A-F8A7-4007-B88A-75941924BD0D}" type="pres">
      <dgm:prSet presAssocID="{C884C07B-CE21-4AF2-B30D-88A8FC241FAE}" presName="spacer" presStyleCnt="0"/>
      <dgm:spPr/>
    </dgm:pt>
    <dgm:pt modelId="{E15394B2-F7AC-4781-8E7F-C1F36FB6E24F}" type="pres">
      <dgm:prSet presAssocID="{FA377174-5DEA-47C1-8AFE-19FF1FF2ECA1}" presName="comp" presStyleCnt="0"/>
      <dgm:spPr/>
    </dgm:pt>
    <dgm:pt modelId="{EA45B475-640F-4526-9CF7-E58A74D693EC}" type="pres">
      <dgm:prSet presAssocID="{FA377174-5DEA-47C1-8AFE-19FF1FF2ECA1}" presName="box" presStyleLbl="node1" presStyleIdx="4" presStyleCnt="5"/>
      <dgm:spPr/>
      <dgm:t>
        <a:bodyPr/>
        <a:lstStyle/>
        <a:p>
          <a:endParaRPr lang="el-GR"/>
        </a:p>
      </dgm:t>
    </dgm:pt>
    <dgm:pt modelId="{316D5847-D711-4BB5-91FF-9CF4BD8A86FA}" type="pres">
      <dgm:prSet presAssocID="{FA377174-5DEA-47C1-8AFE-19FF1FF2ECA1}" presName="img" presStyleLbl="fgImgPlace1" presStyleIdx="4" presStyleCnt="5" custScaleX="153490" custLinFactNeighborX="26571" custLinFactNeighborY="2515"/>
      <dgm:spPr>
        <a:blipFill rotWithShape="0">
          <a:blip xmlns:r="http://schemas.openxmlformats.org/officeDocument/2006/relationships" r:embed="rId5">
            <a:lum bright="20000"/>
          </a:blip>
          <a:stretch>
            <a:fillRect/>
          </a:stretch>
        </a:blipFill>
        <a:ln>
          <a:solidFill>
            <a:srgbClr val="00B050"/>
          </a:solidFill>
        </a:ln>
      </dgm:spPr>
    </dgm:pt>
    <dgm:pt modelId="{42E79F05-97EA-403B-8572-79AEE21C1BD1}" type="pres">
      <dgm:prSet presAssocID="{FA377174-5DEA-47C1-8AFE-19FF1FF2ECA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2BBBF9A-CB36-4D6B-B201-1905CD20B75D}" srcId="{87174327-B1B9-4485-82C6-8F991ED1A388}" destId="{277BC089-2008-49D0-BC42-CC3DA469B916}" srcOrd="0" destOrd="0" parTransId="{7AA94341-751E-4BC3-AB2F-00106183DE61}" sibTransId="{75EC9EE1-752C-4A17-A060-AB98F689B921}"/>
    <dgm:cxn modelId="{45A1F3B7-A6B0-47EB-97A0-27C986A51D57}" type="presOf" srcId="{080183BA-53BA-4B92-9981-CA5ED8634F9F}" destId="{38D1A4D2-F698-4D8D-AE0F-318E61751E45}" srcOrd="1" destOrd="0" presId="urn:microsoft.com/office/officeart/2005/8/layout/vList4#6"/>
    <dgm:cxn modelId="{E1B1CC2B-7353-46BE-B0A8-948DAD2CB764}" type="presOf" srcId="{277BC089-2008-49D0-BC42-CC3DA469B916}" destId="{2A9F1F23-62DF-4647-A0E5-D309BCA67C7B}" srcOrd="1" destOrd="0" presId="urn:microsoft.com/office/officeart/2005/8/layout/vList4#6"/>
    <dgm:cxn modelId="{E07DBA4F-75DA-473C-9DDF-2076FED76AFA}" type="presOf" srcId="{AB52A9BA-816A-4588-9997-03080B571D30}" destId="{444976CA-B30C-41A0-B5B8-6E99FEDE7EB3}" srcOrd="1" destOrd="0" presId="urn:microsoft.com/office/officeart/2005/8/layout/vList4#6"/>
    <dgm:cxn modelId="{415859E2-3993-47ED-B9BE-E8D0D39F3CC9}" type="presOf" srcId="{080183BA-53BA-4B92-9981-CA5ED8634F9F}" destId="{C14FA893-9B1C-4E21-9360-CDFF39DF92C4}" srcOrd="0" destOrd="0" presId="urn:microsoft.com/office/officeart/2005/8/layout/vList4#6"/>
    <dgm:cxn modelId="{533B970A-95E2-4FB3-9392-96DE4A34CD5B}" srcId="{87174327-B1B9-4485-82C6-8F991ED1A388}" destId="{FA377174-5DEA-47C1-8AFE-19FF1FF2ECA1}" srcOrd="4" destOrd="0" parTransId="{A3C305E0-C922-415F-B360-EE100CC90482}" sibTransId="{5BE318D2-F8AA-4836-8DA8-A66320F0B596}"/>
    <dgm:cxn modelId="{5A5A200D-82C4-45B3-B4A0-F3FB0093126A}" type="presOf" srcId="{FA377174-5DEA-47C1-8AFE-19FF1FF2ECA1}" destId="{EA45B475-640F-4526-9CF7-E58A74D693EC}" srcOrd="0" destOrd="0" presId="urn:microsoft.com/office/officeart/2005/8/layout/vList4#6"/>
    <dgm:cxn modelId="{7BC1E892-1533-42D9-9A9C-18FBADFEE7C8}" type="presOf" srcId="{87174327-B1B9-4485-82C6-8F991ED1A388}" destId="{70C3BFED-075D-4FFC-98B2-EB7FD54E6BDC}" srcOrd="0" destOrd="0" presId="urn:microsoft.com/office/officeart/2005/8/layout/vList4#6"/>
    <dgm:cxn modelId="{07C0C7E8-1E96-4A2E-B0BF-A26AD243276A}" type="presOf" srcId="{AB52A9BA-816A-4588-9997-03080B571D30}" destId="{86D9E27F-B6DB-4361-A72B-2790AA3D1270}" srcOrd="0" destOrd="0" presId="urn:microsoft.com/office/officeart/2005/8/layout/vList4#6"/>
    <dgm:cxn modelId="{87FE3574-276F-438B-B29D-4574208742E5}" type="presOf" srcId="{277BC089-2008-49D0-BC42-CC3DA469B916}" destId="{8103EE5A-7471-4D35-9AFB-D33DB0F62EAB}" srcOrd="0" destOrd="0" presId="urn:microsoft.com/office/officeart/2005/8/layout/vList4#6"/>
    <dgm:cxn modelId="{8C52190F-4237-4C82-8EC9-D05F5F439ACD}" type="presOf" srcId="{BA036C50-FC6E-45B2-9DDC-3924FC77BDC4}" destId="{A78937D1-5291-4A21-A84E-121F501D53D8}" srcOrd="1" destOrd="0" presId="urn:microsoft.com/office/officeart/2005/8/layout/vList4#6"/>
    <dgm:cxn modelId="{C1476E35-779F-4582-B8DF-495EEA97E6C4}" srcId="{87174327-B1B9-4485-82C6-8F991ED1A388}" destId="{AB52A9BA-816A-4588-9997-03080B571D30}" srcOrd="1" destOrd="0" parTransId="{78DC7EFF-56B9-451D-BF5F-D5561614C523}" sibTransId="{6F805C77-1AA5-43B0-A159-0BDF19CC6D4F}"/>
    <dgm:cxn modelId="{DBE27FEC-0EA4-4033-81C6-0317518E720B}" type="presOf" srcId="{FA377174-5DEA-47C1-8AFE-19FF1FF2ECA1}" destId="{42E79F05-97EA-403B-8572-79AEE21C1BD1}" srcOrd="1" destOrd="0" presId="urn:microsoft.com/office/officeart/2005/8/layout/vList4#6"/>
    <dgm:cxn modelId="{EF66F1AE-E1BC-4AB6-A6D0-264BC3FA3693}" srcId="{87174327-B1B9-4485-82C6-8F991ED1A388}" destId="{080183BA-53BA-4B92-9981-CA5ED8634F9F}" srcOrd="2" destOrd="0" parTransId="{97E853C5-E9F9-47B3-B528-88562D114B19}" sibTransId="{32313A86-0115-4656-AF4B-62C805A33AD7}"/>
    <dgm:cxn modelId="{AD833D4A-7FB9-4BA2-AB5C-CE6287B42C5B}" type="presOf" srcId="{BA036C50-FC6E-45B2-9DDC-3924FC77BDC4}" destId="{A25F1086-AA7B-4A8E-B071-B20C6376A424}" srcOrd="0" destOrd="0" presId="urn:microsoft.com/office/officeart/2005/8/layout/vList4#6"/>
    <dgm:cxn modelId="{4610BADB-4022-4BD8-900F-12E6BAEAC873}" srcId="{87174327-B1B9-4485-82C6-8F991ED1A388}" destId="{BA036C50-FC6E-45B2-9DDC-3924FC77BDC4}" srcOrd="3" destOrd="0" parTransId="{AD1A93E7-8387-4333-B529-753A4AFEFE2C}" sibTransId="{C884C07B-CE21-4AF2-B30D-88A8FC241FAE}"/>
    <dgm:cxn modelId="{5A7F2A75-42FD-4A1D-A257-1673BF0D73B1}" type="presParOf" srcId="{70C3BFED-075D-4FFC-98B2-EB7FD54E6BDC}" destId="{E860654A-51F9-4037-B561-719041815526}" srcOrd="0" destOrd="0" presId="urn:microsoft.com/office/officeart/2005/8/layout/vList4#6"/>
    <dgm:cxn modelId="{2B151433-A6A7-47EA-8B4E-70A7FBB0FBAD}" type="presParOf" srcId="{E860654A-51F9-4037-B561-719041815526}" destId="{8103EE5A-7471-4D35-9AFB-D33DB0F62EAB}" srcOrd="0" destOrd="0" presId="urn:microsoft.com/office/officeart/2005/8/layout/vList4#6"/>
    <dgm:cxn modelId="{62EA1BE9-C54C-4162-9B5C-67B7D5B4C3A6}" type="presParOf" srcId="{E860654A-51F9-4037-B561-719041815526}" destId="{2AF3A8C8-56DC-4CF9-95C1-DBC8766D0437}" srcOrd="1" destOrd="0" presId="urn:microsoft.com/office/officeart/2005/8/layout/vList4#6"/>
    <dgm:cxn modelId="{EFBBE605-9DC6-4E71-855F-EBC64DD3DAC7}" type="presParOf" srcId="{E860654A-51F9-4037-B561-719041815526}" destId="{2A9F1F23-62DF-4647-A0E5-D309BCA67C7B}" srcOrd="2" destOrd="0" presId="urn:microsoft.com/office/officeart/2005/8/layout/vList4#6"/>
    <dgm:cxn modelId="{EE353D31-774E-4498-B4F0-C4F7FC390F1E}" type="presParOf" srcId="{70C3BFED-075D-4FFC-98B2-EB7FD54E6BDC}" destId="{48728DFD-68B5-4B9D-A361-BAFB18AB44D7}" srcOrd="1" destOrd="0" presId="urn:microsoft.com/office/officeart/2005/8/layout/vList4#6"/>
    <dgm:cxn modelId="{E114EB38-F418-47FB-BAF9-4A9290A9C476}" type="presParOf" srcId="{70C3BFED-075D-4FFC-98B2-EB7FD54E6BDC}" destId="{16D0D44E-F6E8-488D-8C21-AF9932DD0B77}" srcOrd="2" destOrd="0" presId="urn:microsoft.com/office/officeart/2005/8/layout/vList4#6"/>
    <dgm:cxn modelId="{928BDFEC-9CE4-4C00-8B45-E0DD4A26A9DC}" type="presParOf" srcId="{16D0D44E-F6E8-488D-8C21-AF9932DD0B77}" destId="{86D9E27F-B6DB-4361-A72B-2790AA3D1270}" srcOrd="0" destOrd="0" presId="urn:microsoft.com/office/officeart/2005/8/layout/vList4#6"/>
    <dgm:cxn modelId="{EF7D93D0-4499-46A7-8BDC-F25220870D5D}" type="presParOf" srcId="{16D0D44E-F6E8-488D-8C21-AF9932DD0B77}" destId="{ABFEA2E8-7174-4CF7-9D53-F1E204A03044}" srcOrd="1" destOrd="0" presId="urn:microsoft.com/office/officeart/2005/8/layout/vList4#6"/>
    <dgm:cxn modelId="{912A6BD0-75B8-4C07-83FA-877F64C7DE6E}" type="presParOf" srcId="{16D0D44E-F6E8-488D-8C21-AF9932DD0B77}" destId="{444976CA-B30C-41A0-B5B8-6E99FEDE7EB3}" srcOrd="2" destOrd="0" presId="urn:microsoft.com/office/officeart/2005/8/layout/vList4#6"/>
    <dgm:cxn modelId="{B9479C1E-2B19-4FDC-BC76-17E33F79A6F8}" type="presParOf" srcId="{70C3BFED-075D-4FFC-98B2-EB7FD54E6BDC}" destId="{5342E1A8-D964-47FB-82E8-72B69949FD56}" srcOrd="3" destOrd="0" presId="urn:microsoft.com/office/officeart/2005/8/layout/vList4#6"/>
    <dgm:cxn modelId="{7D81EB2B-A097-43B4-BF69-AC763C9098CA}" type="presParOf" srcId="{70C3BFED-075D-4FFC-98B2-EB7FD54E6BDC}" destId="{7AC011D4-BA48-4F6A-836C-EE2029B937B9}" srcOrd="4" destOrd="0" presId="urn:microsoft.com/office/officeart/2005/8/layout/vList4#6"/>
    <dgm:cxn modelId="{8F532DFC-26DE-4255-B369-7A8094A02160}" type="presParOf" srcId="{7AC011D4-BA48-4F6A-836C-EE2029B937B9}" destId="{C14FA893-9B1C-4E21-9360-CDFF39DF92C4}" srcOrd="0" destOrd="0" presId="urn:microsoft.com/office/officeart/2005/8/layout/vList4#6"/>
    <dgm:cxn modelId="{A774DAC8-7C22-444E-A5EE-135A269E061C}" type="presParOf" srcId="{7AC011D4-BA48-4F6A-836C-EE2029B937B9}" destId="{042DE4A4-B324-4E31-8F33-8D83724BCF40}" srcOrd="1" destOrd="0" presId="urn:microsoft.com/office/officeart/2005/8/layout/vList4#6"/>
    <dgm:cxn modelId="{871350B1-76FD-46F9-8B45-06C9E4E0620C}" type="presParOf" srcId="{7AC011D4-BA48-4F6A-836C-EE2029B937B9}" destId="{38D1A4D2-F698-4D8D-AE0F-318E61751E45}" srcOrd="2" destOrd="0" presId="urn:microsoft.com/office/officeart/2005/8/layout/vList4#6"/>
    <dgm:cxn modelId="{90D02D3E-8B5D-4566-9327-6703783A8195}" type="presParOf" srcId="{70C3BFED-075D-4FFC-98B2-EB7FD54E6BDC}" destId="{12B9D875-CDA5-44EB-AD58-9B34542D1DDD}" srcOrd="5" destOrd="0" presId="urn:microsoft.com/office/officeart/2005/8/layout/vList4#6"/>
    <dgm:cxn modelId="{BA90A850-3C8F-4209-A5B4-51814DD2460E}" type="presParOf" srcId="{70C3BFED-075D-4FFC-98B2-EB7FD54E6BDC}" destId="{95E59507-1916-470A-A835-90F23A14D837}" srcOrd="6" destOrd="0" presId="urn:microsoft.com/office/officeart/2005/8/layout/vList4#6"/>
    <dgm:cxn modelId="{97D2A353-7FFB-4CCF-83D0-F38EAAC3A71F}" type="presParOf" srcId="{95E59507-1916-470A-A835-90F23A14D837}" destId="{A25F1086-AA7B-4A8E-B071-B20C6376A424}" srcOrd="0" destOrd="0" presId="urn:microsoft.com/office/officeart/2005/8/layout/vList4#6"/>
    <dgm:cxn modelId="{F8302AF9-4BA2-490E-AD31-DC08353FCF06}" type="presParOf" srcId="{95E59507-1916-470A-A835-90F23A14D837}" destId="{64C1C686-602C-4B17-8652-F9EEE587EB4A}" srcOrd="1" destOrd="0" presId="urn:microsoft.com/office/officeart/2005/8/layout/vList4#6"/>
    <dgm:cxn modelId="{41D8D836-39F0-4F8B-BB52-BDF7514F4A1F}" type="presParOf" srcId="{95E59507-1916-470A-A835-90F23A14D837}" destId="{A78937D1-5291-4A21-A84E-121F501D53D8}" srcOrd="2" destOrd="0" presId="urn:microsoft.com/office/officeart/2005/8/layout/vList4#6"/>
    <dgm:cxn modelId="{BB056434-5A2F-49EA-BCDF-D2D6DC75141B}" type="presParOf" srcId="{70C3BFED-075D-4FFC-98B2-EB7FD54E6BDC}" destId="{803CBF5A-F8A7-4007-B88A-75941924BD0D}" srcOrd="7" destOrd="0" presId="urn:microsoft.com/office/officeart/2005/8/layout/vList4#6"/>
    <dgm:cxn modelId="{3F438F83-B7BE-457B-B30A-A59BA5438C0C}" type="presParOf" srcId="{70C3BFED-075D-4FFC-98B2-EB7FD54E6BDC}" destId="{E15394B2-F7AC-4781-8E7F-C1F36FB6E24F}" srcOrd="8" destOrd="0" presId="urn:microsoft.com/office/officeart/2005/8/layout/vList4#6"/>
    <dgm:cxn modelId="{E52C288E-A5A2-4448-8555-1F394A895BA5}" type="presParOf" srcId="{E15394B2-F7AC-4781-8E7F-C1F36FB6E24F}" destId="{EA45B475-640F-4526-9CF7-E58A74D693EC}" srcOrd="0" destOrd="0" presId="urn:microsoft.com/office/officeart/2005/8/layout/vList4#6"/>
    <dgm:cxn modelId="{3F97E8B4-9A08-4CAF-93AF-652552BE8DE4}" type="presParOf" srcId="{E15394B2-F7AC-4781-8E7F-C1F36FB6E24F}" destId="{316D5847-D711-4BB5-91FF-9CF4BD8A86FA}" srcOrd="1" destOrd="0" presId="urn:microsoft.com/office/officeart/2005/8/layout/vList4#6"/>
    <dgm:cxn modelId="{BBE797CE-89DB-4A68-A08E-B6D2BCC4D973}" type="presParOf" srcId="{E15394B2-F7AC-4781-8E7F-C1F36FB6E24F}" destId="{42E79F05-97EA-403B-8572-79AEE21C1BD1}" srcOrd="2" destOrd="0" presId="urn:microsoft.com/office/officeart/2005/8/layout/vList4#6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587D2B5-9AEC-4E02-B269-3EEBF448CCAF}" type="doc">
      <dgm:prSet loTypeId="urn:microsoft.com/office/officeart/2005/8/layout/vList4#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41A4DDF5-BF6F-49CE-8516-BA27F9C4C189}">
      <dgm:prSet phldrT="[Κείμενο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/>
            <a:t>      </a:t>
          </a:r>
          <a:r>
            <a:rPr lang="el-GR" dirty="0" smtClean="0">
              <a:solidFill>
                <a:srgbClr val="C00000"/>
              </a:solidFill>
            </a:rPr>
            <a:t>Αυτοκίνητο</a:t>
          </a:r>
          <a:endParaRPr lang="el-GR" dirty="0">
            <a:solidFill>
              <a:srgbClr val="C00000"/>
            </a:solidFill>
          </a:endParaRPr>
        </a:p>
      </dgm:t>
    </dgm:pt>
    <dgm:pt modelId="{6CF2D7B6-BC5B-4C69-B09B-3FCFD2513A77}" type="parTrans" cxnId="{7CD1084E-4A91-4933-AFF0-0448A34622C5}">
      <dgm:prSet/>
      <dgm:spPr/>
      <dgm:t>
        <a:bodyPr/>
        <a:lstStyle/>
        <a:p>
          <a:endParaRPr lang="el-GR"/>
        </a:p>
      </dgm:t>
    </dgm:pt>
    <dgm:pt modelId="{DF6C71ED-70F5-4E42-8093-A0060FE24E03}" type="sibTrans" cxnId="{7CD1084E-4A91-4933-AFF0-0448A34622C5}">
      <dgm:prSet/>
      <dgm:spPr/>
      <dgm:t>
        <a:bodyPr/>
        <a:lstStyle/>
        <a:p>
          <a:endParaRPr lang="el-GR"/>
        </a:p>
      </dgm:t>
    </dgm:pt>
    <dgm:pt modelId="{C6287E34-B981-479A-9036-C1093A427570}">
      <dgm:prSet phldrT="[Κείμενο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>
              <a:solidFill>
                <a:srgbClr val="C00000"/>
              </a:solidFill>
            </a:rPr>
            <a:t>      Ποδήλατο</a:t>
          </a:r>
          <a:endParaRPr lang="el-GR" dirty="0">
            <a:solidFill>
              <a:srgbClr val="C00000"/>
            </a:solidFill>
          </a:endParaRPr>
        </a:p>
      </dgm:t>
    </dgm:pt>
    <dgm:pt modelId="{E1BCF951-DF8D-4274-A7B2-01FAAA6C1A9A}" type="parTrans" cxnId="{C54D9A0B-E8D9-47B4-A9B8-B8FFDD3448E5}">
      <dgm:prSet/>
      <dgm:spPr/>
      <dgm:t>
        <a:bodyPr/>
        <a:lstStyle/>
        <a:p>
          <a:endParaRPr lang="el-GR"/>
        </a:p>
      </dgm:t>
    </dgm:pt>
    <dgm:pt modelId="{8CF09955-1DB3-4CFE-A935-23C77D106573}" type="sibTrans" cxnId="{C54D9A0B-E8D9-47B4-A9B8-B8FFDD3448E5}">
      <dgm:prSet/>
      <dgm:spPr/>
      <dgm:t>
        <a:bodyPr/>
        <a:lstStyle/>
        <a:p>
          <a:endParaRPr lang="el-GR"/>
        </a:p>
      </dgm:t>
    </dgm:pt>
    <dgm:pt modelId="{82E2FAC2-7117-4FC3-8F2F-7084956658D1}">
      <dgm:prSet phldrT="[Κείμενο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/>
            <a:t>     </a:t>
          </a:r>
          <a:r>
            <a:rPr lang="el-GR" dirty="0" smtClean="0">
              <a:solidFill>
                <a:srgbClr val="C00000"/>
              </a:solidFill>
            </a:rPr>
            <a:t>Μοτοσυκλέτα</a:t>
          </a:r>
          <a:endParaRPr lang="el-GR" dirty="0">
            <a:solidFill>
              <a:srgbClr val="C00000"/>
            </a:solidFill>
          </a:endParaRPr>
        </a:p>
      </dgm:t>
    </dgm:pt>
    <dgm:pt modelId="{9D7CB16B-3C5F-4F5B-B92C-014D22968CB1}" type="parTrans" cxnId="{ED834364-5E9B-46A2-A158-348253AE9B12}">
      <dgm:prSet/>
      <dgm:spPr/>
      <dgm:t>
        <a:bodyPr/>
        <a:lstStyle/>
        <a:p>
          <a:endParaRPr lang="el-GR"/>
        </a:p>
      </dgm:t>
    </dgm:pt>
    <dgm:pt modelId="{60E8F95C-8277-4724-8757-A771C48A34C9}" type="sibTrans" cxnId="{ED834364-5E9B-46A2-A158-348253AE9B12}">
      <dgm:prSet/>
      <dgm:spPr/>
      <dgm:t>
        <a:bodyPr/>
        <a:lstStyle/>
        <a:p>
          <a:endParaRPr lang="el-GR"/>
        </a:p>
      </dgm:t>
    </dgm:pt>
    <dgm:pt modelId="{1D9F23E3-8650-416B-864B-32DAF9B92FEC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/>
            <a:t>      </a:t>
          </a:r>
          <a:r>
            <a:rPr lang="el-GR" dirty="0" smtClean="0">
              <a:solidFill>
                <a:srgbClr val="C00000"/>
              </a:solidFill>
            </a:rPr>
            <a:t>Καρότσι</a:t>
          </a:r>
          <a:endParaRPr lang="el-GR" dirty="0">
            <a:solidFill>
              <a:srgbClr val="C00000"/>
            </a:solidFill>
          </a:endParaRPr>
        </a:p>
      </dgm:t>
    </dgm:pt>
    <dgm:pt modelId="{9478E204-EC26-41B3-BFC9-595E31E41AEB}" type="parTrans" cxnId="{285BAE8A-02C2-4CBF-AF90-9DACA922B733}">
      <dgm:prSet/>
      <dgm:spPr/>
      <dgm:t>
        <a:bodyPr/>
        <a:lstStyle/>
        <a:p>
          <a:endParaRPr lang="el-GR"/>
        </a:p>
      </dgm:t>
    </dgm:pt>
    <dgm:pt modelId="{6CA95BD9-A989-4239-8AE9-6A20E9457C88}" type="sibTrans" cxnId="{285BAE8A-02C2-4CBF-AF90-9DACA922B733}">
      <dgm:prSet/>
      <dgm:spPr/>
      <dgm:t>
        <a:bodyPr/>
        <a:lstStyle/>
        <a:p>
          <a:endParaRPr lang="el-GR"/>
        </a:p>
      </dgm:t>
    </dgm:pt>
    <dgm:pt modelId="{86F4D725-4498-45E3-AED1-52960B1D14C2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/>
            <a:t>      </a:t>
          </a:r>
          <a:r>
            <a:rPr lang="el-GR" dirty="0" smtClean="0">
              <a:solidFill>
                <a:srgbClr val="C00000"/>
              </a:solidFill>
            </a:rPr>
            <a:t>Λεωφορείο</a:t>
          </a:r>
          <a:endParaRPr lang="el-GR" dirty="0">
            <a:solidFill>
              <a:srgbClr val="C00000"/>
            </a:solidFill>
          </a:endParaRPr>
        </a:p>
      </dgm:t>
    </dgm:pt>
    <dgm:pt modelId="{88169D26-AED5-4D4D-BA8A-757B6C80AFB3}" type="parTrans" cxnId="{798C0E8B-03E7-4067-9369-50233E54B1F8}">
      <dgm:prSet/>
      <dgm:spPr/>
      <dgm:t>
        <a:bodyPr/>
        <a:lstStyle/>
        <a:p>
          <a:endParaRPr lang="el-GR"/>
        </a:p>
      </dgm:t>
    </dgm:pt>
    <dgm:pt modelId="{8646B571-BCC7-448C-9FBA-E405FE12A1D1}" type="sibTrans" cxnId="{798C0E8B-03E7-4067-9369-50233E54B1F8}">
      <dgm:prSet/>
      <dgm:spPr/>
      <dgm:t>
        <a:bodyPr/>
        <a:lstStyle/>
        <a:p>
          <a:endParaRPr lang="el-GR"/>
        </a:p>
      </dgm:t>
    </dgm:pt>
    <dgm:pt modelId="{CC7BA4C0-88D7-4434-B31B-9CDB0107E9B8}" type="pres">
      <dgm:prSet presAssocID="{5587D2B5-9AEC-4E02-B269-3EEBF448CCA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48BA93C-C85B-47CB-8972-037F24A1708F}" type="pres">
      <dgm:prSet presAssocID="{41A4DDF5-BF6F-49CE-8516-BA27F9C4C189}" presName="comp" presStyleCnt="0"/>
      <dgm:spPr/>
    </dgm:pt>
    <dgm:pt modelId="{7DC44A59-5970-4391-9A6B-5CB3EBAC101D}" type="pres">
      <dgm:prSet presAssocID="{41A4DDF5-BF6F-49CE-8516-BA27F9C4C189}" presName="box" presStyleLbl="node1" presStyleIdx="0" presStyleCnt="5" custLinFactNeighborY="2426"/>
      <dgm:spPr/>
      <dgm:t>
        <a:bodyPr/>
        <a:lstStyle/>
        <a:p>
          <a:endParaRPr lang="el-GR"/>
        </a:p>
      </dgm:t>
    </dgm:pt>
    <dgm:pt modelId="{4B48FCAF-B983-427B-A532-310EA6085DFC}" type="pres">
      <dgm:prSet presAssocID="{41A4DDF5-BF6F-49CE-8516-BA27F9C4C189}" presName="img" presStyleLbl="fgImgPlace1" presStyleIdx="0" presStyleCnt="5" custScaleX="154253" custLinFactNeighborX="30295" custLinFactNeighborY="1298"/>
      <dgm:spPr>
        <a:blipFill rotWithShape="0">
          <a:blip xmlns:r="http://schemas.openxmlformats.org/officeDocument/2006/relationships" r:embed="rId1">
            <a:lum bright="20000"/>
          </a:blip>
          <a:stretch>
            <a:fillRect/>
          </a:stretch>
        </a:blipFill>
        <a:ln>
          <a:solidFill>
            <a:srgbClr val="00B050"/>
          </a:solidFill>
        </a:ln>
      </dgm:spPr>
    </dgm:pt>
    <dgm:pt modelId="{E7022684-5427-4810-B24D-97B54197F61B}" type="pres">
      <dgm:prSet presAssocID="{41A4DDF5-BF6F-49CE-8516-BA27F9C4C189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8B763E3-E266-4630-80E8-11C1C1B5ADD3}" type="pres">
      <dgm:prSet presAssocID="{DF6C71ED-70F5-4E42-8093-A0060FE24E03}" presName="spacer" presStyleCnt="0"/>
      <dgm:spPr/>
    </dgm:pt>
    <dgm:pt modelId="{37EE80CF-A200-451A-A350-8C9B35F2C064}" type="pres">
      <dgm:prSet presAssocID="{C6287E34-B981-479A-9036-C1093A427570}" presName="comp" presStyleCnt="0"/>
      <dgm:spPr/>
    </dgm:pt>
    <dgm:pt modelId="{01BB1647-17CC-4A8E-B271-B5D0B90C8EC7}" type="pres">
      <dgm:prSet presAssocID="{C6287E34-B981-479A-9036-C1093A427570}" presName="box" presStyleLbl="node1" presStyleIdx="1" presStyleCnt="5" custLinFactNeighborY="2426"/>
      <dgm:spPr/>
      <dgm:t>
        <a:bodyPr/>
        <a:lstStyle/>
        <a:p>
          <a:endParaRPr lang="el-GR"/>
        </a:p>
      </dgm:t>
    </dgm:pt>
    <dgm:pt modelId="{50247A7F-D552-49D1-8245-1D54AE11BED5}" type="pres">
      <dgm:prSet presAssocID="{C6287E34-B981-479A-9036-C1093A427570}" presName="img" presStyleLbl="fgImgPlace1" presStyleIdx="1" presStyleCnt="5" custScaleX="154253" custLinFactNeighborX="30295" custLinFactNeighborY="1298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endParaRPr lang="el-GR"/>
        </a:p>
      </dgm:t>
    </dgm:pt>
    <dgm:pt modelId="{FE21A9D1-24DD-4A05-9675-97F50B05C2BE}" type="pres">
      <dgm:prSet presAssocID="{C6287E34-B981-479A-9036-C1093A427570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965B4D3-611D-4B22-BFB9-A09F91D38101}" type="pres">
      <dgm:prSet presAssocID="{8CF09955-1DB3-4CFE-A935-23C77D106573}" presName="spacer" presStyleCnt="0"/>
      <dgm:spPr/>
    </dgm:pt>
    <dgm:pt modelId="{A62CDB87-A2A0-4526-A889-76181A05C56F}" type="pres">
      <dgm:prSet presAssocID="{82E2FAC2-7117-4FC3-8F2F-7084956658D1}" presName="comp" presStyleCnt="0"/>
      <dgm:spPr/>
    </dgm:pt>
    <dgm:pt modelId="{02BFF819-FC35-4E83-BE58-489B2CE3E6A1}" type="pres">
      <dgm:prSet presAssocID="{82E2FAC2-7117-4FC3-8F2F-7084956658D1}" presName="box" presStyleLbl="node1" presStyleIdx="2" presStyleCnt="5" custLinFactNeighborY="2426"/>
      <dgm:spPr/>
      <dgm:t>
        <a:bodyPr/>
        <a:lstStyle/>
        <a:p>
          <a:endParaRPr lang="el-GR"/>
        </a:p>
      </dgm:t>
    </dgm:pt>
    <dgm:pt modelId="{93BA3761-1D33-4E4E-8562-68A3D9225C39}" type="pres">
      <dgm:prSet presAssocID="{82E2FAC2-7117-4FC3-8F2F-7084956658D1}" presName="img" presStyleLbl="fgImgPlace1" presStyleIdx="2" presStyleCnt="5" custScaleX="154253" custLinFactNeighborX="30295" custLinFactNeighborY="1298"/>
      <dgm:spPr>
        <a:blipFill rotWithShape="0">
          <a:blip xmlns:r="http://schemas.openxmlformats.org/officeDocument/2006/relationships" r:embed="rId3">
            <a:lum bright="20000"/>
          </a:blip>
          <a:stretch>
            <a:fillRect/>
          </a:stretch>
        </a:blipFill>
        <a:ln>
          <a:solidFill>
            <a:srgbClr val="00B050"/>
          </a:solidFill>
        </a:ln>
      </dgm:spPr>
    </dgm:pt>
    <dgm:pt modelId="{17AE40A1-4121-423D-9271-36A0DFC7048E}" type="pres">
      <dgm:prSet presAssocID="{82E2FAC2-7117-4FC3-8F2F-7084956658D1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7742F20-876A-4A06-A311-0C14472D694F}" type="pres">
      <dgm:prSet presAssocID="{60E8F95C-8277-4724-8757-A771C48A34C9}" presName="spacer" presStyleCnt="0"/>
      <dgm:spPr/>
    </dgm:pt>
    <dgm:pt modelId="{5A0FF262-6E75-49B0-9ADA-BE320357EA92}" type="pres">
      <dgm:prSet presAssocID="{1D9F23E3-8650-416B-864B-32DAF9B92FEC}" presName="comp" presStyleCnt="0"/>
      <dgm:spPr/>
    </dgm:pt>
    <dgm:pt modelId="{52C5C28F-74F8-4A3E-9BEC-5940E237A373}" type="pres">
      <dgm:prSet presAssocID="{1D9F23E3-8650-416B-864B-32DAF9B92FEC}" presName="box" presStyleLbl="node1" presStyleIdx="3" presStyleCnt="5" custLinFactNeighborY="2426"/>
      <dgm:spPr/>
      <dgm:t>
        <a:bodyPr/>
        <a:lstStyle/>
        <a:p>
          <a:endParaRPr lang="el-GR"/>
        </a:p>
      </dgm:t>
    </dgm:pt>
    <dgm:pt modelId="{30FF196F-3AB2-4707-805A-1BA78D4D2879}" type="pres">
      <dgm:prSet presAssocID="{1D9F23E3-8650-416B-864B-32DAF9B92FEC}" presName="img" presStyleLbl="fgImgPlace1" presStyleIdx="3" presStyleCnt="5" custScaleX="154253" custLinFactNeighborX="30295" custLinFactNeighborY="1298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rgbClr val="00B050"/>
          </a:solidFill>
        </a:ln>
      </dgm:spPr>
    </dgm:pt>
    <dgm:pt modelId="{D58DC44F-C04D-4EF3-9398-D45B67AF5F5E}" type="pres">
      <dgm:prSet presAssocID="{1D9F23E3-8650-416B-864B-32DAF9B92FE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AAD43B1-70C5-4578-8FF9-F3E87F48895F}" type="pres">
      <dgm:prSet presAssocID="{6CA95BD9-A989-4239-8AE9-6A20E9457C88}" presName="spacer" presStyleCnt="0"/>
      <dgm:spPr/>
    </dgm:pt>
    <dgm:pt modelId="{C600939C-B974-44AA-B26F-B042513A159C}" type="pres">
      <dgm:prSet presAssocID="{86F4D725-4498-45E3-AED1-52960B1D14C2}" presName="comp" presStyleCnt="0"/>
      <dgm:spPr/>
    </dgm:pt>
    <dgm:pt modelId="{FB009924-F6E6-4B9C-A469-EBF55668330D}" type="pres">
      <dgm:prSet presAssocID="{86F4D725-4498-45E3-AED1-52960B1D14C2}" presName="box" presStyleLbl="node1" presStyleIdx="4" presStyleCnt="5" custLinFactNeighborY="2426"/>
      <dgm:spPr/>
      <dgm:t>
        <a:bodyPr/>
        <a:lstStyle/>
        <a:p>
          <a:endParaRPr lang="el-GR"/>
        </a:p>
      </dgm:t>
    </dgm:pt>
    <dgm:pt modelId="{F9B371CD-C217-425B-8728-4C0897950D10}" type="pres">
      <dgm:prSet presAssocID="{86F4D725-4498-45E3-AED1-52960B1D14C2}" presName="img" presStyleLbl="fgImgPlace1" presStyleIdx="4" presStyleCnt="5" custScaleX="154253" custLinFactNeighborX="30295" custLinFactNeighborY="1298"/>
      <dgm:spPr>
        <a:blipFill rotWithShape="0">
          <a:blip xmlns:r="http://schemas.openxmlformats.org/officeDocument/2006/relationships" r:embed="rId5">
            <a:lum bright="10000" contrast="10000"/>
          </a:blip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endParaRPr lang="el-GR"/>
        </a:p>
      </dgm:t>
    </dgm:pt>
    <dgm:pt modelId="{C1A07DB0-B992-4A3D-B300-A6E57E3FFA46}" type="pres">
      <dgm:prSet presAssocID="{86F4D725-4498-45E3-AED1-52960B1D14C2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CD1084E-4A91-4933-AFF0-0448A34622C5}" srcId="{5587D2B5-9AEC-4E02-B269-3EEBF448CCAF}" destId="{41A4DDF5-BF6F-49CE-8516-BA27F9C4C189}" srcOrd="0" destOrd="0" parTransId="{6CF2D7B6-BC5B-4C69-B09B-3FCFD2513A77}" sibTransId="{DF6C71ED-70F5-4E42-8093-A0060FE24E03}"/>
    <dgm:cxn modelId="{1BC39836-16D7-4BF7-A851-413465768910}" type="presOf" srcId="{41A4DDF5-BF6F-49CE-8516-BA27F9C4C189}" destId="{E7022684-5427-4810-B24D-97B54197F61B}" srcOrd="1" destOrd="0" presId="urn:microsoft.com/office/officeart/2005/8/layout/vList4#7"/>
    <dgm:cxn modelId="{ED834364-5E9B-46A2-A158-348253AE9B12}" srcId="{5587D2B5-9AEC-4E02-B269-3EEBF448CCAF}" destId="{82E2FAC2-7117-4FC3-8F2F-7084956658D1}" srcOrd="2" destOrd="0" parTransId="{9D7CB16B-3C5F-4F5B-B92C-014D22968CB1}" sibTransId="{60E8F95C-8277-4724-8757-A771C48A34C9}"/>
    <dgm:cxn modelId="{7E64D549-F707-40A2-9325-0998384E1AEE}" type="presOf" srcId="{1D9F23E3-8650-416B-864B-32DAF9B92FEC}" destId="{52C5C28F-74F8-4A3E-9BEC-5940E237A373}" srcOrd="0" destOrd="0" presId="urn:microsoft.com/office/officeart/2005/8/layout/vList4#7"/>
    <dgm:cxn modelId="{798C0E8B-03E7-4067-9369-50233E54B1F8}" srcId="{5587D2B5-9AEC-4E02-B269-3EEBF448CCAF}" destId="{86F4D725-4498-45E3-AED1-52960B1D14C2}" srcOrd="4" destOrd="0" parTransId="{88169D26-AED5-4D4D-BA8A-757B6C80AFB3}" sibTransId="{8646B571-BCC7-448C-9FBA-E405FE12A1D1}"/>
    <dgm:cxn modelId="{8BA024DE-4954-4EB3-B769-F593FE1FC485}" type="presOf" srcId="{C6287E34-B981-479A-9036-C1093A427570}" destId="{FE21A9D1-24DD-4A05-9675-97F50B05C2BE}" srcOrd="1" destOrd="0" presId="urn:microsoft.com/office/officeart/2005/8/layout/vList4#7"/>
    <dgm:cxn modelId="{A3D956C9-95FC-46FA-A4E5-72747BF66D2D}" type="presOf" srcId="{82E2FAC2-7117-4FC3-8F2F-7084956658D1}" destId="{17AE40A1-4121-423D-9271-36A0DFC7048E}" srcOrd="1" destOrd="0" presId="urn:microsoft.com/office/officeart/2005/8/layout/vList4#7"/>
    <dgm:cxn modelId="{80C8A568-F988-45EF-BD19-6637A2E2B842}" type="presOf" srcId="{C6287E34-B981-479A-9036-C1093A427570}" destId="{01BB1647-17CC-4A8E-B271-B5D0B90C8EC7}" srcOrd="0" destOrd="0" presId="urn:microsoft.com/office/officeart/2005/8/layout/vList4#7"/>
    <dgm:cxn modelId="{64C648C5-3143-4D22-B296-7EE962AEDDCF}" type="presOf" srcId="{1D9F23E3-8650-416B-864B-32DAF9B92FEC}" destId="{D58DC44F-C04D-4EF3-9398-D45B67AF5F5E}" srcOrd="1" destOrd="0" presId="urn:microsoft.com/office/officeart/2005/8/layout/vList4#7"/>
    <dgm:cxn modelId="{2DE4F4EC-E5A3-49EE-9B46-6AA0C77EE290}" type="presOf" srcId="{41A4DDF5-BF6F-49CE-8516-BA27F9C4C189}" destId="{7DC44A59-5970-4391-9A6B-5CB3EBAC101D}" srcOrd="0" destOrd="0" presId="urn:microsoft.com/office/officeart/2005/8/layout/vList4#7"/>
    <dgm:cxn modelId="{C54D9A0B-E8D9-47B4-A9B8-B8FFDD3448E5}" srcId="{5587D2B5-9AEC-4E02-B269-3EEBF448CCAF}" destId="{C6287E34-B981-479A-9036-C1093A427570}" srcOrd="1" destOrd="0" parTransId="{E1BCF951-DF8D-4274-A7B2-01FAAA6C1A9A}" sibTransId="{8CF09955-1DB3-4CFE-A935-23C77D106573}"/>
    <dgm:cxn modelId="{233B172D-8DA0-4C9A-AA20-3090A9BC79A6}" type="presOf" srcId="{82E2FAC2-7117-4FC3-8F2F-7084956658D1}" destId="{02BFF819-FC35-4E83-BE58-489B2CE3E6A1}" srcOrd="0" destOrd="0" presId="urn:microsoft.com/office/officeart/2005/8/layout/vList4#7"/>
    <dgm:cxn modelId="{18131601-9359-42A4-9220-D00EE654F61C}" type="presOf" srcId="{86F4D725-4498-45E3-AED1-52960B1D14C2}" destId="{C1A07DB0-B992-4A3D-B300-A6E57E3FFA46}" srcOrd="1" destOrd="0" presId="urn:microsoft.com/office/officeart/2005/8/layout/vList4#7"/>
    <dgm:cxn modelId="{285BAE8A-02C2-4CBF-AF90-9DACA922B733}" srcId="{5587D2B5-9AEC-4E02-B269-3EEBF448CCAF}" destId="{1D9F23E3-8650-416B-864B-32DAF9B92FEC}" srcOrd="3" destOrd="0" parTransId="{9478E204-EC26-41B3-BFC9-595E31E41AEB}" sibTransId="{6CA95BD9-A989-4239-8AE9-6A20E9457C88}"/>
    <dgm:cxn modelId="{2F6C5DFF-B783-4B96-B081-0E55D6A07077}" type="presOf" srcId="{5587D2B5-9AEC-4E02-B269-3EEBF448CCAF}" destId="{CC7BA4C0-88D7-4434-B31B-9CDB0107E9B8}" srcOrd="0" destOrd="0" presId="urn:microsoft.com/office/officeart/2005/8/layout/vList4#7"/>
    <dgm:cxn modelId="{6D46D2C5-27E7-4917-941A-E11126466DA2}" type="presOf" srcId="{86F4D725-4498-45E3-AED1-52960B1D14C2}" destId="{FB009924-F6E6-4B9C-A469-EBF55668330D}" srcOrd="0" destOrd="0" presId="urn:microsoft.com/office/officeart/2005/8/layout/vList4#7"/>
    <dgm:cxn modelId="{3B39B76A-D47D-47E9-89BB-147774D21730}" type="presParOf" srcId="{CC7BA4C0-88D7-4434-B31B-9CDB0107E9B8}" destId="{048BA93C-C85B-47CB-8972-037F24A1708F}" srcOrd="0" destOrd="0" presId="urn:microsoft.com/office/officeart/2005/8/layout/vList4#7"/>
    <dgm:cxn modelId="{CB0B01E0-6D4E-48BE-83BE-DFA9DFC3F97B}" type="presParOf" srcId="{048BA93C-C85B-47CB-8972-037F24A1708F}" destId="{7DC44A59-5970-4391-9A6B-5CB3EBAC101D}" srcOrd="0" destOrd="0" presId="urn:microsoft.com/office/officeart/2005/8/layout/vList4#7"/>
    <dgm:cxn modelId="{3FF37EE0-C205-4071-9DF0-D60498966189}" type="presParOf" srcId="{048BA93C-C85B-47CB-8972-037F24A1708F}" destId="{4B48FCAF-B983-427B-A532-310EA6085DFC}" srcOrd="1" destOrd="0" presId="urn:microsoft.com/office/officeart/2005/8/layout/vList4#7"/>
    <dgm:cxn modelId="{7C52ED93-24FB-4C70-994C-B1AB8B1028F8}" type="presParOf" srcId="{048BA93C-C85B-47CB-8972-037F24A1708F}" destId="{E7022684-5427-4810-B24D-97B54197F61B}" srcOrd="2" destOrd="0" presId="urn:microsoft.com/office/officeart/2005/8/layout/vList4#7"/>
    <dgm:cxn modelId="{DC0DD14B-4430-4067-B41B-9817C811857F}" type="presParOf" srcId="{CC7BA4C0-88D7-4434-B31B-9CDB0107E9B8}" destId="{08B763E3-E266-4630-80E8-11C1C1B5ADD3}" srcOrd="1" destOrd="0" presId="urn:microsoft.com/office/officeart/2005/8/layout/vList4#7"/>
    <dgm:cxn modelId="{8F9D8E16-6599-43E8-8A10-562C93B9ECB7}" type="presParOf" srcId="{CC7BA4C0-88D7-4434-B31B-9CDB0107E9B8}" destId="{37EE80CF-A200-451A-A350-8C9B35F2C064}" srcOrd="2" destOrd="0" presId="urn:microsoft.com/office/officeart/2005/8/layout/vList4#7"/>
    <dgm:cxn modelId="{8ED83344-780E-4A24-AED5-54ECFAEE7F3C}" type="presParOf" srcId="{37EE80CF-A200-451A-A350-8C9B35F2C064}" destId="{01BB1647-17CC-4A8E-B271-B5D0B90C8EC7}" srcOrd="0" destOrd="0" presId="urn:microsoft.com/office/officeart/2005/8/layout/vList4#7"/>
    <dgm:cxn modelId="{F949613A-0475-411D-B163-54296BDBA912}" type="presParOf" srcId="{37EE80CF-A200-451A-A350-8C9B35F2C064}" destId="{50247A7F-D552-49D1-8245-1D54AE11BED5}" srcOrd="1" destOrd="0" presId="urn:microsoft.com/office/officeart/2005/8/layout/vList4#7"/>
    <dgm:cxn modelId="{BA5F9923-6D71-4376-88EA-4D2712866A26}" type="presParOf" srcId="{37EE80CF-A200-451A-A350-8C9B35F2C064}" destId="{FE21A9D1-24DD-4A05-9675-97F50B05C2BE}" srcOrd="2" destOrd="0" presId="urn:microsoft.com/office/officeart/2005/8/layout/vList4#7"/>
    <dgm:cxn modelId="{63BA23AA-DD88-472D-B46E-EBB24659C44F}" type="presParOf" srcId="{CC7BA4C0-88D7-4434-B31B-9CDB0107E9B8}" destId="{4965B4D3-611D-4B22-BFB9-A09F91D38101}" srcOrd="3" destOrd="0" presId="urn:microsoft.com/office/officeart/2005/8/layout/vList4#7"/>
    <dgm:cxn modelId="{58BFD1B8-7979-41A3-A55E-E318591774FB}" type="presParOf" srcId="{CC7BA4C0-88D7-4434-B31B-9CDB0107E9B8}" destId="{A62CDB87-A2A0-4526-A889-76181A05C56F}" srcOrd="4" destOrd="0" presId="urn:microsoft.com/office/officeart/2005/8/layout/vList4#7"/>
    <dgm:cxn modelId="{12F4B1E8-E181-45B8-BCB9-94CDAB216DAF}" type="presParOf" srcId="{A62CDB87-A2A0-4526-A889-76181A05C56F}" destId="{02BFF819-FC35-4E83-BE58-489B2CE3E6A1}" srcOrd="0" destOrd="0" presId="urn:microsoft.com/office/officeart/2005/8/layout/vList4#7"/>
    <dgm:cxn modelId="{E2977D86-F1B2-4403-B4D8-483E455E9ACC}" type="presParOf" srcId="{A62CDB87-A2A0-4526-A889-76181A05C56F}" destId="{93BA3761-1D33-4E4E-8562-68A3D9225C39}" srcOrd="1" destOrd="0" presId="urn:microsoft.com/office/officeart/2005/8/layout/vList4#7"/>
    <dgm:cxn modelId="{075458C0-1CDB-48F8-8160-AD4205E9EAF5}" type="presParOf" srcId="{A62CDB87-A2A0-4526-A889-76181A05C56F}" destId="{17AE40A1-4121-423D-9271-36A0DFC7048E}" srcOrd="2" destOrd="0" presId="urn:microsoft.com/office/officeart/2005/8/layout/vList4#7"/>
    <dgm:cxn modelId="{B5B98B35-BAD5-4744-B1F8-E22AF3442D76}" type="presParOf" srcId="{CC7BA4C0-88D7-4434-B31B-9CDB0107E9B8}" destId="{67742F20-876A-4A06-A311-0C14472D694F}" srcOrd="5" destOrd="0" presId="urn:microsoft.com/office/officeart/2005/8/layout/vList4#7"/>
    <dgm:cxn modelId="{DB21DEEF-9E69-48E1-B784-F4BC4B678FA2}" type="presParOf" srcId="{CC7BA4C0-88D7-4434-B31B-9CDB0107E9B8}" destId="{5A0FF262-6E75-49B0-9ADA-BE320357EA92}" srcOrd="6" destOrd="0" presId="urn:microsoft.com/office/officeart/2005/8/layout/vList4#7"/>
    <dgm:cxn modelId="{3267B49E-CBA8-46D2-8E30-5D2E14EDCBAB}" type="presParOf" srcId="{5A0FF262-6E75-49B0-9ADA-BE320357EA92}" destId="{52C5C28F-74F8-4A3E-9BEC-5940E237A373}" srcOrd="0" destOrd="0" presId="urn:microsoft.com/office/officeart/2005/8/layout/vList4#7"/>
    <dgm:cxn modelId="{1E0615DF-EB72-4B9D-90A0-733FBB5C513C}" type="presParOf" srcId="{5A0FF262-6E75-49B0-9ADA-BE320357EA92}" destId="{30FF196F-3AB2-4707-805A-1BA78D4D2879}" srcOrd="1" destOrd="0" presId="urn:microsoft.com/office/officeart/2005/8/layout/vList4#7"/>
    <dgm:cxn modelId="{45430CA6-0365-4C7A-B470-6F897CBCE30E}" type="presParOf" srcId="{5A0FF262-6E75-49B0-9ADA-BE320357EA92}" destId="{D58DC44F-C04D-4EF3-9398-D45B67AF5F5E}" srcOrd="2" destOrd="0" presId="urn:microsoft.com/office/officeart/2005/8/layout/vList4#7"/>
    <dgm:cxn modelId="{A2DD48C0-0D65-4D9B-B7BF-9CC9818270FD}" type="presParOf" srcId="{CC7BA4C0-88D7-4434-B31B-9CDB0107E9B8}" destId="{8AAD43B1-70C5-4578-8FF9-F3E87F48895F}" srcOrd="7" destOrd="0" presId="urn:microsoft.com/office/officeart/2005/8/layout/vList4#7"/>
    <dgm:cxn modelId="{DE655133-4EC8-4A12-ADC9-97EC7BEB842E}" type="presParOf" srcId="{CC7BA4C0-88D7-4434-B31B-9CDB0107E9B8}" destId="{C600939C-B974-44AA-B26F-B042513A159C}" srcOrd="8" destOrd="0" presId="urn:microsoft.com/office/officeart/2005/8/layout/vList4#7"/>
    <dgm:cxn modelId="{B0862E2E-CC10-4EA7-A0A4-319F842A374D}" type="presParOf" srcId="{C600939C-B974-44AA-B26F-B042513A159C}" destId="{FB009924-F6E6-4B9C-A469-EBF55668330D}" srcOrd="0" destOrd="0" presId="urn:microsoft.com/office/officeart/2005/8/layout/vList4#7"/>
    <dgm:cxn modelId="{4D3B940F-A139-4EBD-97A3-C91031DB26CC}" type="presParOf" srcId="{C600939C-B974-44AA-B26F-B042513A159C}" destId="{F9B371CD-C217-425B-8728-4C0897950D10}" srcOrd="1" destOrd="0" presId="urn:microsoft.com/office/officeart/2005/8/layout/vList4#7"/>
    <dgm:cxn modelId="{ACA6FFCF-2AB5-4EBC-9F2F-E5C72EDDAD65}" type="presParOf" srcId="{C600939C-B974-44AA-B26F-B042513A159C}" destId="{C1A07DB0-B992-4A3D-B300-A6E57E3FFA46}" srcOrd="2" destOrd="0" presId="urn:microsoft.com/office/officeart/2005/8/layout/vList4#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8A7E929-DDF4-43FD-B0CC-7F595F776D4E}" type="doc">
      <dgm:prSet loTypeId="urn:microsoft.com/office/officeart/2005/8/layout/vList4#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01424437-9BEB-46C3-AE22-E0E1C34C7E05}">
      <dgm:prSet phldrT="[Κείμενο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/>
            <a:t>      </a:t>
          </a:r>
          <a:r>
            <a:rPr lang="el-GR" dirty="0" smtClean="0">
              <a:solidFill>
                <a:srgbClr val="C00000"/>
              </a:solidFill>
            </a:rPr>
            <a:t>Φορτηγό</a:t>
          </a:r>
          <a:endParaRPr lang="el-GR" dirty="0">
            <a:solidFill>
              <a:srgbClr val="C00000"/>
            </a:solidFill>
          </a:endParaRPr>
        </a:p>
      </dgm:t>
    </dgm:pt>
    <dgm:pt modelId="{B15E7D6A-569E-4248-B10F-A6C29F6B707B}" type="parTrans" cxnId="{AB95746F-5410-4748-968A-6A086E8B8186}">
      <dgm:prSet/>
      <dgm:spPr/>
      <dgm:t>
        <a:bodyPr/>
        <a:lstStyle/>
        <a:p>
          <a:endParaRPr lang="el-GR"/>
        </a:p>
      </dgm:t>
    </dgm:pt>
    <dgm:pt modelId="{98AAEF4F-97AB-4104-841D-C44386A2CD0D}" type="sibTrans" cxnId="{AB95746F-5410-4748-968A-6A086E8B8186}">
      <dgm:prSet/>
      <dgm:spPr/>
      <dgm:t>
        <a:bodyPr/>
        <a:lstStyle/>
        <a:p>
          <a:endParaRPr lang="el-GR"/>
        </a:p>
      </dgm:t>
    </dgm:pt>
    <dgm:pt modelId="{669352CC-7549-4A1D-91BC-45B031FFEAAE}">
      <dgm:prSet phldrT="[Κείμενο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>
              <a:solidFill>
                <a:srgbClr val="C00000"/>
              </a:solidFill>
            </a:rPr>
            <a:t>      Τρακτέρ</a:t>
          </a:r>
          <a:endParaRPr lang="el-GR" dirty="0">
            <a:solidFill>
              <a:srgbClr val="C00000"/>
            </a:solidFill>
          </a:endParaRPr>
        </a:p>
      </dgm:t>
    </dgm:pt>
    <dgm:pt modelId="{ADA8DB36-C2E8-4289-B6FD-A582276C2A44}" type="parTrans" cxnId="{8CB494F8-6F39-426D-98A2-2A2753A7FACA}">
      <dgm:prSet/>
      <dgm:spPr/>
      <dgm:t>
        <a:bodyPr/>
        <a:lstStyle/>
        <a:p>
          <a:endParaRPr lang="el-GR"/>
        </a:p>
      </dgm:t>
    </dgm:pt>
    <dgm:pt modelId="{4BEA1968-270A-446C-BB62-B10EC79A4028}" type="sibTrans" cxnId="{8CB494F8-6F39-426D-98A2-2A2753A7FACA}">
      <dgm:prSet/>
      <dgm:spPr/>
      <dgm:t>
        <a:bodyPr/>
        <a:lstStyle/>
        <a:p>
          <a:endParaRPr lang="el-GR"/>
        </a:p>
      </dgm:t>
    </dgm:pt>
    <dgm:pt modelId="{60E01296-AE66-4365-AE43-1443C539CCF0}">
      <dgm:prSet phldrT="[Κείμενο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>
              <a:solidFill>
                <a:srgbClr val="C00000"/>
              </a:solidFill>
            </a:rPr>
            <a:t>      Τανκς</a:t>
          </a:r>
          <a:endParaRPr lang="el-GR" dirty="0">
            <a:solidFill>
              <a:srgbClr val="C00000"/>
            </a:solidFill>
          </a:endParaRPr>
        </a:p>
      </dgm:t>
    </dgm:pt>
    <dgm:pt modelId="{19CF498F-AFB3-4552-AA0E-EA8A7EB89AA6}" type="parTrans" cxnId="{61989736-43C3-4375-BA29-40B6DAF6A2D7}">
      <dgm:prSet/>
      <dgm:spPr/>
      <dgm:t>
        <a:bodyPr/>
        <a:lstStyle/>
        <a:p>
          <a:endParaRPr lang="el-GR"/>
        </a:p>
      </dgm:t>
    </dgm:pt>
    <dgm:pt modelId="{480D5490-6B2E-4C35-BDE0-7D19B246D7CF}" type="sibTrans" cxnId="{61989736-43C3-4375-BA29-40B6DAF6A2D7}">
      <dgm:prSet/>
      <dgm:spPr/>
      <dgm:t>
        <a:bodyPr/>
        <a:lstStyle/>
        <a:p>
          <a:endParaRPr lang="el-GR"/>
        </a:p>
      </dgm:t>
    </dgm:pt>
    <dgm:pt modelId="{4606F1EF-77F0-43AB-A817-C514B75A40C7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/>
            <a:t>     </a:t>
          </a:r>
          <a:r>
            <a:rPr lang="el-GR" dirty="0" smtClean="0">
              <a:solidFill>
                <a:srgbClr val="C00000"/>
              </a:solidFill>
            </a:rPr>
            <a:t>Τροχόσπιτο</a:t>
          </a:r>
          <a:endParaRPr lang="el-GR" dirty="0">
            <a:solidFill>
              <a:srgbClr val="C00000"/>
            </a:solidFill>
          </a:endParaRPr>
        </a:p>
      </dgm:t>
    </dgm:pt>
    <dgm:pt modelId="{398E1744-CC42-4BAE-B3A6-BA930ABBDAA3}" type="parTrans" cxnId="{0DD6C3DF-CD4A-4E2F-A94B-3F33FA0AAB53}">
      <dgm:prSet/>
      <dgm:spPr/>
      <dgm:t>
        <a:bodyPr/>
        <a:lstStyle/>
        <a:p>
          <a:endParaRPr lang="el-GR"/>
        </a:p>
      </dgm:t>
    </dgm:pt>
    <dgm:pt modelId="{009439E7-36A5-4463-872A-BBEB37F42D2D}" type="sibTrans" cxnId="{0DD6C3DF-CD4A-4E2F-A94B-3F33FA0AAB53}">
      <dgm:prSet/>
      <dgm:spPr/>
      <dgm:t>
        <a:bodyPr/>
        <a:lstStyle/>
        <a:p>
          <a:endParaRPr lang="el-GR"/>
        </a:p>
      </dgm:t>
    </dgm:pt>
    <dgm:pt modelId="{76C3AC64-5FBD-4A43-81D8-9B49DBB24E10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dirty="0" smtClean="0"/>
            <a:t>      </a:t>
          </a:r>
          <a:r>
            <a:rPr lang="el-GR" dirty="0" smtClean="0">
              <a:solidFill>
                <a:srgbClr val="C00000"/>
              </a:solidFill>
            </a:rPr>
            <a:t>Έλκηθρο</a:t>
          </a:r>
          <a:endParaRPr lang="el-GR" dirty="0">
            <a:solidFill>
              <a:srgbClr val="C00000"/>
            </a:solidFill>
          </a:endParaRPr>
        </a:p>
      </dgm:t>
    </dgm:pt>
    <dgm:pt modelId="{580ECB0E-A13C-4E29-8689-3C1F4F273C67}" type="parTrans" cxnId="{528BDACE-F9F3-465F-AF2E-721A0F975720}">
      <dgm:prSet/>
      <dgm:spPr/>
      <dgm:t>
        <a:bodyPr/>
        <a:lstStyle/>
        <a:p>
          <a:endParaRPr lang="el-GR"/>
        </a:p>
      </dgm:t>
    </dgm:pt>
    <dgm:pt modelId="{422A1BED-72AC-4622-9215-35447DA2C546}" type="sibTrans" cxnId="{528BDACE-F9F3-465F-AF2E-721A0F975720}">
      <dgm:prSet/>
      <dgm:spPr/>
      <dgm:t>
        <a:bodyPr/>
        <a:lstStyle/>
        <a:p>
          <a:endParaRPr lang="el-GR"/>
        </a:p>
      </dgm:t>
    </dgm:pt>
    <dgm:pt modelId="{EACE0283-42AB-4532-8A14-4F9B4CF4A53F}" type="pres">
      <dgm:prSet presAssocID="{D8A7E929-DDF4-43FD-B0CC-7F595F776D4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CC8A6F5-B670-4861-8843-FFCB5E59E913}" type="pres">
      <dgm:prSet presAssocID="{01424437-9BEB-46C3-AE22-E0E1C34C7E05}" presName="comp" presStyleCnt="0"/>
      <dgm:spPr/>
    </dgm:pt>
    <dgm:pt modelId="{6D6A7D76-065D-44AC-85AD-053BC0A8F233}" type="pres">
      <dgm:prSet presAssocID="{01424437-9BEB-46C3-AE22-E0E1C34C7E05}" presName="box" presStyleLbl="node1" presStyleIdx="0" presStyleCnt="5"/>
      <dgm:spPr/>
      <dgm:t>
        <a:bodyPr/>
        <a:lstStyle/>
        <a:p>
          <a:endParaRPr lang="el-GR"/>
        </a:p>
      </dgm:t>
    </dgm:pt>
    <dgm:pt modelId="{B8569EF6-1E5B-43CA-9699-CD8228846D77}" type="pres">
      <dgm:prSet presAssocID="{01424437-9BEB-46C3-AE22-E0E1C34C7E05}" presName="img" presStyleLbl="fgImgPlace1" presStyleIdx="0" presStyleCnt="5" custScaleX="165874" custLinFactNeighborX="36393" custLinFactNeighborY="1298"/>
      <dgm:spPr>
        <a:blipFill rotWithShape="0">
          <a:blip xmlns:r="http://schemas.openxmlformats.org/officeDocument/2006/relationships" r:embed="rId1">
            <a:lum bright="10000"/>
          </a:blip>
          <a:stretch>
            <a:fillRect/>
          </a:stretch>
        </a:blipFill>
        <a:ln>
          <a:solidFill>
            <a:srgbClr val="00B050"/>
          </a:solidFill>
        </a:ln>
      </dgm:spPr>
    </dgm:pt>
    <dgm:pt modelId="{806703BF-D747-41C3-A9FF-DF5E744B0E3A}" type="pres">
      <dgm:prSet presAssocID="{01424437-9BEB-46C3-AE22-E0E1C34C7E05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1963FFD-0E71-453D-84AE-D2E5AB6B1ED3}" type="pres">
      <dgm:prSet presAssocID="{98AAEF4F-97AB-4104-841D-C44386A2CD0D}" presName="spacer" presStyleCnt="0"/>
      <dgm:spPr/>
    </dgm:pt>
    <dgm:pt modelId="{74DB7958-0220-4CA6-AB23-95D66E4E9F47}" type="pres">
      <dgm:prSet presAssocID="{669352CC-7549-4A1D-91BC-45B031FFEAAE}" presName="comp" presStyleCnt="0"/>
      <dgm:spPr/>
    </dgm:pt>
    <dgm:pt modelId="{E69FBBA6-335B-4868-AC2F-EF36CA8FB70A}" type="pres">
      <dgm:prSet presAssocID="{669352CC-7549-4A1D-91BC-45B031FFEAAE}" presName="box" presStyleLbl="node1" presStyleIdx="1" presStyleCnt="5"/>
      <dgm:spPr/>
      <dgm:t>
        <a:bodyPr/>
        <a:lstStyle/>
        <a:p>
          <a:endParaRPr lang="el-GR"/>
        </a:p>
      </dgm:t>
    </dgm:pt>
    <dgm:pt modelId="{3BA224A2-AC55-4669-AC8E-6F533899998B}" type="pres">
      <dgm:prSet presAssocID="{669352CC-7549-4A1D-91BC-45B031FFEAAE}" presName="img" presStyleLbl="fgImgPlace1" presStyleIdx="1" presStyleCnt="5" custScaleX="165874" custLinFactNeighborX="36393" custLinFactNeighborY="2056"/>
      <dgm:spPr>
        <a:blipFill rotWithShape="0">
          <a:blip xmlns:r="http://schemas.openxmlformats.org/officeDocument/2006/relationships" r:embed="rId2">
            <a:lum bright="10000"/>
          </a:blip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endParaRPr lang="el-GR"/>
        </a:p>
      </dgm:t>
    </dgm:pt>
    <dgm:pt modelId="{33CF3316-E297-44BD-B8EB-30D497140546}" type="pres">
      <dgm:prSet presAssocID="{669352CC-7549-4A1D-91BC-45B031FFEAAE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1D730A4-D342-4A63-B431-3C898E57B8C1}" type="pres">
      <dgm:prSet presAssocID="{4BEA1968-270A-446C-BB62-B10EC79A4028}" presName="spacer" presStyleCnt="0"/>
      <dgm:spPr/>
    </dgm:pt>
    <dgm:pt modelId="{5443CFF7-5466-4306-AAD5-B98E43EF9650}" type="pres">
      <dgm:prSet presAssocID="{60E01296-AE66-4365-AE43-1443C539CCF0}" presName="comp" presStyleCnt="0"/>
      <dgm:spPr/>
    </dgm:pt>
    <dgm:pt modelId="{C92CDF5B-26DE-40FC-A14D-5FA99CD52247}" type="pres">
      <dgm:prSet presAssocID="{60E01296-AE66-4365-AE43-1443C539CCF0}" presName="box" presStyleLbl="node1" presStyleIdx="2" presStyleCnt="5" custLinFactNeighborX="-576" custLinFactNeighborY="4351"/>
      <dgm:spPr/>
      <dgm:t>
        <a:bodyPr/>
        <a:lstStyle/>
        <a:p>
          <a:endParaRPr lang="el-GR"/>
        </a:p>
      </dgm:t>
    </dgm:pt>
    <dgm:pt modelId="{974129E0-D6BD-4FE4-AA04-4EB0756422F9}" type="pres">
      <dgm:prSet presAssocID="{60E01296-AE66-4365-AE43-1443C539CCF0}" presName="img" presStyleLbl="fgImgPlace1" presStyleIdx="2" presStyleCnt="5" custScaleX="165874" custLinFactNeighborX="36393" custLinFactNeighborY="2814"/>
      <dgm:spPr>
        <a:blipFill rotWithShape="0">
          <a:blip xmlns:r="http://schemas.openxmlformats.org/officeDocument/2006/relationships" r:embed="rId3">
            <a:lum bright="10000"/>
          </a:blip>
          <a:stretch>
            <a:fillRect/>
          </a:stretch>
        </a:blipFill>
        <a:ln>
          <a:solidFill>
            <a:srgbClr val="00B050"/>
          </a:solidFill>
        </a:ln>
      </dgm:spPr>
    </dgm:pt>
    <dgm:pt modelId="{08414AC6-93A5-4742-B85D-CB3DB5618D0C}" type="pres">
      <dgm:prSet presAssocID="{60E01296-AE66-4365-AE43-1443C539CCF0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F13F8C3-D654-426E-AB8C-1A6771907E88}" type="pres">
      <dgm:prSet presAssocID="{480D5490-6B2E-4C35-BDE0-7D19B246D7CF}" presName="spacer" presStyleCnt="0"/>
      <dgm:spPr/>
    </dgm:pt>
    <dgm:pt modelId="{D809EE3A-6F44-40B9-B508-F66BA3E28369}" type="pres">
      <dgm:prSet presAssocID="{4606F1EF-77F0-43AB-A817-C514B75A40C7}" presName="comp" presStyleCnt="0"/>
      <dgm:spPr/>
    </dgm:pt>
    <dgm:pt modelId="{03E00FEC-AB7C-4703-B0CB-3CADFF9C7DC6}" type="pres">
      <dgm:prSet presAssocID="{4606F1EF-77F0-43AB-A817-C514B75A40C7}" presName="box" presStyleLbl="node1" presStyleIdx="3" presStyleCnt="5"/>
      <dgm:spPr/>
      <dgm:t>
        <a:bodyPr/>
        <a:lstStyle/>
        <a:p>
          <a:endParaRPr lang="el-GR"/>
        </a:p>
      </dgm:t>
    </dgm:pt>
    <dgm:pt modelId="{9CA2456F-368B-4F4A-896C-6D0AE77A8A66}" type="pres">
      <dgm:prSet presAssocID="{4606F1EF-77F0-43AB-A817-C514B75A40C7}" presName="img" presStyleLbl="fgImgPlace1" presStyleIdx="3" presStyleCnt="5" custScaleX="165874" custLinFactNeighborX="36393" custLinFactNeighborY="3572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endParaRPr lang="el-GR"/>
        </a:p>
      </dgm:t>
    </dgm:pt>
    <dgm:pt modelId="{8E631BAF-787B-4063-81F7-02BA12B0B14C}" type="pres">
      <dgm:prSet presAssocID="{4606F1EF-77F0-43AB-A817-C514B75A40C7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08D2D02-B4A5-4152-A287-E6CFF01D13D0}" type="pres">
      <dgm:prSet presAssocID="{009439E7-36A5-4463-872A-BBEB37F42D2D}" presName="spacer" presStyleCnt="0"/>
      <dgm:spPr/>
    </dgm:pt>
    <dgm:pt modelId="{D279A849-62A3-4592-A3E9-95A4B8B1AD2F}" type="pres">
      <dgm:prSet presAssocID="{76C3AC64-5FBD-4A43-81D8-9B49DBB24E10}" presName="comp" presStyleCnt="0"/>
      <dgm:spPr/>
    </dgm:pt>
    <dgm:pt modelId="{794FC722-EF80-4BA0-81CA-F421DA13B0DD}" type="pres">
      <dgm:prSet presAssocID="{76C3AC64-5FBD-4A43-81D8-9B49DBB24E10}" presName="box" presStyleLbl="node1" presStyleIdx="4" presStyleCnt="5"/>
      <dgm:spPr/>
      <dgm:t>
        <a:bodyPr/>
        <a:lstStyle/>
        <a:p>
          <a:endParaRPr lang="el-GR"/>
        </a:p>
      </dgm:t>
    </dgm:pt>
    <dgm:pt modelId="{42E4683C-DFCC-456B-9D19-89EC2335A8BC}" type="pres">
      <dgm:prSet presAssocID="{76C3AC64-5FBD-4A43-81D8-9B49DBB24E10}" presName="img" presStyleLbl="fgImgPlace1" presStyleIdx="4" presStyleCnt="5" custScaleX="165874" custLinFactNeighborX="36393" custLinFactNeighborY="4330"/>
      <dgm:spPr>
        <a:blipFill rotWithShape="0">
          <a:blip xmlns:r="http://schemas.openxmlformats.org/officeDocument/2006/relationships" r:embed="rId5">
            <a:lum bright="10000"/>
          </a:blip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endParaRPr lang="el-GR"/>
        </a:p>
      </dgm:t>
    </dgm:pt>
    <dgm:pt modelId="{CE7A70AD-0E4C-4819-A324-06D473DE4BD9}" type="pres">
      <dgm:prSet presAssocID="{76C3AC64-5FBD-4A43-81D8-9B49DBB24E10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521FBC0-B4ED-44AD-B710-C67FD5DCA620}" type="presOf" srcId="{60E01296-AE66-4365-AE43-1443C539CCF0}" destId="{08414AC6-93A5-4742-B85D-CB3DB5618D0C}" srcOrd="1" destOrd="0" presId="urn:microsoft.com/office/officeart/2005/8/layout/vList4#8"/>
    <dgm:cxn modelId="{63027E5C-B136-4648-9304-9D795EB71120}" type="presOf" srcId="{01424437-9BEB-46C3-AE22-E0E1C34C7E05}" destId="{806703BF-D747-41C3-A9FF-DF5E744B0E3A}" srcOrd="1" destOrd="0" presId="urn:microsoft.com/office/officeart/2005/8/layout/vList4#8"/>
    <dgm:cxn modelId="{801100AB-FC25-45C0-85A1-43FE0E732F58}" type="presOf" srcId="{4606F1EF-77F0-43AB-A817-C514B75A40C7}" destId="{03E00FEC-AB7C-4703-B0CB-3CADFF9C7DC6}" srcOrd="0" destOrd="0" presId="urn:microsoft.com/office/officeart/2005/8/layout/vList4#8"/>
    <dgm:cxn modelId="{DF1032CE-2F71-4985-854A-C65F5BACC823}" type="presOf" srcId="{4606F1EF-77F0-43AB-A817-C514B75A40C7}" destId="{8E631BAF-787B-4063-81F7-02BA12B0B14C}" srcOrd="1" destOrd="0" presId="urn:microsoft.com/office/officeart/2005/8/layout/vList4#8"/>
    <dgm:cxn modelId="{0DD6C3DF-CD4A-4E2F-A94B-3F33FA0AAB53}" srcId="{D8A7E929-DDF4-43FD-B0CC-7F595F776D4E}" destId="{4606F1EF-77F0-43AB-A817-C514B75A40C7}" srcOrd="3" destOrd="0" parTransId="{398E1744-CC42-4BAE-B3A6-BA930ABBDAA3}" sibTransId="{009439E7-36A5-4463-872A-BBEB37F42D2D}"/>
    <dgm:cxn modelId="{61989736-43C3-4375-BA29-40B6DAF6A2D7}" srcId="{D8A7E929-DDF4-43FD-B0CC-7F595F776D4E}" destId="{60E01296-AE66-4365-AE43-1443C539CCF0}" srcOrd="2" destOrd="0" parTransId="{19CF498F-AFB3-4552-AA0E-EA8A7EB89AA6}" sibTransId="{480D5490-6B2E-4C35-BDE0-7D19B246D7CF}"/>
    <dgm:cxn modelId="{F4FC6B6B-ABEE-4242-8082-6795B85A4EF8}" type="presOf" srcId="{669352CC-7549-4A1D-91BC-45B031FFEAAE}" destId="{33CF3316-E297-44BD-B8EB-30D497140546}" srcOrd="1" destOrd="0" presId="urn:microsoft.com/office/officeart/2005/8/layout/vList4#8"/>
    <dgm:cxn modelId="{8CB494F8-6F39-426D-98A2-2A2753A7FACA}" srcId="{D8A7E929-DDF4-43FD-B0CC-7F595F776D4E}" destId="{669352CC-7549-4A1D-91BC-45B031FFEAAE}" srcOrd="1" destOrd="0" parTransId="{ADA8DB36-C2E8-4289-B6FD-A582276C2A44}" sibTransId="{4BEA1968-270A-446C-BB62-B10EC79A4028}"/>
    <dgm:cxn modelId="{DF3D1739-3F36-431E-AD20-58C05FDC729A}" type="presOf" srcId="{76C3AC64-5FBD-4A43-81D8-9B49DBB24E10}" destId="{CE7A70AD-0E4C-4819-A324-06D473DE4BD9}" srcOrd="1" destOrd="0" presId="urn:microsoft.com/office/officeart/2005/8/layout/vList4#8"/>
    <dgm:cxn modelId="{6D78AED3-3C4B-423C-8F44-02738D67B002}" type="presOf" srcId="{76C3AC64-5FBD-4A43-81D8-9B49DBB24E10}" destId="{794FC722-EF80-4BA0-81CA-F421DA13B0DD}" srcOrd="0" destOrd="0" presId="urn:microsoft.com/office/officeart/2005/8/layout/vList4#8"/>
    <dgm:cxn modelId="{11E396B4-1A39-47A3-81E7-60C7EA94E3C3}" type="presOf" srcId="{60E01296-AE66-4365-AE43-1443C539CCF0}" destId="{C92CDF5B-26DE-40FC-A14D-5FA99CD52247}" srcOrd="0" destOrd="0" presId="urn:microsoft.com/office/officeart/2005/8/layout/vList4#8"/>
    <dgm:cxn modelId="{528BDACE-F9F3-465F-AF2E-721A0F975720}" srcId="{D8A7E929-DDF4-43FD-B0CC-7F595F776D4E}" destId="{76C3AC64-5FBD-4A43-81D8-9B49DBB24E10}" srcOrd="4" destOrd="0" parTransId="{580ECB0E-A13C-4E29-8689-3C1F4F273C67}" sibTransId="{422A1BED-72AC-4622-9215-35447DA2C546}"/>
    <dgm:cxn modelId="{0C79B4D2-78FF-4EA3-B832-DAA2D76CCCC7}" type="presOf" srcId="{669352CC-7549-4A1D-91BC-45B031FFEAAE}" destId="{E69FBBA6-335B-4868-AC2F-EF36CA8FB70A}" srcOrd="0" destOrd="0" presId="urn:microsoft.com/office/officeart/2005/8/layout/vList4#8"/>
    <dgm:cxn modelId="{F96D7499-F1B6-4C4A-890B-96860B974CAB}" type="presOf" srcId="{D8A7E929-DDF4-43FD-B0CC-7F595F776D4E}" destId="{EACE0283-42AB-4532-8A14-4F9B4CF4A53F}" srcOrd="0" destOrd="0" presId="urn:microsoft.com/office/officeart/2005/8/layout/vList4#8"/>
    <dgm:cxn modelId="{AB95746F-5410-4748-968A-6A086E8B8186}" srcId="{D8A7E929-DDF4-43FD-B0CC-7F595F776D4E}" destId="{01424437-9BEB-46C3-AE22-E0E1C34C7E05}" srcOrd="0" destOrd="0" parTransId="{B15E7D6A-569E-4248-B10F-A6C29F6B707B}" sibTransId="{98AAEF4F-97AB-4104-841D-C44386A2CD0D}"/>
    <dgm:cxn modelId="{C32C2D7A-CB04-4F2C-B7C8-7AF32D506BDC}" type="presOf" srcId="{01424437-9BEB-46C3-AE22-E0E1C34C7E05}" destId="{6D6A7D76-065D-44AC-85AD-053BC0A8F233}" srcOrd="0" destOrd="0" presId="urn:microsoft.com/office/officeart/2005/8/layout/vList4#8"/>
    <dgm:cxn modelId="{8BEC926E-2B43-4E71-8A14-1337D1ED2353}" type="presParOf" srcId="{EACE0283-42AB-4532-8A14-4F9B4CF4A53F}" destId="{DCC8A6F5-B670-4861-8843-FFCB5E59E913}" srcOrd="0" destOrd="0" presId="urn:microsoft.com/office/officeart/2005/8/layout/vList4#8"/>
    <dgm:cxn modelId="{125960D6-1CD1-4086-BCC5-CAE9B1B7C32B}" type="presParOf" srcId="{DCC8A6F5-B670-4861-8843-FFCB5E59E913}" destId="{6D6A7D76-065D-44AC-85AD-053BC0A8F233}" srcOrd="0" destOrd="0" presId="urn:microsoft.com/office/officeart/2005/8/layout/vList4#8"/>
    <dgm:cxn modelId="{8A449D40-74BF-4FA8-B2A5-E2D44B7E6B71}" type="presParOf" srcId="{DCC8A6F5-B670-4861-8843-FFCB5E59E913}" destId="{B8569EF6-1E5B-43CA-9699-CD8228846D77}" srcOrd="1" destOrd="0" presId="urn:microsoft.com/office/officeart/2005/8/layout/vList4#8"/>
    <dgm:cxn modelId="{85203C9E-D029-4069-AE07-DBAE77444BD1}" type="presParOf" srcId="{DCC8A6F5-B670-4861-8843-FFCB5E59E913}" destId="{806703BF-D747-41C3-A9FF-DF5E744B0E3A}" srcOrd="2" destOrd="0" presId="urn:microsoft.com/office/officeart/2005/8/layout/vList4#8"/>
    <dgm:cxn modelId="{88D46787-EEDD-41AD-B9CD-F2F8017CF18E}" type="presParOf" srcId="{EACE0283-42AB-4532-8A14-4F9B4CF4A53F}" destId="{71963FFD-0E71-453D-84AE-D2E5AB6B1ED3}" srcOrd="1" destOrd="0" presId="urn:microsoft.com/office/officeart/2005/8/layout/vList4#8"/>
    <dgm:cxn modelId="{8CE0534A-ACD1-4BE9-B010-578808C23EF8}" type="presParOf" srcId="{EACE0283-42AB-4532-8A14-4F9B4CF4A53F}" destId="{74DB7958-0220-4CA6-AB23-95D66E4E9F47}" srcOrd="2" destOrd="0" presId="urn:microsoft.com/office/officeart/2005/8/layout/vList4#8"/>
    <dgm:cxn modelId="{3049E578-D971-4883-A602-2D5EBA1879B8}" type="presParOf" srcId="{74DB7958-0220-4CA6-AB23-95D66E4E9F47}" destId="{E69FBBA6-335B-4868-AC2F-EF36CA8FB70A}" srcOrd="0" destOrd="0" presId="urn:microsoft.com/office/officeart/2005/8/layout/vList4#8"/>
    <dgm:cxn modelId="{F89A522D-F844-46CD-B13E-5E45497769B7}" type="presParOf" srcId="{74DB7958-0220-4CA6-AB23-95D66E4E9F47}" destId="{3BA224A2-AC55-4669-AC8E-6F533899998B}" srcOrd="1" destOrd="0" presId="urn:microsoft.com/office/officeart/2005/8/layout/vList4#8"/>
    <dgm:cxn modelId="{ED5502F9-573C-4A49-94B9-DA6E43919604}" type="presParOf" srcId="{74DB7958-0220-4CA6-AB23-95D66E4E9F47}" destId="{33CF3316-E297-44BD-B8EB-30D497140546}" srcOrd="2" destOrd="0" presId="urn:microsoft.com/office/officeart/2005/8/layout/vList4#8"/>
    <dgm:cxn modelId="{1D0BDC57-41F9-4740-A86C-271FFAB7E007}" type="presParOf" srcId="{EACE0283-42AB-4532-8A14-4F9B4CF4A53F}" destId="{31D730A4-D342-4A63-B431-3C898E57B8C1}" srcOrd="3" destOrd="0" presId="urn:microsoft.com/office/officeart/2005/8/layout/vList4#8"/>
    <dgm:cxn modelId="{4A3A7396-5A6E-4C33-AD9C-A546BDE93AFB}" type="presParOf" srcId="{EACE0283-42AB-4532-8A14-4F9B4CF4A53F}" destId="{5443CFF7-5466-4306-AAD5-B98E43EF9650}" srcOrd="4" destOrd="0" presId="urn:microsoft.com/office/officeart/2005/8/layout/vList4#8"/>
    <dgm:cxn modelId="{9401D493-8335-49DB-BCD0-5E4AC1697B48}" type="presParOf" srcId="{5443CFF7-5466-4306-AAD5-B98E43EF9650}" destId="{C92CDF5B-26DE-40FC-A14D-5FA99CD52247}" srcOrd="0" destOrd="0" presId="urn:microsoft.com/office/officeart/2005/8/layout/vList4#8"/>
    <dgm:cxn modelId="{6D96E0CF-CB31-4635-8C65-D8F262C1BCA4}" type="presParOf" srcId="{5443CFF7-5466-4306-AAD5-B98E43EF9650}" destId="{974129E0-D6BD-4FE4-AA04-4EB0756422F9}" srcOrd="1" destOrd="0" presId="urn:microsoft.com/office/officeart/2005/8/layout/vList4#8"/>
    <dgm:cxn modelId="{C21E4FD9-0CB4-4009-99CC-2105916B538B}" type="presParOf" srcId="{5443CFF7-5466-4306-AAD5-B98E43EF9650}" destId="{08414AC6-93A5-4742-B85D-CB3DB5618D0C}" srcOrd="2" destOrd="0" presId="urn:microsoft.com/office/officeart/2005/8/layout/vList4#8"/>
    <dgm:cxn modelId="{6730C5CF-2582-4647-ABA2-8E080A6AD135}" type="presParOf" srcId="{EACE0283-42AB-4532-8A14-4F9B4CF4A53F}" destId="{1F13F8C3-D654-426E-AB8C-1A6771907E88}" srcOrd="5" destOrd="0" presId="urn:microsoft.com/office/officeart/2005/8/layout/vList4#8"/>
    <dgm:cxn modelId="{B5111756-C994-4420-96E3-2F078CB9C65A}" type="presParOf" srcId="{EACE0283-42AB-4532-8A14-4F9B4CF4A53F}" destId="{D809EE3A-6F44-40B9-B508-F66BA3E28369}" srcOrd="6" destOrd="0" presId="urn:microsoft.com/office/officeart/2005/8/layout/vList4#8"/>
    <dgm:cxn modelId="{3567635C-05E4-468E-A4E9-1181E6928D9A}" type="presParOf" srcId="{D809EE3A-6F44-40B9-B508-F66BA3E28369}" destId="{03E00FEC-AB7C-4703-B0CB-3CADFF9C7DC6}" srcOrd="0" destOrd="0" presId="urn:microsoft.com/office/officeart/2005/8/layout/vList4#8"/>
    <dgm:cxn modelId="{C73A67FA-BBDD-4B70-B8CE-4C4E988D845C}" type="presParOf" srcId="{D809EE3A-6F44-40B9-B508-F66BA3E28369}" destId="{9CA2456F-368B-4F4A-896C-6D0AE77A8A66}" srcOrd="1" destOrd="0" presId="urn:microsoft.com/office/officeart/2005/8/layout/vList4#8"/>
    <dgm:cxn modelId="{F8D9EC48-10D1-48E0-97A4-FE3219F01794}" type="presParOf" srcId="{D809EE3A-6F44-40B9-B508-F66BA3E28369}" destId="{8E631BAF-787B-4063-81F7-02BA12B0B14C}" srcOrd="2" destOrd="0" presId="urn:microsoft.com/office/officeart/2005/8/layout/vList4#8"/>
    <dgm:cxn modelId="{B978731A-8E15-436E-9389-7AA3E418D9FA}" type="presParOf" srcId="{EACE0283-42AB-4532-8A14-4F9B4CF4A53F}" destId="{308D2D02-B4A5-4152-A287-E6CFF01D13D0}" srcOrd="7" destOrd="0" presId="urn:microsoft.com/office/officeart/2005/8/layout/vList4#8"/>
    <dgm:cxn modelId="{54552496-1ABC-4D1B-BE4F-8CD22BD0C3CE}" type="presParOf" srcId="{EACE0283-42AB-4532-8A14-4F9B4CF4A53F}" destId="{D279A849-62A3-4592-A3E9-95A4B8B1AD2F}" srcOrd="8" destOrd="0" presId="urn:microsoft.com/office/officeart/2005/8/layout/vList4#8"/>
    <dgm:cxn modelId="{2A8D151B-322B-4672-BB21-FB038D11707F}" type="presParOf" srcId="{D279A849-62A3-4592-A3E9-95A4B8B1AD2F}" destId="{794FC722-EF80-4BA0-81CA-F421DA13B0DD}" srcOrd="0" destOrd="0" presId="urn:microsoft.com/office/officeart/2005/8/layout/vList4#8"/>
    <dgm:cxn modelId="{F9F90D2C-721F-46DF-BB30-BEA15652A4E6}" type="presParOf" srcId="{D279A849-62A3-4592-A3E9-95A4B8B1AD2F}" destId="{42E4683C-DFCC-456B-9D19-89EC2335A8BC}" srcOrd="1" destOrd="0" presId="urn:microsoft.com/office/officeart/2005/8/layout/vList4#8"/>
    <dgm:cxn modelId="{E7614E4E-A843-4914-ABA0-12F2B60D567C}" type="presParOf" srcId="{D279A849-62A3-4592-A3E9-95A4B8B1AD2F}" destId="{CE7A70AD-0E4C-4819-A324-06D473DE4BD9}" srcOrd="2" destOrd="0" presId="urn:microsoft.com/office/officeart/2005/8/layout/vList4#8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599D0-9F15-40A4-9DF5-2B7D5BD4A18C}">
      <dsp:nvSpPr>
        <dsp:cNvPr id="0" name=""/>
        <dsp:cNvSpPr/>
      </dsp:nvSpPr>
      <dsp:spPr>
        <a:xfrm>
          <a:off x="1572" y="0"/>
          <a:ext cx="2446303" cy="36724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400" kern="1200" dirty="0" smtClean="0"/>
            <a:t>Θαλάσσιες</a:t>
          </a:r>
          <a:endParaRPr lang="el-GR" sz="3400" kern="1200" dirty="0"/>
        </a:p>
      </dsp:txBody>
      <dsp:txXfrm>
        <a:off x="1572" y="1468963"/>
        <a:ext cx="2446303" cy="1468963"/>
      </dsp:txXfrm>
    </dsp:sp>
    <dsp:sp modelId="{940BF82D-E029-48F4-B196-A94C4FABCB34}">
      <dsp:nvSpPr>
        <dsp:cNvPr id="0" name=""/>
        <dsp:cNvSpPr/>
      </dsp:nvSpPr>
      <dsp:spPr>
        <a:xfrm>
          <a:off x="323382" y="134600"/>
          <a:ext cx="1954298" cy="158255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938F01-562E-41D1-B220-A33AEDDC9BA8}">
      <dsp:nvSpPr>
        <dsp:cNvPr id="0" name=""/>
        <dsp:cNvSpPr/>
      </dsp:nvSpPr>
      <dsp:spPr>
        <a:xfrm>
          <a:off x="2521264" y="0"/>
          <a:ext cx="2446303" cy="3672408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400" kern="1200" dirty="0" smtClean="0"/>
            <a:t>Χερσαίες (ξηράς)</a:t>
          </a:r>
          <a:endParaRPr lang="el-GR" sz="3400" kern="1200" dirty="0"/>
        </a:p>
      </dsp:txBody>
      <dsp:txXfrm>
        <a:off x="2521264" y="1468963"/>
        <a:ext cx="2446303" cy="1468963"/>
      </dsp:txXfrm>
    </dsp:sp>
    <dsp:sp modelId="{B5EC92BB-2401-4CCD-A8BD-0D6742176B2C}">
      <dsp:nvSpPr>
        <dsp:cNvPr id="0" name=""/>
        <dsp:cNvSpPr/>
      </dsp:nvSpPr>
      <dsp:spPr>
        <a:xfrm>
          <a:off x="2843637" y="41903"/>
          <a:ext cx="1801557" cy="157979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C8B8E-6FBF-4825-B381-B3E9C9EFDBF8}">
      <dsp:nvSpPr>
        <dsp:cNvPr id="0" name=""/>
        <dsp:cNvSpPr/>
      </dsp:nvSpPr>
      <dsp:spPr>
        <a:xfrm>
          <a:off x="5040956" y="0"/>
          <a:ext cx="2446303" cy="3672408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400" kern="1200" dirty="0" smtClean="0"/>
            <a:t>Εναέριες</a:t>
          </a:r>
          <a:endParaRPr lang="el-GR" sz="3400" kern="1200" dirty="0"/>
        </a:p>
      </dsp:txBody>
      <dsp:txXfrm>
        <a:off x="5040956" y="1468963"/>
        <a:ext cx="2446303" cy="1468963"/>
      </dsp:txXfrm>
    </dsp:sp>
    <dsp:sp modelId="{1EE00E00-AAB5-46F7-8F1E-C68919611ED7}">
      <dsp:nvSpPr>
        <dsp:cNvPr id="0" name=""/>
        <dsp:cNvSpPr/>
      </dsp:nvSpPr>
      <dsp:spPr>
        <a:xfrm>
          <a:off x="5256587" y="72011"/>
          <a:ext cx="2017388" cy="164876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1054E-4B4E-4CEC-9198-26782ED4910B}">
      <dsp:nvSpPr>
        <dsp:cNvPr id="0" name=""/>
        <dsp:cNvSpPr/>
      </dsp:nvSpPr>
      <dsp:spPr>
        <a:xfrm>
          <a:off x="299553" y="2937926"/>
          <a:ext cx="6889725" cy="550861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D3AB9-83CE-4121-B5F5-11288FC31AC4}">
      <dsp:nvSpPr>
        <dsp:cNvPr id="0" name=""/>
        <dsp:cNvSpPr/>
      </dsp:nvSpPr>
      <dsp:spPr>
        <a:xfrm>
          <a:off x="157950" y="0"/>
          <a:ext cx="4038600" cy="1161447"/>
        </a:xfrm>
        <a:prstGeom prst="roundRect">
          <a:avLst>
            <a:gd name="adj" fmla="val 10000"/>
          </a:avLst>
        </a:prstGeom>
        <a:solidFill>
          <a:srgbClr val="99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            Επιβατηγό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            Αεροπλάνο</a:t>
          </a:r>
          <a:endParaRPr lang="el-GR" sz="2800" kern="1200" dirty="0"/>
        </a:p>
      </dsp:txBody>
      <dsp:txXfrm>
        <a:off x="1081815" y="0"/>
        <a:ext cx="3114735" cy="1161447"/>
      </dsp:txXfrm>
    </dsp:sp>
    <dsp:sp modelId="{7DA41778-42C9-4A52-9A20-65B9B49C1DAC}">
      <dsp:nvSpPr>
        <dsp:cNvPr id="0" name=""/>
        <dsp:cNvSpPr/>
      </dsp:nvSpPr>
      <dsp:spPr>
        <a:xfrm>
          <a:off x="226370" y="28599"/>
          <a:ext cx="1671810" cy="11473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30000" contrast="40000"/>
          </a:blip>
          <a:stretch>
            <a:fillRect/>
          </a:stretch>
        </a:blip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92B69-C568-490B-8842-4CBC5FEEF02E}">
      <dsp:nvSpPr>
        <dsp:cNvPr id="0" name=""/>
        <dsp:cNvSpPr/>
      </dsp:nvSpPr>
      <dsp:spPr>
        <a:xfrm>
          <a:off x="157950" y="1277592"/>
          <a:ext cx="4038600" cy="1161447"/>
        </a:xfrm>
        <a:prstGeom prst="roundRect">
          <a:avLst>
            <a:gd name="adj" fmla="val 10000"/>
          </a:avLst>
        </a:prstGeom>
        <a:solidFill>
          <a:srgbClr val="99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            Φορτηγό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            Αεροπλάνο</a:t>
          </a:r>
          <a:endParaRPr lang="el-GR" sz="2800" kern="1200" dirty="0"/>
        </a:p>
      </dsp:txBody>
      <dsp:txXfrm>
        <a:off x="1081815" y="1277592"/>
        <a:ext cx="3114735" cy="1161447"/>
      </dsp:txXfrm>
    </dsp:sp>
    <dsp:sp modelId="{7800C7B7-3138-4444-8EE6-232DF7C6E743}">
      <dsp:nvSpPr>
        <dsp:cNvPr id="0" name=""/>
        <dsp:cNvSpPr/>
      </dsp:nvSpPr>
      <dsp:spPr>
        <a:xfrm>
          <a:off x="226370" y="1324746"/>
          <a:ext cx="1671810" cy="11473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lum bright="10000" contrast="30000"/>
          </a:blip>
          <a:stretch>
            <a:fillRect/>
          </a:stretch>
        </a:blip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D7D69-DF4A-417A-AE3D-5CBC2F6D7E20}">
      <dsp:nvSpPr>
        <dsp:cNvPr id="0" name=""/>
        <dsp:cNvSpPr/>
      </dsp:nvSpPr>
      <dsp:spPr>
        <a:xfrm>
          <a:off x="157950" y="2555184"/>
          <a:ext cx="4038600" cy="1161447"/>
        </a:xfrm>
        <a:prstGeom prst="roundRect">
          <a:avLst>
            <a:gd name="adj" fmla="val 10000"/>
          </a:avLst>
        </a:prstGeom>
        <a:solidFill>
          <a:srgbClr val="99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            Στρατιωτικό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            Αεροπλάνο</a:t>
          </a:r>
          <a:endParaRPr lang="el-GR" sz="2800" kern="1200" dirty="0"/>
        </a:p>
      </dsp:txBody>
      <dsp:txXfrm>
        <a:off x="1081815" y="2555184"/>
        <a:ext cx="3114735" cy="1161447"/>
      </dsp:txXfrm>
    </dsp:sp>
    <dsp:sp modelId="{DD1802C8-F572-4BC7-967A-9F22E8CE7759}">
      <dsp:nvSpPr>
        <dsp:cNvPr id="0" name=""/>
        <dsp:cNvSpPr/>
      </dsp:nvSpPr>
      <dsp:spPr>
        <a:xfrm>
          <a:off x="226370" y="2548884"/>
          <a:ext cx="1671810" cy="11473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A27B3A-2CE6-47C8-8D74-50810CBD62FE}">
      <dsp:nvSpPr>
        <dsp:cNvPr id="0" name=""/>
        <dsp:cNvSpPr/>
      </dsp:nvSpPr>
      <dsp:spPr>
        <a:xfrm>
          <a:off x="157950" y="3832776"/>
          <a:ext cx="4038600" cy="1161447"/>
        </a:xfrm>
        <a:prstGeom prst="roundRect">
          <a:avLst>
            <a:gd name="adj" fmla="val 10000"/>
          </a:avLst>
        </a:prstGeom>
        <a:solidFill>
          <a:srgbClr val="99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            Ελικόπτερο</a:t>
          </a:r>
          <a:endParaRPr lang="el-GR" sz="2800" kern="1200" dirty="0"/>
        </a:p>
      </dsp:txBody>
      <dsp:txXfrm>
        <a:off x="1081815" y="3832776"/>
        <a:ext cx="3114735" cy="1161447"/>
      </dsp:txXfrm>
    </dsp:sp>
    <dsp:sp modelId="{C7FDC403-F063-4E3A-8893-34588D943DE1}">
      <dsp:nvSpPr>
        <dsp:cNvPr id="0" name=""/>
        <dsp:cNvSpPr/>
      </dsp:nvSpPr>
      <dsp:spPr>
        <a:xfrm>
          <a:off x="226370" y="3845022"/>
          <a:ext cx="1671810" cy="11473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3BAF4-482D-4126-9E79-F9A6F4E04060}">
      <dsp:nvSpPr>
        <dsp:cNvPr id="0" name=""/>
        <dsp:cNvSpPr/>
      </dsp:nvSpPr>
      <dsp:spPr>
        <a:xfrm>
          <a:off x="130127" y="0"/>
          <a:ext cx="4038600" cy="15616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800" kern="1200" dirty="0" smtClean="0"/>
            <a:t>       </a:t>
          </a:r>
          <a:r>
            <a:rPr lang="el-GR" sz="2800" kern="1200" dirty="0" smtClean="0"/>
            <a:t>Ανεμόπτερο</a:t>
          </a:r>
          <a:endParaRPr lang="el-GR" sz="2800" kern="1200" dirty="0"/>
        </a:p>
      </dsp:txBody>
      <dsp:txXfrm>
        <a:off x="1094008" y="0"/>
        <a:ext cx="3074719" cy="1561610"/>
      </dsp:txXfrm>
    </dsp:sp>
    <dsp:sp modelId="{ECDD0527-76FA-408A-BE15-B4016AD5E466}">
      <dsp:nvSpPr>
        <dsp:cNvPr id="0" name=""/>
        <dsp:cNvSpPr/>
      </dsp:nvSpPr>
      <dsp:spPr>
        <a:xfrm>
          <a:off x="211828" y="121449"/>
          <a:ext cx="1640552" cy="135161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20000" contrast="20000"/>
          </a:blip>
          <a:stretch>
            <a:fillRect/>
          </a:stretch>
        </a:blip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862F2-D1BB-49A7-BD1A-15D12AA02505}">
      <dsp:nvSpPr>
        <dsp:cNvPr id="0" name=""/>
        <dsp:cNvSpPr/>
      </dsp:nvSpPr>
      <dsp:spPr>
        <a:xfrm>
          <a:off x="130127" y="1684789"/>
          <a:ext cx="4038600" cy="15616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800" kern="1200" dirty="0" smtClean="0"/>
            <a:t>        </a:t>
          </a:r>
          <a:r>
            <a:rPr lang="el-GR" sz="2800" kern="1200" dirty="0" smtClean="0"/>
            <a:t>Υδροπλάνο</a:t>
          </a:r>
          <a:endParaRPr lang="el-GR" sz="2800" kern="1200" dirty="0"/>
        </a:p>
      </dsp:txBody>
      <dsp:txXfrm>
        <a:off x="1094008" y="1684789"/>
        <a:ext cx="3074719" cy="1561610"/>
      </dsp:txXfrm>
    </dsp:sp>
    <dsp:sp modelId="{10B7E735-F5E4-41A6-94F3-3DA1804D8ED2}">
      <dsp:nvSpPr>
        <dsp:cNvPr id="0" name=""/>
        <dsp:cNvSpPr/>
      </dsp:nvSpPr>
      <dsp:spPr>
        <a:xfrm>
          <a:off x="211828" y="1839220"/>
          <a:ext cx="1640552" cy="135161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lum bright="20000" contrast="20000"/>
          </a:blip>
          <a:stretch>
            <a:fillRect/>
          </a:stretch>
        </a:blip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80FBF7-2A1B-4A08-ABB9-9BEB3829F4DB}">
      <dsp:nvSpPr>
        <dsp:cNvPr id="0" name=""/>
        <dsp:cNvSpPr/>
      </dsp:nvSpPr>
      <dsp:spPr>
        <a:xfrm>
          <a:off x="130127" y="3435542"/>
          <a:ext cx="4038600" cy="15616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           Διαστημικά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            Λεωφορεία</a:t>
          </a:r>
          <a:endParaRPr lang="el-GR" sz="2800" kern="1200" dirty="0"/>
        </a:p>
      </dsp:txBody>
      <dsp:txXfrm>
        <a:off x="1094008" y="3435542"/>
        <a:ext cx="3074719" cy="1561610"/>
      </dsp:txXfrm>
    </dsp:sp>
    <dsp:sp modelId="{A2F76397-E298-41AF-9526-A58D0757A5FA}">
      <dsp:nvSpPr>
        <dsp:cNvPr id="0" name=""/>
        <dsp:cNvSpPr/>
      </dsp:nvSpPr>
      <dsp:spPr>
        <a:xfrm>
          <a:off x="211828" y="3524010"/>
          <a:ext cx="1640552" cy="135161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lum bright="20000" contrast="20000"/>
          </a:blip>
          <a:stretch>
            <a:fillRect/>
          </a:stretch>
        </a:blip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E6489-0D7D-4CCB-9270-9A9A2B0978E0}">
      <dsp:nvSpPr>
        <dsp:cNvPr id="0" name=""/>
        <dsp:cNvSpPr/>
      </dsp:nvSpPr>
      <dsp:spPr>
        <a:xfrm>
          <a:off x="4104456" y="773807"/>
          <a:ext cx="991486" cy="324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296"/>
              </a:lnTo>
              <a:lnTo>
                <a:pt x="991486" y="162296"/>
              </a:lnTo>
              <a:lnTo>
                <a:pt x="991486" y="3245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1B4AB2-74A4-462A-A818-11BE8921878A}">
      <dsp:nvSpPr>
        <dsp:cNvPr id="0" name=""/>
        <dsp:cNvSpPr/>
      </dsp:nvSpPr>
      <dsp:spPr>
        <a:xfrm>
          <a:off x="3112969" y="773807"/>
          <a:ext cx="991486" cy="324593"/>
        </a:xfrm>
        <a:custGeom>
          <a:avLst/>
          <a:gdLst/>
          <a:ahLst/>
          <a:cxnLst/>
          <a:rect l="0" t="0" r="0" b="0"/>
          <a:pathLst>
            <a:path>
              <a:moveTo>
                <a:pt x="991486" y="0"/>
              </a:moveTo>
              <a:lnTo>
                <a:pt x="991486" y="162296"/>
              </a:lnTo>
              <a:lnTo>
                <a:pt x="0" y="162296"/>
              </a:lnTo>
              <a:lnTo>
                <a:pt x="0" y="3245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C6F0CB-DDD0-45E8-9DE0-7409BA677A6A}">
      <dsp:nvSpPr>
        <dsp:cNvPr id="0" name=""/>
        <dsp:cNvSpPr/>
      </dsp:nvSpPr>
      <dsp:spPr>
        <a:xfrm>
          <a:off x="2981701" y="964"/>
          <a:ext cx="2245508" cy="7728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b="1" kern="1200" dirty="0" smtClean="0"/>
            <a:t>Παγκόσμια δίκτυα επικοινωνιών</a:t>
          </a:r>
          <a:endParaRPr lang="el-GR" sz="2200" b="1" kern="1200" dirty="0"/>
        </a:p>
      </dsp:txBody>
      <dsp:txXfrm>
        <a:off x="2981701" y="964"/>
        <a:ext cx="2245508" cy="772842"/>
      </dsp:txXfrm>
    </dsp:sp>
    <dsp:sp modelId="{D0157D6A-C656-4DD4-9F8A-43DC9A82B55B}">
      <dsp:nvSpPr>
        <dsp:cNvPr id="0" name=""/>
        <dsp:cNvSpPr/>
      </dsp:nvSpPr>
      <dsp:spPr>
        <a:xfrm>
          <a:off x="2283778" y="1098400"/>
          <a:ext cx="1658380" cy="7728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b="1" kern="1200" dirty="0" smtClean="0"/>
            <a:t>Ταχυδρομικό</a:t>
          </a:r>
          <a:endParaRPr lang="el-GR" sz="2200" b="1" kern="1200" dirty="0"/>
        </a:p>
      </dsp:txBody>
      <dsp:txXfrm>
        <a:off x="2283778" y="1098400"/>
        <a:ext cx="1658380" cy="772842"/>
      </dsp:txXfrm>
    </dsp:sp>
    <dsp:sp modelId="{BCBCAAF6-7A21-45C0-B1CC-8C5898EE132D}">
      <dsp:nvSpPr>
        <dsp:cNvPr id="0" name=""/>
        <dsp:cNvSpPr/>
      </dsp:nvSpPr>
      <dsp:spPr>
        <a:xfrm>
          <a:off x="4266752" y="1098400"/>
          <a:ext cx="1658380" cy="7728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b="1" kern="1200" dirty="0" smtClean="0"/>
            <a:t>Τηλεφωνικό</a:t>
          </a:r>
          <a:endParaRPr lang="el-GR" sz="2200" b="1" kern="1200" dirty="0"/>
        </a:p>
      </dsp:txBody>
      <dsp:txXfrm>
        <a:off x="4266752" y="1098400"/>
        <a:ext cx="1658380" cy="77284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0C25E-6B95-4205-946F-1AB48A5C2405}">
      <dsp:nvSpPr>
        <dsp:cNvPr id="0" name=""/>
        <dsp:cNvSpPr/>
      </dsp:nvSpPr>
      <dsp:spPr>
        <a:xfrm>
          <a:off x="0" y="0"/>
          <a:ext cx="6426714" cy="799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700" kern="1200" dirty="0" smtClean="0"/>
            <a:t>        Αναλογικές –ψηφιακές συσκευές   </a:t>
          </a:r>
          <a:endParaRPr lang="el-GR" sz="2700" kern="1200" dirty="0"/>
        </a:p>
      </dsp:txBody>
      <dsp:txXfrm>
        <a:off x="23410" y="23410"/>
        <a:ext cx="5564219" cy="752468"/>
      </dsp:txXfrm>
    </dsp:sp>
    <dsp:sp modelId="{4BD41062-AB40-4A53-B161-67CCD4FC40DA}">
      <dsp:nvSpPr>
        <dsp:cNvPr id="0" name=""/>
        <dsp:cNvSpPr/>
      </dsp:nvSpPr>
      <dsp:spPr>
        <a:xfrm>
          <a:off x="567062" y="932503"/>
          <a:ext cx="6426714" cy="799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500" kern="1200" dirty="0" smtClean="0"/>
            <a:t>                                 </a:t>
          </a:r>
          <a:r>
            <a:rPr lang="el-GR" sz="2800" kern="1200" dirty="0" smtClean="0"/>
            <a:t>Κινητό - διαδίκτυο</a:t>
          </a:r>
          <a:endParaRPr lang="el-GR" sz="2800" kern="1200" dirty="0"/>
        </a:p>
      </dsp:txBody>
      <dsp:txXfrm>
        <a:off x="590472" y="955913"/>
        <a:ext cx="5293293" cy="752468"/>
      </dsp:txXfrm>
    </dsp:sp>
    <dsp:sp modelId="{5EB7B2A9-24B1-4141-85EF-9EE7F097A27B}">
      <dsp:nvSpPr>
        <dsp:cNvPr id="0" name=""/>
        <dsp:cNvSpPr/>
      </dsp:nvSpPr>
      <dsp:spPr>
        <a:xfrm>
          <a:off x="1134125" y="1865007"/>
          <a:ext cx="6426714" cy="799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800" kern="1200" dirty="0" smtClean="0"/>
            <a:t>                            ;;;;;</a:t>
          </a:r>
          <a:endParaRPr lang="el-GR" sz="4800" kern="1200" dirty="0"/>
        </a:p>
      </dsp:txBody>
      <dsp:txXfrm>
        <a:off x="1157535" y="1888417"/>
        <a:ext cx="5293293" cy="752468"/>
      </dsp:txXfrm>
    </dsp:sp>
    <dsp:sp modelId="{C5515EAB-A662-42A2-B751-B52339E1D3DF}">
      <dsp:nvSpPr>
        <dsp:cNvPr id="0" name=""/>
        <dsp:cNvSpPr/>
      </dsp:nvSpPr>
      <dsp:spPr>
        <a:xfrm>
          <a:off x="5907176" y="606127"/>
          <a:ext cx="519537" cy="51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300" kern="1200"/>
        </a:p>
      </dsp:txBody>
      <dsp:txXfrm>
        <a:off x="6024072" y="606127"/>
        <a:ext cx="285745" cy="390952"/>
      </dsp:txXfrm>
    </dsp:sp>
    <dsp:sp modelId="{DB14ADF3-9569-4D0B-A6BB-A7598296BD6C}">
      <dsp:nvSpPr>
        <dsp:cNvPr id="0" name=""/>
        <dsp:cNvSpPr/>
      </dsp:nvSpPr>
      <dsp:spPr>
        <a:xfrm>
          <a:off x="6474239" y="1533302"/>
          <a:ext cx="519537" cy="51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300" kern="1200"/>
        </a:p>
      </dsp:txBody>
      <dsp:txXfrm>
        <a:off x="6591135" y="1533302"/>
        <a:ext cx="285745" cy="39095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9D6E1-0E8D-4E48-B19B-AD308E37B5A0}">
      <dsp:nvSpPr>
        <dsp:cNvPr id="0" name=""/>
        <dsp:cNvSpPr/>
      </dsp:nvSpPr>
      <dsp:spPr>
        <a:xfrm>
          <a:off x="0" y="-63264"/>
          <a:ext cx="1659559" cy="59766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Σταθερό </a:t>
          </a:r>
          <a:r>
            <a:rPr lang="el-GR" sz="2000" b="1" kern="1200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τηλέφωνο</a:t>
          </a:r>
        </a:p>
      </dsp:txBody>
      <dsp:txXfrm>
        <a:off x="0" y="2327401"/>
        <a:ext cx="1659559" cy="2390665"/>
      </dsp:txXfrm>
    </dsp:sp>
    <dsp:sp modelId="{13CB6FA2-05AD-4131-92FD-14C63DCA0394}">
      <dsp:nvSpPr>
        <dsp:cNvPr id="0" name=""/>
        <dsp:cNvSpPr/>
      </dsp:nvSpPr>
      <dsp:spPr>
        <a:xfrm>
          <a:off x="78771" y="144018"/>
          <a:ext cx="1559985" cy="2292863"/>
        </a:xfrm>
        <a:prstGeom prst="ellipse">
          <a:avLst/>
        </a:prstGeom>
        <a:blipFill rotWithShape="0">
          <a:blip xmlns:r="http://schemas.openxmlformats.org/officeDocument/2006/relationships" r:embed="rId1">
            <a:lum bright="10000" contrast="10000"/>
          </a:blip>
          <a:stretch>
            <a:fillRect/>
          </a:stretch>
        </a:blip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25336-4201-4201-9BB9-70C9011C84B0}">
      <dsp:nvSpPr>
        <dsp:cNvPr id="0" name=""/>
        <dsp:cNvSpPr/>
      </dsp:nvSpPr>
      <dsp:spPr>
        <a:xfrm>
          <a:off x="1800207" y="-63264"/>
          <a:ext cx="1659559" cy="5976664"/>
        </a:xfrm>
        <a:prstGeom prst="roundRect">
          <a:avLst>
            <a:gd name="adj" fmla="val 1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b="1" kern="1200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Φάξ</a:t>
          </a:r>
          <a:endParaRPr lang="el-GR" sz="3200" kern="1200" dirty="0"/>
        </a:p>
      </dsp:txBody>
      <dsp:txXfrm>
        <a:off x="1800207" y="2327401"/>
        <a:ext cx="1659559" cy="2390665"/>
      </dsp:txXfrm>
    </dsp:sp>
    <dsp:sp modelId="{2A526444-80F1-49DC-81F4-028903086A11}">
      <dsp:nvSpPr>
        <dsp:cNvPr id="0" name=""/>
        <dsp:cNvSpPr/>
      </dsp:nvSpPr>
      <dsp:spPr>
        <a:xfrm>
          <a:off x="1878963" y="144018"/>
          <a:ext cx="1560001" cy="2292863"/>
        </a:xfrm>
        <a:prstGeom prst="ellipse">
          <a:avLst/>
        </a:prstGeom>
        <a:blipFill rotWithShape="0">
          <a:blip xmlns:r="http://schemas.openxmlformats.org/officeDocument/2006/relationships" r:embed="rId2">
            <a:lum bright="10000" contrast="-1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7E31B-28B9-4BD7-BC6F-3685CECB071C}">
      <dsp:nvSpPr>
        <dsp:cNvPr id="0" name=""/>
        <dsp:cNvSpPr/>
      </dsp:nvSpPr>
      <dsp:spPr>
        <a:xfrm>
          <a:off x="3418692" y="-63264"/>
          <a:ext cx="1659559" cy="5976664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Τηλέτυπο</a:t>
          </a:r>
        </a:p>
      </dsp:txBody>
      <dsp:txXfrm>
        <a:off x="3418692" y="2327401"/>
        <a:ext cx="1659559" cy="2390665"/>
      </dsp:txXfrm>
    </dsp:sp>
    <dsp:sp modelId="{999EF2A9-17B1-44A7-A682-4CBA424F8135}">
      <dsp:nvSpPr>
        <dsp:cNvPr id="0" name=""/>
        <dsp:cNvSpPr/>
      </dsp:nvSpPr>
      <dsp:spPr>
        <a:xfrm>
          <a:off x="3475233" y="144018"/>
          <a:ext cx="1559985" cy="2292863"/>
        </a:xfrm>
        <a:prstGeom prst="ellipse">
          <a:avLst/>
        </a:prstGeom>
        <a:blipFill rotWithShape="0">
          <a:blip xmlns:r="http://schemas.openxmlformats.org/officeDocument/2006/relationships" r:embed="rId3">
            <a:lum bright="20000" contrast="40000"/>
          </a:blip>
          <a:stretch>
            <a:fillRect/>
          </a:stretch>
        </a:blip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FFBB29-E6CB-45D7-9CD1-91DFF00C48D4}">
      <dsp:nvSpPr>
        <dsp:cNvPr id="0" name=""/>
        <dsp:cNvSpPr/>
      </dsp:nvSpPr>
      <dsp:spPr>
        <a:xfrm>
          <a:off x="5128038" y="-63264"/>
          <a:ext cx="1659559" cy="5976664"/>
        </a:xfrm>
        <a:prstGeom prst="roundRect">
          <a:avLst>
            <a:gd name="adj" fmla="val 1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Τηλεφωνικό</a:t>
          </a:r>
          <a:r>
            <a:rPr lang="el-GR" sz="1400" b="1" kern="1200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 </a:t>
          </a:r>
          <a:r>
            <a:rPr lang="el-GR" sz="2400" b="1" kern="1200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κέντρο</a:t>
          </a:r>
        </a:p>
      </dsp:txBody>
      <dsp:txXfrm>
        <a:off x="5128038" y="2327401"/>
        <a:ext cx="1659559" cy="2390665"/>
      </dsp:txXfrm>
    </dsp:sp>
    <dsp:sp modelId="{ABCE3F49-B3F5-4912-9DCC-4F831DFD6EEC}">
      <dsp:nvSpPr>
        <dsp:cNvPr id="0" name=""/>
        <dsp:cNvSpPr/>
      </dsp:nvSpPr>
      <dsp:spPr>
        <a:xfrm>
          <a:off x="5184579" y="144018"/>
          <a:ext cx="1559985" cy="2292863"/>
        </a:xfrm>
        <a:prstGeom prst="ellipse">
          <a:avLst/>
        </a:prstGeom>
        <a:blipFill rotWithShape="0">
          <a:blip xmlns:r="http://schemas.openxmlformats.org/officeDocument/2006/relationships" r:embed="rId4">
            <a:lum bright="10000" contrast="1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70849-3A48-40E1-BE13-CAF30C3B410C}">
      <dsp:nvSpPr>
        <dsp:cNvPr id="0" name=""/>
        <dsp:cNvSpPr/>
      </dsp:nvSpPr>
      <dsp:spPr>
        <a:xfrm>
          <a:off x="6837384" y="-63264"/>
          <a:ext cx="1659559" cy="5976664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Κλειστό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Κύκλωμα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300" b="1" kern="1200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rPr>
            <a:t>Ενδοσυνεννόησης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400" b="1" kern="1200" dirty="0"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a:endParaRPr>
        </a:p>
      </dsp:txBody>
      <dsp:txXfrm>
        <a:off x="6837384" y="2327401"/>
        <a:ext cx="1659559" cy="2390665"/>
      </dsp:txXfrm>
    </dsp:sp>
    <dsp:sp modelId="{6259FD49-5FFB-4041-B7E3-5C572DA092EF}">
      <dsp:nvSpPr>
        <dsp:cNvPr id="0" name=""/>
        <dsp:cNvSpPr/>
      </dsp:nvSpPr>
      <dsp:spPr>
        <a:xfrm>
          <a:off x="6887171" y="144018"/>
          <a:ext cx="1559985" cy="2292863"/>
        </a:xfrm>
        <a:prstGeom prst="ellipse">
          <a:avLst/>
        </a:prstGeom>
        <a:blipFill rotWithShape="0">
          <a:blip xmlns:r="http://schemas.openxmlformats.org/officeDocument/2006/relationships" r:embed="rId5">
            <a:lum bright="10000" contrast="10000"/>
          </a:blip>
          <a:stretch>
            <a:fillRect/>
          </a:stretch>
        </a:blip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C1592-4C6E-42FE-9EA0-8DDF7CB61F2E}">
      <dsp:nvSpPr>
        <dsp:cNvPr id="0" name=""/>
        <dsp:cNvSpPr/>
      </dsp:nvSpPr>
      <dsp:spPr>
        <a:xfrm>
          <a:off x="76112" y="4032450"/>
          <a:ext cx="8420831" cy="1747223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BC833-5D54-41A7-8639-E5C7892184B4}">
      <dsp:nvSpPr>
        <dsp:cNvPr id="0" name=""/>
        <dsp:cNvSpPr/>
      </dsp:nvSpPr>
      <dsp:spPr>
        <a:xfrm>
          <a:off x="0" y="-48166"/>
          <a:ext cx="1617367" cy="59766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0" kern="1200" dirty="0" smtClean="0">
              <a:solidFill>
                <a:schemeClr val="bg2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rPr>
            <a:t>Ραδιόφωνο</a:t>
          </a:r>
          <a:endParaRPr lang="el-GR" sz="2000" b="0" kern="1200" dirty="0">
            <a:solidFill>
              <a:schemeClr val="bg2"/>
            </a:solidFill>
          </a:endParaRPr>
        </a:p>
      </dsp:txBody>
      <dsp:txXfrm>
        <a:off x="0" y="2342499"/>
        <a:ext cx="1617367" cy="2390665"/>
      </dsp:txXfrm>
    </dsp:sp>
    <dsp:sp modelId="{92C0F39A-9A3E-419C-A664-78C249D842F3}">
      <dsp:nvSpPr>
        <dsp:cNvPr id="0" name=""/>
        <dsp:cNvSpPr/>
      </dsp:nvSpPr>
      <dsp:spPr>
        <a:xfrm>
          <a:off x="48521" y="-68297"/>
          <a:ext cx="1520325" cy="2747690"/>
        </a:xfrm>
        <a:prstGeom prst="ellipse">
          <a:avLst/>
        </a:prstGeom>
        <a:blipFill rotWithShape="0">
          <a:blip xmlns:r="http://schemas.openxmlformats.org/officeDocument/2006/relationships" r:embed="rId1">
            <a:lum bright="10000" contrast="10000"/>
          </a:blip>
          <a:stretch>
            <a:fillRect/>
          </a:stretch>
        </a:blip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25336-4201-4201-9BB9-70C9011C84B0}">
      <dsp:nvSpPr>
        <dsp:cNvPr id="0" name=""/>
        <dsp:cNvSpPr/>
      </dsp:nvSpPr>
      <dsp:spPr>
        <a:xfrm>
          <a:off x="1701648" y="0"/>
          <a:ext cx="1617367" cy="5976664"/>
        </a:xfrm>
        <a:prstGeom prst="roundRect">
          <a:avLst>
            <a:gd name="adj" fmla="val 1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rgbClr val="002060"/>
              </a:solidFill>
            </a:rPr>
            <a:t>Τηλεόραση</a:t>
          </a:r>
          <a:endParaRPr lang="el-GR" sz="2000" b="1" kern="1200" dirty="0">
            <a:solidFill>
              <a:srgbClr val="002060"/>
            </a:solidFill>
          </a:endParaRPr>
        </a:p>
      </dsp:txBody>
      <dsp:txXfrm>
        <a:off x="1701648" y="2390665"/>
        <a:ext cx="1617367" cy="2390665"/>
      </dsp:txXfrm>
    </dsp:sp>
    <dsp:sp modelId="{2A526444-80F1-49DC-81F4-028903086A11}">
      <dsp:nvSpPr>
        <dsp:cNvPr id="0" name=""/>
        <dsp:cNvSpPr/>
      </dsp:nvSpPr>
      <dsp:spPr>
        <a:xfrm>
          <a:off x="1714409" y="-1320"/>
          <a:ext cx="1520325" cy="259360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F53D50-BB2B-4A1A-8004-2BD6E8AE67C5}">
      <dsp:nvSpPr>
        <dsp:cNvPr id="0" name=""/>
        <dsp:cNvSpPr/>
      </dsp:nvSpPr>
      <dsp:spPr>
        <a:xfrm>
          <a:off x="3403280" y="0"/>
          <a:ext cx="1617367" cy="5976664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chemeClr val="bg2">
                  <a:lumMod val="25000"/>
                </a:schemeClr>
              </a:solidFill>
            </a:rPr>
            <a:t>Κινητό τηλέφωνο</a:t>
          </a:r>
          <a:endParaRPr lang="el-GR" sz="20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3403280" y="2390665"/>
        <a:ext cx="1617367" cy="2390665"/>
      </dsp:txXfrm>
    </dsp:sp>
    <dsp:sp modelId="{14C839A7-3BA9-4494-9849-BE4DDA5A7532}">
      <dsp:nvSpPr>
        <dsp:cNvPr id="0" name=""/>
        <dsp:cNvSpPr/>
      </dsp:nvSpPr>
      <dsp:spPr>
        <a:xfrm>
          <a:off x="3380297" y="70685"/>
          <a:ext cx="1520325" cy="2449593"/>
        </a:xfrm>
        <a:prstGeom prst="ellipse">
          <a:avLst/>
        </a:prstGeom>
        <a:blipFill rotWithShape="0">
          <a:blip xmlns:r="http://schemas.openxmlformats.org/officeDocument/2006/relationships" r:embed="rId3">
            <a:lum bright="10000" contrast="1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A9655-9B83-4724-BD3D-2E7A48B3CEFD}">
      <dsp:nvSpPr>
        <dsp:cNvPr id="0" name=""/>
        <dsp:cNvSpPr/>
      </dsp:nvSpPr>
      <dsp:spPr>
        <a:xfrm>
          <a:off x="5019838" y="0"/>
          <a:ext cx="1617367" cy="5976664"/>
        </a:xfrm>
        <a:prstGeom prst="roundRect">
          <a:avLst>
            <a:gd name="adj" fmla="val 1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chemeClr val="tx2"/>
              </a:solidFill>
            </a:rPr>
            <a:t>Ραντάρ</a:t>
          </a:r>
          <a:endParaRPr lang="el-GR" sz="2400" b="1" kern="1200" dirty="0">
            <a:solidFill>
              <a:schemeClr val="tx2"/>
            </a:solidFill>
          </a:endParaRPr>
        </a:p>
      </dsp:txBody>
      <dsp:txXfrm>
        <a:off x="5019838" y="2390665"/>
        <a:ext cx="1617367" cy="2390665"/>
      </dsp:txXfrm>
    </dsp:sp>
    <dsp:sp modelId="{E322B930-6827-4409-B585-83ED6B297557}">
      <dsp:nvSpPr>
        <dsp:cNvPr id="0" name=""/>
        <dsp:cNvSpPr/>
      </dsp:nvSpPr>
      <dsp:spPr>
        <a:xfrm>
          <a:off x="5046185" y="142692"/>
          <a:ext cx="1520325" cy="2305580"/>
        </a:xfrm>
        <a:prstGeom prst="ellipse">
          <a:avLst/>
        </a:prstGeom>
        <a:blipFill rotWithShape="0">
          <a:blip xmlns:r="http://schemas.openxmlformats.org/officeDocument/2006/relationships" r:embed="rId4">
            <a:lum bright="10000" contrast="10000"/>
          </a:blip>
          <a:stretch>
            <a:fillRect/>
          </a:stretch>
        </a:blipFill>
        <a:ln w="2540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F9CCD4-5B83-4796-98F6-5FB515C98467}">
      <dsp:nvSpPr>
        <dsp:cNvPr id="0" name=""/>
        <dsp:cNvSpPr/>
      </dsp:nvSpPr>
      <dsp:spPr>
        <a:xfrm>
          <a:off x="6663552" y="-58231"/>
          <a:ext cx="1617367" cy="5976664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rPr>
            <a:t>Waikie/talkie</a:t>
          </a:r>
          <a:endParaRPr lang="el-GR" sz="1900" b="1" kern="1200" dirty="0">
            <a:solidFill>
              <a:schemeClr val="tx1"/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a:endParaRPr>
        </a:p>
      </dsp:txBody>
      <dsp:txXfrm>
        <a:off x="6663552" y="2332433"/>
        <a:ext cx="1617367" cy="2390665"/>
      </dsp:txXfrm>
    </dsp:sp>
    <dsp:sp modelId="{A013C7D1-C250-494D-9334-C074D709DEB5}">
      <dsp:nvSpPr>
        <dsp:cNvPr id="0" name=""/>
        <dsp:cNvSpPr/>
      </dsp:nvSpPr>
      <dsp:spPr>
        <a:xfrm>
          <a:off x="6712073" y="214698"/>
          <a:ext cx="1520325" cy="2161567"/>
        </a:xfrm>
        <a:prstGeom prst="ellipse">
          <a:avLst/>
        </a:prstGeom>
        <a:blipFill rotWithShape="0">
          <a:blip xmlns:r="http://schemas.openxmlformats.org/officeDocument/2006/relationships" r:embed="rId5">
            <a:lum bright="20000" contrast="10000"/>
          </a:blip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C1592-4C6E-42FE-9EA0-8DDF7CB61F2E}">
      <dsp:nvSpPr>
        <dsp:cNvPr id="0" name=""/>
        <dsp:cNvSpPr/>
      </dsp:nvSpPr>
      <dsp:spPr>
        <a:xfrm>
          <a:off x="74177" y="4037483"/>
          <a:ext cx="8206742" cy="1747223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69129-CBC1-4D65-B4F8-E0C3FE776486}">
      <dsp:nvSpPr>
        <dsp:cNvPr id="0" name=""/>
        <dsp:cNvSpPr/>
      </dsp:nvSpPr>
      <dsp:spPr>
        <a:xfrm>
          <a:off x="0" y="0"/>
          <a:ext cx="4495800" cy="898114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700" kern="1200" dirty="0" smtClean="0"/>
            <a:t>         </a:t>
          </a:r>
          <a:r>
            <a:rPr lang="el-GR" sz="3700" b="1" kern="1200" dirty="0" smtClean="0">
              <a:solidFill>
                <a:srgbClr val="002060"/>
              </a:solidFill>
            </a:rPr>
            <a:t>Βάρκες</a:t>
          </a:r>
          <a:endParaRPr lang="el-GR" sz="3700" b="1" kern="1200" dirty="0">
            <a:solidFill>
              <a:srgbClr val="002060"/>
            </a:solidFill>
          </a:endParaRPr>
        </a:p>
      </dsp:txBody>
      <dsp:txXfrm>
        <a:off x="988971" y="0"/>
        <a:ext cx="3506828" cy="898114"/>
      </dsp:txXfrm>
    </dsp:sp>
    <dsp:sp modelId="{4DF1C235-931A-4256-9B11-94E4E63D4E49}">
      <dsp:nvSpPr>
        <dsp:cNvPr id="0" name=""/>
        <dsp:cNvSpPr/>
      </dsp:nvSpPr>
      <dsp:spPr>
        <a:xfrm>
          <a:off x="216022" y="144014"/>
          <a:ext cx="1657520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2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D5AA9-823D-415D-9D2C-B593992E831B}">
      <dsp:nvSpPr>
        <dsp:cNvPr id="0" name=""/>
        <dsp:cNvSpPr/>
      </dsp:nvSpPr>
      <dsp:spPr>
        <a:xfrm>
          <a:off x="9" y="1008115"/>
          <a:ext cx="4495800" cy="898114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700" kern="1200" dirty="0" smtClean="0"/>
            <a:t>         </a:t>
          </a:r>
          <a:r>
            <a:rPr lang="el-GR" sz="3700" kern="1200" dirty="0" smtClean="0">
              <a:solidFill>
                <a:srgbClr val="002060"/>
              </a:solidFill>
            </a:rPr>
            <a:t>Ρυμουλκά</a:t>
          </a:r>
          <a:endParaRPr lang="el-GR" sz="3700" kern="1200" dirty="0">
            <a:solidFill>
              <a:srgbClr val="002060"/>
            </a:solidFill>
          </a:endParaRPr>
        </a:p>
      </dsp:txBody>
      <dsp:txXfrm>
        <a:off x="988981" y="1008115"/>
        <a:ext cx="3506828" cy="898114"/>
      </dsp:txXfrm>
    </dsp:sp>
    <dsp:sp modelId="{7CEEA635-7D1F-4F71-B128-B8FF850BBB8B}">
      <dsp:nvSpPr>
        <dsp:cNvPr id="0" name=""/>
        <dsp:cNvSpPr/>
      </dsp:nvSpPr>
      <dsp:spPr>
        <a:xfrm>
          <a:off x="216022" y="1080122"/>
          <a:ext cx="1657520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lum bright="2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E7364-22F5-4F7D-B0A7-A979C81E6655}">
      <dsp:nvSpPr>
        <dsp:cNvPr id="0" name=""/>
        <dsp:cNvSpPr/>
      </dsp:nvSpPr>
      <dsp:spPr>
        <a:xfrm>
          <a:off x="9" y="1944220"/>
          <a:ext cx="4495800" cy="898114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700" kern="1200" dirty="0" smtClean="0"/>
            <a:t>         </a:t>
          </a:r>
          <a:r>
            <a:rPr lang="el-GR" sz="3700" kern="1200" dirty="0" smtClean="0">
              <a:solidFill>
                <a:srgbClr val="002060"/>
              </a:solidFill>
            </a:rPr>
            <a:t>Σχεδίες</a:t>
          </a:r>
          <a:endParaRPr lang="el-GR" sz="3700" kern="1200" dirty="0">
            <a:solidFill>
              <a:srgbClr val="002060"/>
            </a:solidFill>
          </a:endParaRPr>
        </a:p>
      </dsp:txBody>
      <dsp:txXfrm>
        <a:off x="988981" y="1944220"/>
        <a:ext cx="3506828" cy="898114"/>
      </dsp:txXfrm>
    </dsp:sp>
    <dsp:sp modelId="{26021BC5-1BCE-4A96-A7AA-2CCF32A551B0}">
      <dsp:nvSpPr>
        <dsp:cNvPr id="0" name=""/>
        <dsp:cNvSpPr/>
      </dsp:nvSpPr>
      <dsp:spPr>
        <a:xfrm>
          <a:off x="216022" y="2016223"/>
          <a:ext cx="1657520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lum bright="2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396887-0E28-462B-AC61-40FA42AF7A75}">
      <dsp:nvSpPr>
        <dsp:cNvPr id="0" name=""/>
        <dsp:cNvSpPr/>
      </dsp:nvSpPr>
      <dsp:spPr>
        <a:xfrm>
          <a:off x="0" y="2952326"/>
          <a:ext cx="4495800" cy="898114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700" kern="1200" dirty="0" smtClean="0"/>
            <a:t>          </a:t>
          </a:r>
          <a:r>
            <a:rPr lang="el-GR" sz="3700" kern="1200" dirty="0" smtClean="0">
              <a:solidFill>
                <a:srgbClr val="002060"/>
              </a:solidFill>
            </a:rPr>
            <a:t>Ιστιοφόρα</a:t>
          </a:r>
          <a:endParaRPr lang="el-GR" sz="3700" kern="1200" dirty="0">
            <a:solidFill>
              <a:srgbClr val="002060"/>
            </a:solidFill>
          </a:endParaRPr>
        </a:p>
      </dsp:txBody>
      <dsp:txXfrm>
        <a:off x="988971" y="2952326"/>
        <a:ext cx="3506828" cy="898114"/>
      </dsp:txXfrm>
    </dsp:sp>
    <dsp:sp modelId="{EC0DD5E8-6E7F-423F-8645-F3CA97F20226}">
      <dsp:nvSpPr>
        <dsp:cNvPr id="0" name=""/>
        <dsp:cNvSpPr/>
      </dsp:nvSpPr>
      <dsp:spPr>
        <a:xfrm>
          <a:off x="504054" y="3384379"/>
          <a:ext cx="774284" cy="4571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DE95D-1292-46D1-BDB7-D5AE0ECCE41E}">
      <dsp:nvSpPr>
        <dsp:cNvPr id="0" name=""/>
        <dsp:cNvSpPr/>
      </dsp:nvSpPr>
      <dsp:spPr>
        <a:xfrm>
          <a:off x="0" y="3951703"/>
          <a:ext cx="4495800" cy="898114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700" kern="1200" dirty="0" smtClean="0"/>
            <a:t>         </a:t>
          </a:r>
          <a:r>
            <a:rPr lang="el-GR" sz="3700" kern="1200" dirty="0" smtClean="0">
              <a:solidFill>
                <a:srgbClr val="002060"/>
              </a:solidFill>
            </a:rPr>
            <a:t>Υδροπλάνα</a:t>
          </a:r>
          <a:endParaRPr lang="el-GR" sz="3700" kern="1200" dirty="0">
            <a:solidFill>
              <a:srgbClr val="002060"/>
            </a:solidFill>
          </a:endParaRPr>
        </a:p>
      </dsp:txBody>
      <dsp:txXfrm>
        <a:off x="988971" y="3951703"/>
        <a:ext cx="3506828" cy="898114"/>
      </dsp:txXfrm>
    </dsp:sp>
    <dsp:sp modelId="{66004D67-2938-45FC-9CCA-3B16AC5F3DDD}">
      <dsp:nvSpPr>
        <dsp:cNvPr id="0" name=""/>
        <dsp:cNvSpPr/>
      </dsp:nvSpPr>
      <dsp:spPr>
        <a:xfrm flipV="1">
          <a:off x="430709" y="4337023"/>
          <a:ext cx="217362" cy="12747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DC19E5-A571-41DC-A7BE-4FE2EB127CB7}">
      <dsp:nvSpPr>
        <dsp:cNvPr id="0" name=""/>
        <dsp:cNvSpPr/>
      </dsp:nvSpPr>
      <dsp:spPr>
        <a:xfrm>
          <a:off x="46386" y="72010"/>
          <a:ext cx="4038600" cy="898114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700" kern="1200" dirty="0" smtClean="0"/>
            <a:t>    </a:t>
          </a:r>
          <a:r>
            <a:rPr lang="el-GR" sz="3700" kern="1200" dirty="0" smtClean="0">
              <a:solidFill>
                <a:srgbClr val="002060"/>
              </a:solidFill>
            </a:rPr>
            <a:t>Κανό</a:t>
          </a:r>
          <a:endParaRPr lang="el-GR" sz="3700" kern="1200" dirty="0">
            <a:solidFill>
              <a:srgbClr val="002060"/>
            </a:solidFill>
          </a:endParaRPr>
        </a:p>
      </dsp:txBody>
      <dsp:txXfrm>
        <a:off x="943918" y="72010"/>
        <a:ext cx="3141068" cy="898114"/>
      </dsp:txXfrm>
    </dsp:sp>
    <dsp:sp modelId="{383CC231-4A3C-405F-B51C-15AEE4C6D5A4}">
      <dsp:nvSpPr>
        <dsp:cNvPr id="0" name=""/>
        <dsp:cNvSpPr/>
      </dsp:nvSpPr>
      <dsp:spPr>
        <a:xfrm>
          <a:off x="144017" y="144014"/>
          <a:ext cx="1172890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155D0-5720-4CC5-9CF5-2B39A8BA73E5}">
      <dsp:nvSpPr>
        <dsp:cNvPr id="0" name=""/>
        <dsp:cNvSpPr/>
      </dsp:nvSpPr>
      <dsp:spPr>
        <a:xfrm>
          <a:off x="46386" y="1036711"/>
          <a:ext cx="4038600" cy="898114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700" kern="1200" dirty="0" smtClean="0"/>
            <a:t>    </a:t>
          </a:r>
          <a:r>
            <a:rPr lang="el-GR" sz="3700" kern="1200" dirty="0" smtClean="0">
              <a:solidFill>
                <a:srgbClr val="002060"/>
              </a:solidFill>
            </a:rPr>
            <a:t>Χόβερκραφτ</a:t>
          </a:r>
          <a:endParaRPr lang="el-GR" sz="3700" kern="1200" dirty="0">
            <a:solidFill>
              <a:srgbClr val="002060"/>
            </a:solidFill>
          </a:endParaRPr>
        </a:p>
      </dsp:txBody>
      <dsp:txXfrm>
        <a:off x="943918" y="1036711"/>
        <a:ext cx="3141068" cy="898114"/>
      </dsp:txXfrm>
    </dsp:sp>
    <dsp:sp modelId="{E49EAB4E-0734-4F1C-A13B-6FF3FFE8FFF7}">
      <dsp:nvSpPr>
        <dsp:cNvPr id="0" name=""/>
        <dsp:cNvSpPr/>
      </dsp:nvSpPr>
      <dsp:spPr>
        <a:xfrm>
          <a:off x="144017" y="1131940"/>
          <a:ext cx="1172890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lum bright="2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F5CA22-8D77-4496-8821-C6C3A5BA5124}">
      <dsp:nvSpPr>
        <dsp:cNvPr id="0" name=""/>
        <dsp:cNvSpPr/>
      </dsp:nvSpPr>
      <dsp:spPr>
        <a:xfrm>
          <a:off x="46386" y="1975851"/>
          <a:ext cx="4038600" cy="898114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700" kern="1200" dirty="0" smtClean="0"/>
            <a:t>    </a:t>
          </a:r>
          <a:r>
            <a:rPr lang="el-GR" sz="3700" kern="1200" dirty="0" smtClean="0">
              <a:solidFill>
                <a:srgbClr val="002060"/>
              </a:solidFill>
            </a:rPr>
            <a:t>Δελφίνια</a:t>
          </a:r>
          <a:endParaRPr lang="el-GR" sz="3700" kern="1200" dirty="0">
            <a:solidFill>
              <a:srgbClr val="002060"/>
            </a:solidFill>
          </a:endParaRPr>
        </a:p>
      </dsp:txBody>
      <dsp:txXfrm>
        <a:off x="943918" y="1975851"/>
        <a:ext cx="3141068" cy="898114"/>
      </dsp:txXfrm>
    </dsp:sp>
    <dsp:sp modelId="{81D1F601-4264-473F-BE70-85FAB54EC4C9}">
      <dsp:nvSpPr>
        <dsp:cNvPr id="0" name=""/>
        <dsp:cNvSpPr/>
      </dsp:nvSpPr>
      <dsp:spPr>
        <a:xfrm>
          <a:off x="144017" y="2119866"/>
          <a:ext cx="1172890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lum bright="2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E2C01-D6B4-4FEA-8CA8-884BF9093D70}">
      <dsp:nvSpPr>
        <dsp:cNvPr id="0" name=""/>
        <dsp:cNvSpPr/>
      </dsp:nvSpPr>
      <dsp:spPr>
        <a:xfrm>
          <a:off x="46386" y="2963777"/>
          <a:ext cx="4038600" cy="898114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700" kern="1200" dirty="0" smtClean="0"/>
            <a:t>    </a:t>
          </a:r>
          <a:r>
            <a:rPr lang="el-GR" sz="3700" kern="1200" dirty="0" smtClean="0">
              <a:solidFill>
                <a:srgbClr val="002060"/>
              </a:solidFill>
            </a:rPr>
            <a:t>Ποδήλατα</a:t>
          </a:r>
          <a:endParaRPr lang="el-GR" sz="3700" kern="1200" dirty="0">
            <a:solidFill>
              <a:srgbClr val="002060"/>
            </a:solidFill>
          </a:endParaRPr>
        </a:p>
      </dsp:txBody>
      <dsp:txXfrm>
        <a:off x="943918" y="2963777"/>
        <a:ext cx="3141068" cy="898114"/>
      </dsp:txXfrm>
    </dsp:sp>
    <dsp:sp modelId="{07448D68-7404-42DA-B051-7C1065C29719}">
      <dsp:nvSpPr>
        <dsp:cNvPr id="0" name=""/>
        <dsp:cNvSpPr/>
      </dsp:nvSpPr>
      <dsp:spPr>
        <a:xfrm>
          <a:off x="144017" y="3107792"/>
          <a:ext cx="1172890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>
            <a:lum bright="1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D1E8D-2675-45CC-A7FD-44E9A10DAA2A}">
      <dsp:nvSpPr>
        <dsp:cNvPr id="0" name=""/>
        <dsp:cNvSpPr/>
      </dsp:nvSpPr>
      <dsp:spPr>
        <a:xfrm>
          <a:off x="42186" y="3955021"/>
          <a:ext cx="4038600" cy="898114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700" kern="1200" dirty="0" smtClean="0"/>
            <a:t>    </a:t>
          </a:r>
          <a:r>
            <a:rPr lang="el-GR" sz="3700" kern="1200" dirty="0" smtClean="0">
              <a:solidFill>
                <a:srgbClr val="002060"/>
              </a:solidFill>
            </a:rPr>
            <a:t>Κρις κραφτ</a:t>
          </a:r>
          <a:endParaRPr lang="el-GR" sz="3700" kern="1200" dirty="0">
            <a:solidFill>
              <a:srgbClr val="002060"/>
            </a:solidFill>
          </a:endParaRPr>
        </a:p>
      </dsp:txBody>
      <dsp:txXfrm>
        <a:off x="939718" y="3955021"/>
        <a:ext cx="3141068" cy="898114"/>
      </dsp:txXfrm>
    </dsp:sp>
    <dsp:sp modelId="{87515F2B-A4B9-4A85-8A59-0D1E98177F75}">
      <dsp:nvSpPr>
        <dsp:cNvPr id="0" name=""/>
        <dsp:cNvSpPr/>
      </dsp:nvSpPr>
      <dsp:spPr>
        <a:xfrm>
          <a:off x="144017" y="4095718"/>
          <a:ext cx="1172890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lum bright="2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033BD-60D3-4EA4-ADE1-F2BCAB49307E}">
      <dsp:nvSpPr>
        <dsp:cNvPr id="0" name=""/>
        <dsp:cNvSpPr/>
      </dsp:nvSpPr>
      <dsp:spPr>
        <a:xfrm>
          <a:off x="19744" y="0"/>
          <a:ext cx="4038600" cy="911440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100" kern="1200" dirty="0" smtClean="0"/>
            <a:t>   </a:t>
          </a:r>
          <a:r>
            <a:rPr lang="el-GR" sz="3100" kern="1200" dirty="0" smtClean="0">
              <a:solidFill>
                <a:srgbClr val="002060"/>
              </a:solidFill>
            </a:rPr>
            <a:t>Εμπορικά πλοία</a:t>
          </a:r>
          <a:endParaRPr lang="el-GR" sz="3100" kern="1200" dirty="0">
            <a:solidFill>
              <a:srgbClr val="002060"/>
            </a:solidFill>
          </a:endParaRPr>
        </a:p>
      </dsp:txBody>
      <dsp:txXfrm>
        <a:off x="918608" y="0"/>
        <a:ext cx="3139735" cy="911440"/>
      </dsp:txXfrm>
    </dsp:sp>
    <dsp:sp modelId="{09574049-F960-40C3-B733-5D0EC89BE8EC}">
      <dsp:nvSpPr>
        <dsp:cNvPr id="0" name=""/>
        <dsp:cNvSpPr/>
      </dsp:nvSpPr>
      <dsp:spPr>
        <a:xfrm>
          <a:off x="194875" y="109482"/>
          <a:ext cx="1068985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1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7CC50-37CF-468A-8046-1AE74B296BFE}">
      <dsp:nvSpPr>
        <dsp:cNvPr id="0" name=""/>
        <dsp:cNvSpPr/>
      </dsp:nvSpPr>
      <dsp:spPr>
        <a:xfrm>
          <a:off x="19744" y="1002584"/>
          <a:ext cx="4038600" cy="911440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100" kern="1200" dirty="0" smtClean="0"/>
            <a:t>   </a:t>
          </a:r>
          <a:r>
            <a:rPr lang="el-GR" sz="3100" kern="1200" dirty="0" smtClean="0">
              <a:solidFill>
                <a:srgbClr val="002060"/>
              </a:solidFill>
            </a:rPr>
            <a:t>Δεξαμενόπλοια</a:t>
          </a:r>
          <a:endParaRPr lang="el-GR" sz="3100" kern="1200" dirty="0">
            <a:solidFill>
              <a:srgbClr val="002060"/>
            </a:solidFill>
          </a:endParaRPr>
        </a:p>
      </dsp:txBody>
      <dsp:txXfrm>
        <a:off x="918608" y="1002584"/>
        <a:ext cx="3139735" cy="911440"/>
      </dsp:txXfrm>
    </dsp:sp>
    <dsp:sp modelId="{BDAD549A-BFB1-4CBD-B553-014E52DF27E2}">
      <dsp:nvSpPr>
        <dsp:cNvPr id="0" name=""/>
        <dsp:cNvSpPr/>
      </dsp:nvSpPr>
      <dsp:spPr>
        <a:xfrm>
          <a:off x="194875" y="1112066"/>
          <a:ext cx="1068985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lum bright="1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0B3EA-2450-4EE4-BFB3-5523ED4A62FE}">
      <dsp:nvSpPr>
        <dsp:cNvPr id="0" name=""/>
        <dsp:cNvSpPr/>
      </dsp:nvSpPr>
      <dsp:spPr>
        <a:xfrm>
          <a:off x="19744" y="2005168"/>
          <a:ext cx="4038600" cy="911440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100" kern="1200" dirty="0" smtClean="0"/>
            <a:t>    </a:t>
          </a:r>
          <a:r>
            <a:rPr lang="el-GR" sz="3100" kern="1200" dirty="0" smtClean="0">
              <a:solidFill>
                <a:srgbClr val="002060"/>
              </a:solidFill>
            </a:rPr>
            <a:t>Μαούνες</a:t>
          </a:r>
          <a:endParaRPr lang="el-GR" sz="3100" kern="1200" dirty="0">
            <a:solidFill>
              <a:srgbClr val="002060"/>
            </a:solidFill>
          </a:endParaRPr>
        </a:p>
      </dsp:txBody>
      <dsp:txXfrm>
        <a:off x="918608" y="2005168"/>
        <a:ext cx="3139735" cy="911440"/>
      </dsp:txXfrm>
    </dsp:sp>
    <dsp:sp modelId="{570B4F9D-46C2-44C5-A863-08FF21702FAD}">
      <dsp:nvSpPr>
        <dsp:cNvPr id="0" name=""/>
        <dsp:cNvSpPr/>
      </dsp:nvSpPr>
      <dsp:spPr>
        <a:xfrm>
          <a:off x="226368" y="2197916"/>
          <a:ext cx="1068985" cy="7110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lum bright="1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598CD-69D6-4918-ADC3-94D124D0C02B}">
      <dsp:nvSpPr>
        <dsp:cNvPr id="0" name=""/>
        <dsp:cNvSpPr/>
      </dsp:nvSpPr>
      <dsp:spPr>
        <a:xfrm>
          <a:off x="19744" y="3007752"/>
          <a:ext cx="4038600" cy="911440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100" kern="1200" dirty="0" smtClean="0"/>
            <a:t>    </a:t>
          </a:r>
          <a:r>
            <a:rPr lang="el-GR" sz="3100" kern="1200" dirty="0" smtClean="0">
              <a:solidFill>
                <a:srgbClr val="002060"/>
              </a:solidFill>
            </a:rPr>
            <a:t>Ατμόπλοια</a:t>
          </a:r>
          <a:endParaRPr lang="el-GR" sz="3100" kern="1200" dirty="0">
            <a:solidFill>
              <a:srgbClr val="002060"/>
            </a:solidFill>
          </a:endParaRPr>
        </a:p>
      </dsp:txBody>
      <dsp:txXfrm>
        <a:off x="918608" y="3007752"/>
        <a:ext cx="3139735" cy="911440"/>
      </dsp:txXfrm>
    </dsp:sp>
    <dsp:sp modelId="{7CBAEF0D-E11E-44DB-95B7-DFCCE7CE7E1F}">
      <dsp:nvSpPr>
        <dsp:cNvPr id="0" name=""/>
        <dsp:cNvSpPr/>
      </dsp:nvSpPr>
      <dsp:spPr>
        <a:xfrm>
          <a:off x="194875" y="3117234"/>
          <a:ext cx="1068985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>
            <a:lum bright="1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60B375-BAF5-429E-8532-D073AA0B9D72}">
      <dsp:nvSpPr>
        <dsp:cNvPr id="0" name=""/>
        <dsp:cNvSpPr/>
      </dsp:nvSpPr>
      <dsp:spPr>
        <a:xfrm>
          <a:off x="19744" y="4010336"/>
          <a:ext cx="4038600" cy="911440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100" kern="1200" dirty="0" smtClean="0"/>
            <a:t>    </a:t>
          </a:r>
          <a:r>
            <a:rPr lang="el-GR" sz="3100" kern="1200" dirty="0" smtClean="0">
              <a:solidFill>
                <a:srgbClr val="002060"/>
              </a:solidFill>
            </a:rPr>
            <a:t>Φορτηγά</a:t>
          </a:r>
          <a:endParaRPr lang="el-GR" sz="3100" kern="1200" dirty="0">
            <a:solidFill>
              <a:srgbClr val="002060"/>
            </a:solidFill>
          </a:endParaRPr>
        </a:p>
      </dsp:txBody>
      <dsp:txXfrm>
        <a:off x="918608" y="4010336"/>
        <a:ext cx="3139735" cy="911440"/>
      </dsp:txXfrm>
    </dsp:sp>
    <dsp:sp modelId="{30C5CBE7-05A8-4BEC-8063-FDE2854F20AA}">
      <dsp:nvSpPr>
        <dsp:cNvPr id="0" name=""/>
        <dsp:cNvSpPr/>
      </dsp:nvSpPr>
      <dsp:spPr>
        <a:xfrm>
          <a:off x="194875" y="4119819"/>
          <a:ext cx="1068985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lum bright="1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F7DB6-E6A7-4457-BA22-F72F882F5344}">
      <dsp:nvSpPr>
        <dsp:cNvPr id="0" name=""/>
        <dsp:cNvSpPr/>
      </dsp:nvSpPr>
      <dsp:spPr>
        <a:xfrm>
          <a:off x="54625" y="0"/>
          <a:ext cx="4038600" cy="911440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     </a:t>
          </a:r>
          <a:r>
            <a:rPr lang="el-GR" sz="2800" kern="1200" dirty="0" smtClean="0">
              <a:solidFill>
                <a:srgbClr val="002060"/>
              </a:solidFill>
            </a:rPr>
            <a:t>Υποβρύχια</a:t>
          </a:r>
          <a:endParaRPr lang="el-GR" sz="2800" kern="1200" dirty="0">
            <a:solidFill>
              <a:srgbClr val="002060"/>
            </a:solidFill>
          </a:endParaRPr>
        </a:p>
      </dsp:txBody>
      <dsp:txXfrm>
        <a:off x="953489" y="0"/>
        <a:ext cx="3139735" cy="911440"/>
      </dsp:txXfrm>
    </dsp:sp>
    <dsp:sp modelId="{2CB0610E-65BD-43B3-BEDF-91A0F6B3E6FA}">
      <dsp:nvSpPr>
        <dsp:cNvPr id="0" name=""/>
        <dsp:cNvSpPr/>
      </dsp:nvSpPr>
      <dsp:spPr>
        <a:xfrm>
          <a:off x="143516" y="109482"/>
          <a:ext cx="1208510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3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BDFE0-4733-4229-AC8C-76C62BB7A467}">
      <dsp:nvSpPr>
        <dsp:cNvPr id="0" name=""/>
        <dsp:cNvSpPr/>
      </dsp:nvSpPr>
      <dsp:spPr>
        <a:xfrm>
          <a:off x="54625" y="1002584"/>
          <a:ext cx="4038600" cy="911440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    </a:t>
          </a:r>
          <a:r>
            <a:rPr lang="el-GR" sz="2800" kern="1200" dirty="0" smtClean="0">
              <a:solidFill>
                <a:srgbClr val="002060"/>
              </a:solidFill>
            </a:rPr>
            <a:t>Δεξαμενόπλοια</a:t>
          </a:r>
          <a:endParaRPr lang="el-GR" sz="2800" kern="1200" dirty="0">
            <a:solidFill>
              <a:srgbClr val="002060"/>
            </a:solidFill>
          </a:endParaRPr>
        </a:p>
      </dsp:txBody>
      <dsp:txXfrm>
        <a:off x="953489" y="1002584"/>
        <a:ext cx="3139735" cy="911440"/>
      </dsp:txXfrm>
    </dsp:sp>
    <dsp:sp modelId="{1B03490D-29B3-4D8B-A48E-D74770788755}">
      <dsp:nvSpPr>
        <dsp:cNvPr id="0" name=""/>
        <dsp:cNvSpPr/>
      </dsp:nvSpPr>
      <dsp:spPr>
        <a:xfrm>
          <a:off x="143516" y="1112066"/>
          <a:ext cx="1208510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lum bright="2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A95BE-984B-4AA8-ACA5-7854F17554D3}">
      <dsp:nvSpPr>
        <dsp:cNvPr id="0" name=""/>
        <dsp:cNvSpPr/>
      </dsp:nvSpPr>
      <dsp:spPr>
        <a:xfrm>
          <a:off x="54625" y="2005168"/>
          <a:ext cx="4038600" cy="911440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    </a:t>
          </a:r>
          <a:r>
            <a:rPr lang="el-GR" sz="2800" kern="1200" dirty="0" smtClean="0">
              <a:solidFill>
                <a:srgbClr val="002060"/>
              </a:solidFill>
            </a:rPr>
            <a:t>Αεροπλανοφόρα</a:t>
          </a:r>
          <a:endParaRPr lang="el-GR" sz="2800" kern="1200" dirty="0">
            <a:solidFill>
              <a:srgbClr val="002060"/>
            </a:solidFill>
          </a:endParaRPr>
        </a:p>
      </dsp:txBody>
      <dsp:txXfrm>
        <a:off x="953489" y="2005168"/>
        <a:ext cx="3139735" cy="911440"/>
      </dsp:txXfrm>
    </dsp:sp>
    <dsp:sp modelId="{68B6535B-69FD-4A61-91B3-76F9F42FDA31}">
      <dsp:nvSpPr>
        <dsp:cNvPr id="0" name=""/>
        <dsp:cNvSpPr/>
      </dsp:nvSpPr>
      <dsp:spPr>
        <a:xfrm>
          <a:off x="143516" y="2114650"/>
          <a:ext cx="1208510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lum bright="1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846E82-0ED7-4E13-8CA1-B29B346FEEFA}">
      <dsp:nvSpPr>
        <dsp:cNvPr id="0" name=""/>
        <dsp:cNvSpPr/>
      </dsp:nvSpPr>
      <dsp:spPr>
        <a:xfrm>
          <a:off x="54625" y="3007752"/>
          <a:ext cx="4038600" cy="911440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     </a:t>
          </a:r>
          <a:r>
            <a:rPr lang="el-GR" sz="2800" kern="1200" dirty="0" smtClean="0">
              <a:solidFill>
                <a:srgbClr val="002060"/>
              </a:solidFill>
            </a:rPr>
            <a:t>Παγοθραυστικά</a:t>
          </a:r>
          <a:endParaRPr lang="el-GR" sz="2800" kern="1200" dirty="0">
            <a:solidFill>
              <a:srgbClr val="002060"/>
            </a:solidFill>
          </a:endParaRPr>
        </a:p>
      </dsp:txBody>
      <dsp:txXfrm>
        <a:off x="953489" y="3007752"/>
        <a:ext cx="3139735" cy="911440"/>
      </dsp:txXfrm>
    </dsp:sp>
    <dsp:sp modelId="{251A3393-69C0-4A0B-AC7E-F972DEA6B10D}">
      <dsp:nvSpPr>
        <dsp:cNvPr id="0" name=""/>
        <dsp:cNvSpPr/>
      </dsp:nvSpPr>
      <dsp:spPr>
        <a:xfrm>
          <a:off x="143516" y="3117234"/>
          <a:ext cx="1208510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>
            <a:lum bright="-1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D9C479-71FE-4831-BADE-234348F1DFA0}">
      <dsp:nvSpPr>
        <dsp:cNvPr id="0" name=""/>
        <dsp:cNvSpPr/>
      </dsp:nvSpPr>
      <dsp:spPr>
        <a:xfrm>
          <a:off x="54625" y="4010336"/>
          <a:ext cx="4038600" cy="911440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     </a:t>
          </a:r>
          <a:r>
            <a:rPr lang="el-GR" sz="2800" kern="1200" dirty="0" smtClean="0">
              <a:solidFill>
                <a:srgbClr val="002060"/>
              </a:solidFill>
            </a:rPr>
            <a:t>Οχηματαγωγά </a:t>
          </a:r>
          <a:endParaRPr lang="el-GR" sz="2800" kern="1200" dirty="0">
            <a:solidFill>
              <a:srgbClr val="002060"/>
            </a:solidFill>
          </a:endParaRPr>
        </a:p>
      </dsp:txBody>
      <dsp:txXfrm>
        <a:off x="953489" y="4010336"/>
        <a:ext cx="3139735" cy="911440"/>
      </dsp:txXfrm>
    </dsp:sp>
    <dsp:sp modelId="{0579FD83-F88B-4B6B-AFDF-71571EC4EE3B}">
      <dsp:nvSpPr>
        <dsp:cNvPr id="0" name=""/>
        <dsp:cNvSpPr/>
      </dsp:nvSpPr>
      <dsp:spPr>
        <a:xfrm>
          <a:off x="143516" y="4119819"/>
          <a:ext cx="1208510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lum bright="2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7701B-3320-4F38-8159-8E804D77B2A2}">
      <dsp:nvSpPr>
        <dsp:cNvPr id="0" name=""/>
        <dsp:cNvSpPr/>
      </dsp:nvSpPr>
      <dsp:spPr>
        <a:xfrm>
          <a:off x="27100" y="0"/>
          <a:ext cx="4038600" cy="89811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300" kern="1200" dirty="0" smtClean="0">
              <a:solidFill>
                <a:srgbClr val="C00000"/>
              </a:solidFill>
            </a:rPr>
            <a:t>    Τρόλεϊ</a:t>
          </a:r>
          <a:endParaRPr lang="el-GR" sz="3300" kern="1200" dirty="0">
            <a:solidFill>
              <a:srgbClr val="C00000"/>
            </a:solidFill>
          </a:endParaRPr>
        </a:p>
      </dsp:txBody>
      <dsp:txXfrm>
        <a:off x="924631" y="0"/>
        <a:ext cx="3141068" cy="898114"/>
      </dsp:txXfrm>
    </dsp:sp>
    <dsp:sp modelId="{3EAEDF9D-CFF0-450D-841F-9BA9B1768806}">
      <dsp:nvSpPr>
        <dsp:cNvPr id="0" name=""/>
        <dsp:cNvSpPr/>
      </dsp:nvSpPr>
      <dsp:spPr>
        <a:xfrm>
          <a:off x="172979" y="107881"/>
          <a:ext cx="1095744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2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32824-0B31-45E4-9BEF-248832D2C820}">
      <dsp:nvSpPr>
        <dsp:cNvPr id="0" name=""/>
        <dsp:cNvSpPr/>
      </dsp:nvSpPr>
      <dsp:spPr>
        <a:xfrm>
          <a:off x="42164" y="987925"/>
          <a:ext cx="4038600" cy="89811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300" kern="1200" dirty="0" smtClean="0">
              <a:solidFill>
                <a:srgbClr val="C00000"/>
              </a:solidFill>
            </a:rPr>
            <a:t>    Γερανός</a:t>
          </a:r>
          <a:endParaRPr lang="el-GR" sz="3300" kern="1200" dirty="0">
            <a:solidFill>
              <a:srgbClr val="C00000"/>
            </a:solidFill>
          </a:endParaRPr>
        </a:p>
      </dsp:txBody>
      <dsp:txXfrm>
        <a:off x="939695" y="987925"/>
        <a:ext cx="3141068" cy="898114"/>
      </dsp:txXfrm>
    </dsp:sp>
    <dsp:sp modelId="{6AFAE41E-3F55-4FEB-95D6-E36B36003052}">
      <dsp:nvSpPr>
        <dsp:cNvPr id="0" name=""/>
        <dsp:cNvSpPr/>
      </dsp:nvSpPr>
      <dsp:spPr>
        <a:xfrm>
          <a:off x="157915" y="1095807"/>
          <a:ext cx="1156000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lum bright="1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606427-DEF7-47E0-AB2B-1BE98028AAD8}">
      <dsp:nvSpPr>
        <dsp:cNvPr id="0" name=""/>
        <dsp:cNvSpPr/>
      </dsp:nvSpPr>
      <dsp:spPr>
        <a:xfrm>
          <a:off x="42164" y="1975851"/>
          <a:ext cx="4038600" cy="89811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300" kern="1200" dirty="0" smtClean="0"/>
            <a:t>   </a:t>
          </a:r>
          <a:r>
            <a:rPr lang="el-GR" sz="3300" kern="1200" dirty="0" smtClean="0">
              <a:solidFill>
                <a:srgbClr val="C00000"/>
              </a:solidFill>
            </a:rPr>
            <a:t>Ανελκυστήρας</a:t>
          </a:r>
          <a:endParaRPr lang="el-GR" sz="3300" kern="1200" dirty="0">
            <a:solidFill>
              <a:srgbClr val="C00000"/>
            </a:solidFill>
          </a:endParaRPr>
        </a:p>
      </dsp:txBody>
      <dsp:txXfrm>
        <a:off x="939695" y="1975851"/>
        <a:ext cx="3141068" cy="898114"/>
      </dsp:txXfrm>
    </dsp:sp>
    <dsp:sp modelId="{AF884A09-4B6B-4CCD-AC6C-4130887CE9C5}">
      <dsp:nvSpPr>
        <dsp:cNvPr id="0" name=""/>
        <dsp:cNvSpPr/>
      </dsp:nvSpPr>
      <dsp:spPr>
        <a:xfrm>
          <a:off x="157915" y="2083733"/>
          <a:ext cx="1156000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lum bright="2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68C0BE-FACC-421C-B294-436E34BCB402}">
      <dsp:nvSpPr>
        <dsp:cNvPr id="0" name=""/>
        <dsp:cNvSpPr/>
      </dsp:nvSpPr>
      <dsp:spPr>
        <a:xfrm>
          <a:off x="27100" y="2963777"/>
          <a:ext cx="4038600" cy="89811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/>
            <a:t>      </a:t>
          </a:r>
          <a:r>
            <a:rPr lang="el-GR" sz="2600" kern="1200" dirty="0" smtClean="0">
              <a:solidFill>
                <a:srgbClr val="C00000"/>
              </a:solidFill>
            </a:rPr>
            <a:t>Κυλιόμενες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>
              <a:solidFill>
                <a:srgbClr val="C00000"/>
              </a:solidFill>
            </a:rPr>
            <a:t>      σκάλες</a:t>
          </a:r>
          <a:endParaRPr lang="el-GR" sz="2600" kern="1200" dirty="0">
            <a:solidFill>
              <a:srgbClr val="C00000"/>
            </a:solidFill>
          </a:endParaRPr>
        </a:p>
      </dsp:txBody>
      <dsp:txXfrm>
        <a:off x="924631" y="2963777"/>
        <a:ext cx="3141068" cy="898114"/>
      </dsp:txXfrm>
    </dsp:sp>
    <dsp:sp modelId="{EADFE0F4-3A77-4CD8-8E8C-45CCDB9AA7F5}">
      <dsp:nvSpPr>
        <dsp:cNvPr id="0" name=""/>
        <dsp:cNvSpPr/>
      </dsp:nvSpPr>
      <dsp:spPr>
        <a:xfrm>
          <a:off x="172979" y="3071659"/>
          <a:ext cx="1095744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>
            <a:lum bright="2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709FD-03C9-4C3A-95F3-3368738AF2F8}">
      <dsp:nvSpPr>
        <dsp:cNvPr id="0" name=""/>
        <dsp:cNvSpPr/>
      </dsp:nvSpPr>
      <dsp:spPr>
        <a:xfrm>
          <a:off x="27100" y="3951703"/>
          <a:ext cx="4038600" cy="89811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300" kern="1200" dirty="0" smtClean="0">
              <a:solidFill>
                <a:srgbClr val="C00000"/>
              </a:solidFill>
            </a:rPr>
            <a:t>    Ταινιόδρομοι</a:t>
          </a:r>
          <a:endParaRPr lang="el-GR" sz="3300" kern="1200" dirty="0">
            <a:solidFill>
              <a:srgbClr val="C00000"/>
            </a:solidFill>
          </a:endParaRPr>
        </a:p>
      </dsp:txBody>
      <dsp:txXfrm>
        <a:off x="924631" y="3951703"/>
        <a:ext cx="3141068" cy="898114"/>
      </dsp:txXfrm>
    </dsp:sp>
    <dsp:sp modelId="{1ED541D6-AAED-4114-B059-9637E0C44AFD}">
      <dsp:nvSpPr>
        <dsp:cNvPr id="0" name=""/>
        <dsp:cNvSpPr/>
      </dsp:nvSpPr>
      <dsp:spPr>
        <a:xfrm>
          <a:off x="172979" y="4059585"/>
          <a:ext cx="1095744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lum bright="2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03EE5A-7471-4D35-9AFB-D33DB0F62EAB}">
      <dsp:nvSpPr>
        <dsp:cNvPr id="0" name=""/>
        <dsp:cNvSpPr/>
      </dsp:nvSpPr>
      <dsp:spPr>
        <a:xfrm>
          <a:off x="63106" y="0"/>
          <a:ext cx="4038600" cy="89811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>
              <a:solidFill>
                <a:srgbClr val="C00000"/>
              </a:solidFill>
            </a:rPr>
            <a:t>     Τρένο</a:t>
          </a:r>
          <a:endParaRPr lang="el-GR" sz="3600" kern="1200" dirty="0">
            <a:solidFill>
              <a:srgbClr val="C00000"/>
            </a:solidFill>
          </a:endParaRPr>
        </a:p>
      </dsp:txBody>
      <dsp:txXfrm>
        <a:off x="960638" y="0"/>
        <a:ext cx="3141068" cy="898114"/>
      </dsp:txXfrm>
    </dsp:sp>
    <dsp:sp modelId="{2AF3A8C8-56DC-4CF9-95C1-DBC8766D0437}">
      <dsp:nvSpPr>
        <dsp:cNvPr id="0" name=""/>
        <dsp:cNvSpPr/>
      </dsp:nvSpPr>
      <dsp:spPr>
        <a:xfrm>
          <a:off x="151512" y="107881"/>
          <a:ext cx="1239769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2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9E27F-B6DB-4361-A72B-2790AA3D1270}">
      <dsp:nvSpPr>
        <dsp:cNvPr id="0" name=""/>
        <dsp:cNvSpPr/>
      </dsp:nvSpPr>
      <dsp:spPr>
        <a:xfrm>
          <a:off x="63106" y="978379"/>
          <a:ext cx="4038600" cy="89811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/>
            <a:t>     </a:t>
          </a:r>
          <a:r>
            <a:rPr lang="el-GR" sz="3600" kern="1200" dirty="0" smtClean="0">
              <a:solidFill>
                <a:srgbClr val="C00000"/>
              </a:solidFill>
            </a:rPr>
            <a:t>Τραμ</a:t>
          </a:r>
          <a:endParaRPr lang="el-GR" sz="3600" kern="1200" dirty="0">
            <a:solidFill>
              <a:srgbClr val="C00000"/>
            </a:solidFill>
          </a:endParaRPr>
        </a:p>
      </dsp:txBody>
      <dsp:txXfrm>
        <a:off x="960638" y="978379"/>
        <a:ext cx="3141068" cy="898114"/>
      </dsp:txXfrm>
    </dsp:sp>
    <dsp:sp modelId="{ABFEA2E8-7174-4CF7-9D53-F1E204A03044}">
      <dsp:nvSpPr>
        <dsp:cNvPr id="0" name=""/>
        <dsp:cNvSpPr/>
      </dsp:nvSpPr>
      <dsp:spPr>
        <a:xfrm>
          <a:off x="151512" y="1095807"/>
          <a:ext cx="1239769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lum bright="2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FA893-9B1C-4E21-9360-CDFF39DF92C4}">
      <dsp:nvSpPr>
        <dsp:cNvPr id="0" name=""/>
        <dsp:cNvSpPr/>
      </dsp:nvSpPr>
      <dsp:spPr>
        <a:xfrm>
          <a:off x="63106" y="1975851"/>
          <a:ext cx="4038600" cy="89811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>
              <a:solidFill>
                <a:srgbClr val="C00000"/>
              </a:solidFill>
            </a:rPr>
            <a:t>     Μετρό</a:t>
          </a:r>
          <a:endParaRPr lang="el-GR" sz="3600" kern="1200" dirty="0">
            <a:solidFill>
              <a:srgbClr val="C00000"/>
            </a:solidFill>
          </a:endParaRPr>
        </a:p>
      </dsp:txBody>
      <dsp:txXfrm>
        <a:off x="960638" y="1975851"/>
        <a:ext cx="3141068" cy="898114"/>
      </dsp:txXfrm>
    </dsp:sp>
    <dsp:sp modelId="{042DE4A4-B324-4E31-8F33-8D83724BCF40}">
      <dsp:nvSpPr>
        <dsp:cNvPr id="0" name=""/>
        <dsp:cNvSpPr/>
      </dsp:nvSpPr>
      <dsp:spPr>
        <a:xfrm>
          <a:off x="151512" y="2083733"/>
          <a:ext cx="1239769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lum bright="2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5F1086-AA7B-4A8E-B071-B20C6376A424}">
      <dsp:nvSpPr>
        <dsp:cNvPr id="0" name=""/>
        <dsp:cNvSpPr/>
      </dsp:nvSpPr>
      <dsp:spPr>
        <a:xfrm>
          <a:off x="63106" y="2975390"/>
          <a:ext cx="4038600" cy="89811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/>
            <a:t>    </a:t>
          </a:r>
          <a:r>
            <a:rPr lang="el-GR" sz="3600" kern="1200" dirty="0" smtClean="0">
              <a:solidFill>
                <a:srgbClr val="C00000"/>
              </a:solidFill>
            </a:rPr>
            <a:t>Προαστιακός</a:t>
          </a:r>
          <a:endParaRPr lang="el-GR" sz="3600" kern="1200" dirty="0">
            <a:solidFill>
              <a:srgbClr val="C00000"/>
            </a:solidFill>
          </a:endParaRPr>
        </a:p>
      </dsp:txBody>
      <dsp:txXfrm>
        <a:off x="960638" y="2975390"/>
        <a:ext cx="3141068" cy="898114"/>
      </dsp:txXfrm>
    </dsp:sp>
    <dsp:sp modelId="{64C1C686-602C-4B17-8652-F9EEE587EB4A}">
      <dsp:nvSpPr>
        <dsp:cNvPr id="0" name=""/>
        <dsp:cNvSpPr/>
      </dsp:nvSpPr>
      <dsp:spPr>
        <a:xfrm>
          <a:off x="151512" y="3071659"/>
          <a:ext cx="1239769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>
            <a:lum bright="2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5B475-640F-4526-9CF7-E58A74D693EC}">
      <dsp:nvSpPr>
        <dsp:cNvPr id="0" name=""/>
        <dsp:cNvSpPr/>
      </dsp:nvSpPr>
      <dsp:spPr>
        <a:xfrm>
          <a:off x="63106" y="3951703"/>
          <a:ext cx="4038600" cy="89811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>
              <a:solidFill>
                <a:srgbClr val="C00000"/>
              </a:solidFill>
            </a:rPr>
            <a:t>     Τελεφερίκ</a:t>
          </a:r>
          <a:endParaRPr lang="el-GR" sz="3600" kern="1200" dirty="0">
            <a:solidFill>
              <a:srgbClr val="C00000"/>
            </a:solidFill>
          </a:endParaRPr>
        </a:p>
      </dsp:txBody>
      <dsp:txXfrm>
        <a:off x="960638" y="3951703"/>
        <a:ext cx="3141068" cy="898114"/>
      </dsp:txXfrm>
    </dsp:sp>
    <dsp:sp modelId="{316D5847-D711-4BB5-91FF-9CF4BD8A86FA}">
      <dsp:nvSpPr>
        <dsp:cNvPr id="0" name=""/>
        <dsp:cNvSpPr/>
      </dsp:nvSpPr>
      <dsp:spPr>
        <a:xfrm>
          <a:off x="151512" y="4059585"/>
          <a:ext cx="1239769" cy="718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lum bright="2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44A59-5970-4391-9A6B-5CB3EBAC101D}">
      <dsp:nvSpPr>
        <dsp:cNvPr id="0" name=""/>
        <dsp:cNvSpPr/>
      </dsp:nvSpPr>
      <dsp:spPr>
        <a:xfrm>
          <a:off x="67607" y="22111"/>
          <a:ext cx="4172272" cy="911440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400" kern="1200" dirty="0" smtClean="0"/>
            <a:t>      </a:t>
          </a:r>
          <a:r>
            <a:rPr lang="el-GR" sz="3400" kern="1200" dirty="0" smtClean="0">
              <a:solidFill>
                <a:srgbClr val="C00000"/>
              </a:solidFill>
            </a:rPr>
            <a:t>Αυτοκίνητο</a:t>
          </a:r>
          <a:endParaRPr lang="el-GR" sz="3400" kern="1200" dirty="0">
            <a:solidFill>
              <a:srgbClr val="C00000"/>
            </a:solidFill>
          </a:endParaRPr>
        </a:p>
      </dsp:txBody>
      <dsp:txXfrm>
        <a:off x="993205" y="22111"/>
        <a:ext cx="3246673" cy="911440"/>
      </dsp:txXfrm>
    </dsp:sp>
    <dsp:sp modelId="{4B48FCAF-B983-427B-A532-310EA6085DFC}">
      <dsp:nvSpPr>
        <dsp:cNvPr id="0" name=""/>
        <dsp:cNvSpPr/>
      </dsp:nvSpPr>
      <dsp:spPr>
        <a:xfrm>
          <a:off x="185190" y="100608"/>
          <a:ext cx="1287170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2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B1647-17CC-4A8E-B271-B5D0B90C8EC7}">
      <dsp:nvSpPr>
        <dsp:cNvPr id="0" name=""/>
        <dsp:cNvSpPr/>
      </dsp:nvSpPr>
      <dsp:spPr>
        <a:xfrm>
          <a:off x="67607" y="1024695"/>
          <a:ext cx="4172272" cy="911440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400" kern="1200" dirty="0" smtClean="0">
              <a:solidFill>
                <a:srgbClr val="C00000"/>
              </a:solidFill>
            </a:rPr>
            <a:t>      Ποδήλατο</a:t>
          </a:r>
          <a:endParaRPr lang="el-GR" sz="3400" kern="1200" dirty="0">
            <a:solidFill>
              <a:srgbClr val="C00000"/>
            </a:solidFill>
          </a:endParaRPr>
        </a:p>
      </dsp:txBody>
      <dsp:txXfrm>
        <a:off x="993205" y="1024695"/>
        <a:ext cx="3246673" cy="911440"/>
      </dsp:txXfrm>
    </dsp:sp>
    <dsp:sp modelId="{50247A7F-D552-49D1-8245-1D54AE11BED5}">
      <dsp:nvSpPr>
        <dsp:cNvPr id="0" name=""/>
        <dsp:cNvSpPr/>
      </dsp:nvSpPr>
      <dsp:spPr>
        <a:xfrm>
          <a:off x="185190" y="1103192"/>
          <a:ext cx="1287170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BFF819-FC35-4E83-BE58-489B2CE3E6A1}">
      <dsp:nvSpPr>
        <dsp:cNvPr id="0" name=""/>
        <dsp:cNvSpPr/>
      </dsp:nvSpPr>
      <dsp:spPr>
        <a:xfrm>
          <a:off x="67607" y="2027280"/>
          <a:ext cx="4172272" cy="911440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400" kern="1200" dirty="0" smtClean="0"/>
            <a:t>     </a:t>
          </a:r>
          <a:r>
            <a:rPr lang="el-GR" sz="3400" kern="1200" dirty="0" smtClean="0">
              <a:solidFill>
                <a:srgbClr val="C00000"/>
              </a:solidFill>
            </a:rPr>
            <a:t>Μοτοσυκλέτα</a:t>
          </a:r>
          <a:endParaRPr lang="el-GR" sz="3400" kern="1200" dirty="0">
            <a:solidFill>
              <a:srgbClr val="C00000"/>
            </a:solidFill>
          </a:endParaRPr>
        </a:p>
      </dsp:txBody>
      <dsp:txXfrm>
        <a:off x="993205" y="2027280"/>
        <a:ext cx="3246673" cy="911440"/>
      </dsp:txXfrm>
    </dsp:sp>
    <dsp:sp modelId="{93BA3761-1D33-4E4E-8562-68A3D9225C39}">
      <dsp:nvSpPr>
        <dsp:cNvPr id="0" name=""/>
        <dsp:cNvSpPr/>
      </dsp:nvSpPr>
      <dsp:spPr>
        <a:xfrm>
          <a:off x="185190" y="2105776"/>
          <a:ext cx="1287170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lum bright="2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5C28F-74F8-4A3E-9BEC-5940E237A373}">
      <dsp:nvSpPr>
        <dsp:cNvPr id="0" name=""/>
        <dsp:cNvSpPr/>
      </dsp:nvSpPr>
      <dsp:spPr>
        <a:xfrm>
          <a:off x="67607" y="3029864"/>
          <a:ext cx="4172272" cy="911440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400" kern="1200" dirty="0" smtClean="0"/>
            <a:t>      </a:t>
          </a:r>
          <a:r>
            <a:rPr lang="el-GR" sz="3400" kern="1200" dirty="0" smtClean="0">
              <a:solidFill>
                <a:srgbClr val="C00000"/>
              </a:solidFill>
            </a:rPr>
            <a:t>Καρότσι</a:t>
          </a:r>
          <a:endParaRPr lang="el-GR" sz="3400" kern="1200" dirty="0">
            <a:solidFill>
              <a:srgbClr val="C00000"/>
            </a:solidFill>
          </a:endParaRPr>
        </a:p>
      </dsp:txBody>
      <dsp:txXfrm>
        <a:off x="993205" y="3029864"/>
        <a:ext cx="3246673" cy="911440"/>
      </dsp:txXfrm>
    </dsp:sp>
    <dsp:sp modelId="{30FF196F-3AB2-4707-805A-1BA78D4D2879}">
      <dsp:nvSpPr>
        <dsp:cNvPr id="0" name=""/>
        <dsp:cNvSpPr/>
      </dsp:nvSpPr>
      <dsp:spPr>
        <a:xfrm>
          <a:off x="185190" y="3108361"/>
          <a:ext cx="1287170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09924-F6E6-4B9C-A469-EBF55668330D}">
      <dsp:nvSpPr>
        <dsp:cNvPr id="0" name=""/>
        <dsp:cNvSpPr/>
      </dsp:nvSpPr>
      <dsp:spPr>
        <a:xfrm>
          <a:off x="67607" y="4013703"/>
          <a:ext cx="4172272" cy="911440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400" kern="1200" dirty="0" smtClean="0"/>
            <a:t>      </a:t>
          </a:r>
          <a:r>
            <a:rPr lang="el-GR" sz="3400" kern="1200" dirty="0" smtClean="0">
              <a:solidFill>
                <a:srgbClr val="C00000"/>
              </a:solidFill>
            </a:rPr>
            <a:t>Λεωφορείο</a:t>
          </a:r>
          <a:endParaRPr lang="el-GR" sz="3400" kern="1200" dirty="0">
            <a:solidFill>
              <a:srgbClr val="C00000"/>
            </a:solidFill>
          </a:endParaRPr>
        </a:p>
      </dsp:txBody>
      <dsp:txXfrm>
        <a:off x="993205" y="4013703"/>
        <a:ext cx="3246673" cy="911440"/>
      </dsp:txXfrm>
    </dsp:sp>
    <dsp:sp modelId="{F9B371CD-C217-425B-8728-4C0897950D10}">
      <dsp:nvSpPr>
        <dsp:cNvPr id="0" name=""/>
        <dsp:cNvSpPr/>
      </dsp:nvSpPr>
      <dsp:spPr>
        <a:xfrm>
          <a:off x="185190" y="4110945"/>
          <a:ext cx="1287170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lum bright="10000" contrast="1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6A7D76-065D-44AC-85AD-053BC0A8F233}">
      <dsp:nvSpPr>
        <dsp:cNvPr id="0" name=""/>
        <dsp:cNvSpPr/>
      </dsp:nvSpPr>
      <dsp:spPr>
        <a:xfrm>
          <a:off x="91850" y="0"/>
          <a:ext cx="4172272" cy="911440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900" kern="1200" dirty="0" smtClean="0"/>
            <a:t>      </a:t>
          </a:r>
          <a:r>
            <a:rPr lang="el-GR" sz="3900" kern="1200" dirty="0" smtClean="0">
              <a:solidFill>
                <a:srgbClr val="C00000"/>
              </a:solidFill>
            </a:rPr>
            <a:t>Φορτηγό</a:t>
          </a:r>
          <a:endParaRPr lang="el-GR" sz="3900" kern="1200" dirty="0">
            <a:solidFill>
              <a:srgbClr val="C00000"/>
            </a:solidFill>
          </a:endParaRPr>
        </a:p>
      </dsp:txBody>
      <dsp:txXfrm>
        <a:off x="1017448" y="0"/>
        <a:ext cx="3246673" cy="911440"/>
      </dsp:txXfrm>
    </dsp:sp>
    <dsp:sp modelId="{B8569EF6-1E5B-43CA-9699-CD8228846D77}">
      <dsp:nvSpPr>
        <dsp:cNvPr id="0" name=""/>
        <dsp:cNvSpPr/>
      </dsp:nvSpPr>
      <dsp:spPr>
        <a:xfrm>
          <a:off x="211832" y="100608"/>
          <a:ext cx="1384142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1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FBBA6-335B-4868-AC2F-EF36CA8FB70A}">
      <dsp:nvSpPr>
        <dsp:cNvPr id="0" name=""/>
        <dsp:cNvSpPr/>
      </dsp:nvSpPr>
      <dsp:spPr>
        <a:xfrm>
          <a:off x="91850" y="1002584"/>
          <a:ext cx="4172272" cy="911440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900" kern="1200" dirty="0" smtClean="0">
              <a:solidFill>
                <a:srgbClr val="C00000"/>
              </a:solidFill>
            </a:rPr>
            <a:t>      Τρακτέρ</a:t>
          </a:r>
          <a:endParaRPr lang="el-GR" sz="3900" kern="1200" dirty="0">
            <a:solidFill>
              <a:srgbClr val="C00000"/>
            </a:solidFill>
          </a:endParaRPr>
        </a:p>
      </dsp:txBody>
      <dsp:txXfrm>
        <a:off x="1017448" y="1002584"/>
        <a:ext cx="3246673" cy="911440"/>
      </dsp:txXfrm>
    </dsp:sp>
    <dsp:sp modelId="{3BA224A2-AC55-4669-AC8E-6F533899998B}">
      <dsp:nvSpPr>
        <dsp:cNvPr id="0" name=""/>
        <dsp:cNvSpPr/>
      </dsp:nvSpPr>
      <dsp:spPr>
        <a:xfrm>
          <a:off x="211832" y="1108719"/>
          <a:ext cx="1384142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lum bright="1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CDF5B-26DE-40FC-A14D-5FA99CD52247}">
      <dsp:nvSpPr>
        <dsp:cNvPr id="0" name=""/>
        <dsp:cNvSpPr/>
      </dsp:nvSpPr>
      <dsp:spPr>
        <a:xfrm>
          <a:off x="67817" y="2044825"/>
          <a:ext cx="4172272" cy="911440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900" kern="1200" dirty="0" smtClean="0">
              <a:solidFill>
                <a:srgbClr val="C00000"/>
              </a:solidFill>
            </a:rPr>
            <a:t>      Τανκς</a:t>
          </a:r>
          <a:endParaRPr lang="el-GR" sz="3900" kern="1200" dirty="0">
            <a:solidFill>
              <a:srgbClr val="C00000"/>
            </a:solidFill>
          </a:endParaRPr>
        </a:p>
      </dsp:txBody>
      <dsp:txXfrm>
        <a:off x="993416" y="2044825"/>
        <a:ext cx="3246673" cy="911440"/>
      </dsp:txXfrm>
    </dsp:sp>
    <dsp:sp modelId="{974129E0-D6BD-4FE4-AA04-4EB0756422F9}">
      <dsp:nvSpPr>
        <dsp:cNvPr id="0" name=""/>
        <dsp:cNvSpPr/>
      </dsp:nvSpPr>
      <dsp:spPr>
        <a:xfrm>
          <a:off x="211832" y="2116830"/>
          <a:ext cx="1384142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lum bright="1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00FEC-AB7C-4703-B0CB-3CADFF9C7DC6}">
      <dsp:nvSpPr>
        <dsp:cNvPr id="0" name=""/>
        <dsp:cNvSpPr/>
      </dsp:nvSpPr>
      <dsp:spPr>
        <a:xfrm>
          <a:off x="91850" y="3007752"/>
          <a:ext cx="4172272" cy="911440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900" kern="1200" dirty="0" smtClean="0"/>
            <a:t>     </a:t>
          </a:r>
          <a:r>
            <a:rPr lang="el-GR" sz="3900" kern="1200" dirty="0" smtClean="0">
              <a:solidFill>
                <a:srgbClr val="C00000"/>
              </a:solidFill>
            </a:rPr>
            <a:t>Τροχόσπιτο</a:t>
          </a:r>
          <a:endParaRPr lang="el-GR" sz="3900" kern="1200" dirty="0">
            <a:solidFill>
              <a:srgbClr val="C00000"/>
            </a:solidFill>
          </a:endParaRPr>
        </a:p>
      </dsp:txBody>
      <dsp:txXfrm>
        <a:off x="1017448" y="3007752"/>
        <a:ext cx="3246673" cy="911440"/>
      </dsp:txXfrm>
    </dsp:sp>
    <dsp:sp modelId="{9CA2456F-368B-4F4A-896C-6D0AE77A8A66}">
      <dsp:nvSpPr>
        <dsp:cNvPr id="0" name=""/>
        <dsp:cNvSpPr/>
      </dsp:nvSpPr>
      <dsp:spPr>
        <a:xfrm>
          <a:off x="211832" y="3124942"/>
          <a:ext cx="1384142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4FC722-EF80-4BA0-81CA-F421DA13B0DD}">
      <dsp:nvSpPr>
        <dsp:cNvPr id="0" name=""/>
        <dsp:cNvSpPr/>
      </dsp:nvSpPr>
      <dsp:spPr>
        <a:xfrm>
          <a:off x="91850" y="4010336"/>
          <a:ext cx="4172272" cy="911440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900" kern="1200" dirty="0" smtClean="0"/>
            <a:t>      </a:t>
          </a:r>
          <a:r>
            <a:rPr lang="el-GR" sz="3900" kern="1200" dirty="0" smtClean="0">
              <a:solidFill>
                <a:srgbClr val="C00000"/>
              </a:solidFill>
            </a:rPr>
            <a:t>Έλκηθρο</a:t>
          </a:r>
          <a:endParaRPr lang="el-GR" sz="3900" kern="1200" dirty="0">
            <a:solidFill>
              <a:srgbClr val="C00000"/>
            </a:solidFill>
          </a:endParaRPr>
        </a:p>
      </dsp:txBody>
      <dsp:txXfrm>
        <a:off x="1017448" y="4010336"/>
        <a:ext cx="3246673" cy="911440"/>
      </dsp:txXfrm>
    </dsp:sp>
    <dsp:sp modelId="{42E4683C-DFCC-456B-9D19-89EC2335A8BC}">
      <dsp:nvSpPr>
        <dsp:cNvPr id="0" name=""/>
        <dsp:cNvSpPr/>
      </dsp:nvSpPr>
      <dsp:spPr>
        <a:xfrm>
          <a:off x="211832" y="4133053"/>
          <a:ext cx="1384142" cy="7291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lum bright="10000"/>
          </a:blip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9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#3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6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7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8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FDB40-35C2-4FA6-AECF-CDCCA491A7B9}" type="datetimeFigureOut">
              <a:rPr lang="el-GR" smtClean="0"/>
              <a:pPr/>
              <a:t>4/11/2017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9204C-EE79-44D0-8020-EFF2A96C34B4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33753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l.wikipedia.org/wiki/%CE%93%CF%81%CE%B1%CF%86%CE%BF%CE%BC%CE%B7%CF%87%CE%B1%CE%BD%CE%A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Χρώμα πορτοκαλί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εμφαση</a:t>
            </a:r>
            <a:r>
              <a:rPr lang="el-GR" baseline="0" dirty="0" smtClean="0"/>
              <a:t> 6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9204C-EE79-44D0-8020-EFF2A96C34B4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/>
              <a:t>Τηλέτυπο</a:t>
            </a:r>
            <a:r>
              <a:rPr lang="el-GR" dirty="0" smtClean="0"/>
              <a:t>  καλούμε </a:t>
            </a:r>
            <a:r>
              <a:rPr lang="el-GR" smtClean="0"/>
              <a:t>μια πλέον </a:t>
            </a:r>
            <a:r>
              <a:rPr lang="el-GR" dirty="0" smtClean="0"/>
              <a:t>απαρχαιωμένη ηλεκτρομηχανική </a:t>
            </a:r>
            <a:r>
              <a:rPr lang="el-GR" dirty="0" smtClean="0">
                <a:hlinkClick r:id="rId3" action="ppaction://hlinkfile" tooltip="Γραφομηχανή"/>
              </a:rPr>
              <a:t>γραφομηχανή</a:t>
            </a:r>
            <a:r>
              <a:rPr lang="el-GR" dirty="0" smtClean="0"/>
              <a:t> η οποία μπορεί να χρησιμοποιηθεί για να επικοινωνεί τυπωμένα μηνύματα από σημείο σε σημείο μέσα από απλό ηλεκτρικό κανάλι επικοινωνίας, συνήθως ένα ζεύγος καλωδίων.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9204C-EE79-44D0-8020-EFF2A96C34B4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A35F-B431-4C3D-9D62-192037B3C2AF}" type="datetimeFigureOut">
              <a:rPr lang="el-GR" smtClean="0"/>
              <a:pPr/>
              <a:t>4/11/2017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373E-DB63-41ED-AC09-B4C725DDC0EF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A35F-B431-4C3D-9D62-192037B3C2AF}" type="datetimeFigureOut">
              <a:rPr lang="el-GR" smtClean="0"/>
              <a:pPr/>
              <a:t>4/11/2017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373E-DB63-41ED-AC09-B4C725DDC0EF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A35F-B431-4C3D-9D62-192037B3C2AF}" type="datetimeFigureOut">
              <a:rPr lang="el-GR" smtClean="0"/>
              <a:pPr/>
              <a:t>4/11/2017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373E-DB63-41ED-AC09-B4C725DDC0EF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EC-939B-44C7-A71C-815F10D29508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5B26-E01D-404E-9E46-5E736986BA5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EC-939B-44C7-A71C-815F10D29508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5B26-E01D-404E-9E46-5E736986BA5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EC-939B-44C7-A71C-815F10D29508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5B26-E01D-404E-9E46-5E736986BA5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EC-939B-44C7-A71C-815F10D29508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5B26-E01D-404E-9E46-5E736986BA5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EC-939B-44C7-A71C-815F10D29508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5B26-E01D-404E-9E46-5E736986BA5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EC-939B-44C7-A71C-815F10D29508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5B26-E01D-404E-9E46-5E736986BA5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EC-939B-44C7-A71C-815F10D29508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5B26-E01D-404E-9E46-5E736986BA5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EC-939B-44C7-A71C-815F10D29508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5B26-E01D-404E-9E46-5E736986BA5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A35F-B431-4C3D-9D62-192037B3C2AF}" type="datetimeFigureOut">
              <a:rPr lang="el-GR" smtClean="0"/>
              <a:pPr/>
              <a:t>4/11/2017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373E-DB63-41ED-AC09-B4C725DDC0EF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EC-939B-44C7-A71C-815F10D29508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5B26-E01D-404E-9E46-5E736986BA5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EC-939B-44C7-A71C-815F10D29508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5B26-E01D-404E-9E46-5E736986BA5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EC-939B-44C7-A71C-815F10D29508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5B26-E01D-404E-9E46-5E736986BA5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A35F-B431-4C3D-9D62-192037B3C2AF}" type="datetimeFigureOut">
              <a:rPr lang="el-GR" smtClean="0"/>
              <a:pPr/>
              <a:t>4/11/2017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373E-DB63-41ED-AC09-B4C725DDC0EF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A35F-B431-4C3D-9D62-192037B3C2AF}" type="datetimeFigureOut">
              <a:rPr lang="el-GR" smtClean="0"/>
              <a:pPr/>
              <a:t>4/11/2017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373E-DB63-41ED-AC09-B4C725DDC0EF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A35F-B431-4C3D-9D62-192037B3C2AF}" type="datetimeFigureOut">
              <a:rPr lang="el-GR" smtClean="0"/>
              <a:pPr/>
              <a:t>4/11/2017</a:t>
            </a:fld>
            <a:endParaRPr lang="el-GR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373E-DB63-41ED-AC09-B4C725DDC0EF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A35F-B431-4C3D-9D62-192037B3C2AF}" type="datetimeFigureOut">
              <a:rPr lang="el-GR" smtClean="0"/>
              <a:pPr/>
              <a:t>4/11/2017</a:t>
            </a:fld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373E-DB63-41ED-AC09-B4C725DDC0EF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A35F-B431-4C3D-9D62-192037B3C2AF}" type="datetimeFigureOut">
              <a:rPr lang="el-GR" smtClean="0"/>
              <a:pPr/>
              <a:t>4/11/2017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373E-DB63-41ED-AC09-B4C725DDC0EF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A35F-B431-4C3D-9D62-192037B3C2AF}" type="datetimeFigureOut">
              <a:rPr lang="el-GR" smtClean="0"/>
              <a:pPr/>
              <a:t>4/11/2017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373E-DB63-41ED-AC09-B4C725DDC0EF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A35F-B431-4C3D-9D62-192037B3C2AF}" type="datetimeFigureOut">
              <a:rPr lang="el-GR" smtClean="0"/>
              <a:pPr/>
              <a:t>4/11/2017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373E-DB63-41ED-AC09-B4C725DDC0EF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wheel spokes="1"/>
    <p:sndAc>
      <p:stSnd>
        <p:snd r:embed="rId1" name="wind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6A35F-B431-4C3D-9D62-192037B3C2AF}" type="datetimeFigureOut">
              <a:rPr lang="el-GR" smtClean="0"/>
              <a:pPr/>
              <a:t>4/11/2017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9373E-DB63-41ED-AC09-B4C725DDC0EF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1"/>
    <p:sndAc>
      <p:stSnd>
        <p:snd r:embed="rId1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BCFEC-939B-44C7-A71C-815F10D29508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C5B26-E01D-404E-9E46-5E736986BA5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heel spokes="1"/>
    <p:sndAc>
      <p:stSnd>
        <p:snd r:embed="rId1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audio2.wav"/><Relationship Id="rId7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5.jpeg"/><Relationship Id="rId4" Type="http://schemas.openxmlformats.org/officeDocument/2006/relationships/audio" Target="../media/audio3.wav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el.wikipedia.org/wiki/%CE%97%CE%BB%CE%B5%CE%BA%CF%84%CF%81%CE%B9%CF%83%CE%BC%CF%8C%CF%82" TargetMode="External"/><Relationship Id="rId13" Type="http://schemas.openxmlformats.org/officeDocument/2006/relationships/hyperlink" Target="http://el.wikipedia.org/wiki/%CE%A4%CF%8D%CE%BC%CF%80%CE%B1%CE%BD%CE%BF" TargetMode="External"/><Relationship Id="rId18" Type="http://schemas.openxmlformats.org/officeDocument/2006/relationships/image" Target="../media/image63.gif"/><Relationship Id="rId3" Type="http://schemas.openxmlformats.org/officeDocument/2006/relationships/audio" Target="../media/audio21.wav"/><Relationship Id="rId7" Type="http://schemas.openxmlformats.org/officeDocument/2006/relationships/hyperlink" Target="http://el.wikipedia.org/wiki/%CE%97%CE%BB%CE%B5%CE%BA%CF%84%CF%81%CE%BF%CE%BC%CE%B1%CE%B3%CE%BD%CE%B7%CF%84%CE%B9%CE%BA%CE%AC_%CE%BA%CF%8D%CE%BC%CE%B1%CF%84%CE%B1" TargetMode="External"/><Relationship Id="rId12" Type="http://schemas.openxmlformats.org/officeDocument/2006/relationships/hyperlink" Target="http://el.wikipedia.org/w/index.php?title=%CE%91%CF%83%CF%8D%CF%81%CE%BC%CE%B1%CF%84%CE%BF%CF%82&amp;action=edit&amp;redlink=1" TargetMode="External"/><Relationship Id="rId17" Type="http://schemas.openxmlformats.org/officeDocument/2006/relationships/image" Target="../media/image62.jpeg"/><Relationship Id="rId2" Type="http://schemas.openxmlformats.org/officeDocument/2006/relationships/audio" Target="../media/audio1.wav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l.wikipedia.org/w/index.php?title=%CE%9C%CE%AE%CE%BD%CF%85%CE%BC%CE%B1&amp;action=edit&amp;redlink=1" TargetMode="External"/><Relationship Id="rId11" Type="http://schemas.openxmlformats.org/officeDocument/2006/relationships/hyperlink" Target="http://el.wikipedia.org/wiki/%CE%A4%CE%B7%CE%BB%CE%AD%CF%86%CF%89%CE%BD%CE%BF" TargetMode="External"/><Relationship Id="rId5" Type="http://schemas.openxmlformats.org/officeDocument/2006/relationships/audio" Target="../media/audio20.wav"/><Relationship Id="rId15" Type="http://schemas.openxmlformats.org/officeDocument/2006/relationships/hyperlink" Target="http://el.wikipedia.org/wiki/%CE%A6%CF%89%CF%84%CE%B9%CE%AC" TargetMode="External"/><Relationship Id="rId10" Type="http://schemas.openxmlformats.org/officeDocument/2006/relationships/hyperlink" Target="http://el.wikipedia.org/w/index.php?title=%CE%A3%CF%85%CF%83%CE%BA%CE%B5%CF%85%CE%AE&amp;action=edit&amp;redlink=1" TargetMode="External"/><Relationship Id="rId4" Type="http://schemas.openxmlformats.org/officeDocument/2006/relationships/audio" Target="../media/audio22.wav"/><Relationship Id="rId9" Type="http://schemas.openxmlformats.org/officeDocument/2006/relationships/hyperlink" Target="http://el.wikipedia.org/wiki/%CE%97%CE%BB%CE%B5%CE%BA%CF%84%CF%81%CE%BF%CE%BD%CE%B9%CE%BA%CE%AE" TargetMode="External"/><Relationship Id="rId14" Type="http://schemas.openxmlformats.org/officeDocument/2006/relationships/hyperlink" Target="http://el.wikipedia.org/w/index.php?title=%CE%A3%CE%B7%CE%BC%CE%B1%CF%84%CE%BF%CF%86%CF%8C%CF%81%CE%BF%CF%82_%CE%BA%CE%B1%CF%80%CE%BD%CF%8C%CF%82&amp;action=edit&amp;redlink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audio" Target="../media/audio25.wav"/><Relationship Id="rId4" Type="http://schemas.openxmlformats.org/officeDocument/2006/relationships/audio" Target="../media/audio2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diagramData" Target="../diagrams/data13.xml"/><Relationship Id="rId3" Type="http://schemas.openxmlformats.org/officeDocument/2006/relationships/audio" Target="../media/audio1.wav"/><Relationship Id="rId7" Type="http://schemas.openxmlformats.org/officeDocument/2006/relationships/image" Target="../media/image1.gif"/><Relationship Id="rId12" Type="http://schemas.microsoft.com/office/2007/relationships/diagramDrawing" Target="../diagrams/drawing12.xml"/><Relationship Id="rId17" Type="http://schemas.microsoft.com/office/2007/relationships/diagramDrawing" Target="../diagrams/drawing13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13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7.wav"/><Relationship Id="rId11" Type="http://schemas.openxmlformats.org/officeDocument/2006/relationships/diagramColors" Target="../diagrams/colors12.xml"/><Relationship Id="rId5" Type="http://schemas.openxmlformats.org/officeDocument/2006/relationships/audio" Target="../media/audio26.wav"/><Relationship Id="rId1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2.xml"/><Relationship Id="rId4" Type="http://schemas.openxmlformats.org/officeDocument/2006/relationships/audio" Target="../media/audio21.wav"/><Relationship Id="rId9" Type="http://schemas.openxmlformats.org/officeDocument/2006/relationships/diagramLayout" Target="../diagrams/layout12.xml"/><Relationship Id="rId14" Type="http://schemas.openxmlformats.org/officeDocument/2006/relationships/diagramLayout" Target="../diagrams/layout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audio" Target="../media/audio27.wav"/><Relationship Id="rId7" Type="http://schemas.openxmlformats.org/officeDocument/2006/relationships/diagramColors" Target="../diagrams/colors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audio" Target="../media/audio28.wav"/><Relationship Id="rId7" Type="http://schemas.openxmlformats.org/officeDocument/2006/relationships/diagramColors" Target="../diagrams/colors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8.jpeg"/><Relationship Id="rId3" Type="http://schemas.openxmlformats.org/officeDocument/2006/relationships/audio" Target="../media/audio26.wav"/><Relationship Id="rId7" Type="http://schemas.openxmlformats.org/officeDocument/2006/relationships/audio" Target="../media/audio17.wav"/><Relationship Id="rId12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11" Type="http://schemas.openxmlformats.org/officeDocument/2006/relationships/image" Target="../media/image76.jpeg"/><Relationship Id="rId5" Type="http://schemas.openxmlformats.org/officeDocument/2006/relationships/audio" Target="../media/audio16.wav"/><Relationship Id="rId10" Type="http://schemas.openxmlformats.org/officeDocument/2006/relationships/image" Target="../media/image75.jpeg"/><Relationship Id="rId4" Type="http://schemas.openxmlformats.org/officeDocument/2006/relationships/audio" Target="../media/audio29.wav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83.jpeg"/><Relationship Id="rId3" Type="http://schemas.openxmlformats.org/officeDocument/2006/relationships/audio" Target="../media/audio26.wav"/><Relationship Id="rId7" Type="http://schemas.openxmlformats.org/officeDocument/2006/relationships/audio" Target="../media/audio5.wav"/><Relationship Id="rId12" Type="http://schemas.openxmlformats.org/officeDocument/2006/relationships/image" Target="../media/image8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.wav"/><Relationship Id="rId11" Type="http://schemas.openxmlformats.org/officeDocument/2006/relationships/image" Target="../media/image81.jpeg"/><Relationship Id="rId5" Type="http://schemas.openxmlformats.org/officeDocument/2006/relationships/audio" Target="../media/audio19.wav"/><Relationship Id="rId15" Type="http://schemas.openxmlformats.org/officeDocument/2006/relationships/image" Target="../media/image85.jpeg"/><Relationship Id="rId10" Type="http://schemas.openxmlformats.org/officeDocument/2006/relationships/image" Target="../media/image80.jpeg"/><Relationship Id="rId4" Type="http://schemas.openxmlformats.org/officeDocument/2006/relationships/audio" Target="../media/audio7.wav"/><Relationship Id="rId9" Type="http://schemas.openxmlformats.org/officeDocument/2006/relationships/audio" Target="../media/audio29.wav"/><Relationship Id="rId14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0vNKYQRvWzo" TargetMode="External"/><Relationship Id="rId5" Type="http://schemas.openxmlformats.org/officeDocument/2006/relationships/image" Target="../media/image86.jpeg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audio6.wav"/><Relationship Id="rId7" Type="http://schemas.openxmlformats.org/officeDocument/2006/relationships/diagramLayout" Target="../diagrams/layou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audio" Target="../media/audio8.wav"/><Relationship Id="rId10" Type="http://schemas.microsoft.com/office/2007/relationships/diagramDrawing" Target="../diagrams/drawing1.xml"/><Relationship Id="rId4" Type="http://schemas.openxmlformats.org/officeDocument/2006/relationships/audio" Target="../media/audio7.wav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audio" Target="../media/audio2.wav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audio" Target="../media/audio1.wav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5" Type="http://schemas.openxmlformats.org/officeDocument/2006/relationships/image" Target="../media/image17.jpeg"/><Relationship Id="rId10" Type="http://schemas.openxmlformats.org/officeDocument/2006/relationships/diagramData" Target="../diagrams/data3.xml"/><Relationship Id="rId4" Type="http://schemas.openxmlformats.org/officeDocument/2006/relationships/audio" Target="../media/audio9.wav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audio" Target="../media/audio10.wav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0" Type="http://schemas.openxmlformats.org/officeDocument/2006/relationships/diagramData" Target="../diagrams/data5.xml"/><Relationship Id="rId4" Type="http://schemas.openxmlformats.org/officeDocument/2006/relationships/audio" Target="../media/audio11.wav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3" Type="http://schemas.openxmlformats.org/officeDocument/2006/relationships/audio" Target="../media/audio1.wav"/><Relationship Id="rId7" Type="http://schemas.openxmlformats.org/officeDocument/2006/relationships/image" Target="../media/image29.jpeg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4.wav"/><Relationship Id="rId11" Type="http://schemas.openxmlformats.org/officeDocument/2006/relationships/diagramColors" Target="../diagrams/colors6.xml"/><Relationship Id="rId5" Type="http://schemas.openxmlformats.org/officeDocument/2006/relationships/audio" Target="../media/audio13.wav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4" Type="http://schemas.openxmlformats.org/officeDocument/2006/relationships/audio" Target="../media/audio12.wav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3" Type="http://schemas.openxmlformats.org/officeDocument/2006/relationships/audio" Target="../media/audio7.wav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2" Type="http://schemas.openxmlformats.org/officeDocument/2006/relationships/audio" Target="../media/audio1.wav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11" Type="http://schemas.microsoft.com/office/2007/relationships/diagramDrawing" Target="../diagrams/drawing8.xml"/><Relationship Id="rId5" Type="http://schemas.openxmlformats.org/officeDocument/2006/relationships/audio" Target="../media/audio15.wav"/><Relationship Id="rId15" Type="http://schemas.openxmlformats.org/officeDocument/2006/relationships/diagramColors" Target="../diagrams/colors9.xml"/><Relationship Id="rId10" Type="http://schemas.openxmlformats.org/officeDocument/2006/relationships/diagramColors" Target="../diagrams/colors8.xml"/><Relationship Id="rId4" Type="http://schemas.openxmlformats.org/officeDocument/2006/relationships/audio" Target="../media/audio12.wav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audio" Target="../media/audio1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audio" Target="../media/audio1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diagramLayout" Target="../diagrams/layout11.xml"/><Relationship Id="rId3" Type="http://schemas.openxmlformats.org/officeDocument/2006/relationships/audio" Target="../media/audio20.wav"/><Relationship Id="rId7" Type="http://schemas.openxmlformats.org/officeDocument/2006/relationships/diagramData" Target="../diagrams/data10.xml"/><Relationship Id="rId12" Type="http://schemas.openxmlformats.org/officeDocument/2006/relationships/diagramData" Target="../diagrams/data11.xml"/><Relationship Id="rId2" Type="http://schemas.openxmlformats.org/officeDocument/2006/relationships/audio" Target="../media/audio1.wav"/><Relationship Id="rId16" Type="http://schemas.microsoft.com/office/2007/relationships/diagramDrawing" Target="../diagrams/drawing11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6.wav"/><Relationship Id="rId11" Type="http://schemas.microsoft.com/office/2007/relationships/diagramDrawing" Target="../diagrams/drawing10.xml"/><Relationship Id="rId5" Type="http://schemas.openxmlformats.org/officeDocument/2006/relationships/audio" Target="../media/audio18.wav"/><Relationship Id="rId15" Type="http://schemas.openxmlformats.org/officeDocument/2006/relationships/diagramColors" Target="../diagrams/colors11.xml"/><Relationship Id="rId10" Type="http://schemas.openxmlformats.org/officeDocument/2006/relationships/diagramColors" Target="../diagrams/colors10.xml"/><Relationship Id="rId4" Type="http://schemas.openxmlformats.org/officeDocument/2006/relationships/audio" Target="../media/audio17.wav"/><Relationship Id="rId9" Type="http://schemas.openxmlformats.org/officeDocument/2006/relationships/diagramQuickStyle" Target="../diagrams/quickStyle10.xml"/><Relationship Id="rId14" Type="http://schemas.openxmlformats.org/officeDocument/2006/relationships/diagramQuickStyle" Target="../diagrams/quickStyl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- Σταυρός"/>
          <p:cNvSpPr/>
          <p:nvPr/>
        </p:nvSpPr>
        <p:spPr>
          <a:xfrm>
            <a:off x="1475656" y="260648"/>
            <a:ext cx="5688632" cy="3096344"/>
          </a:xfrm>
          <a:prstGeom prst="plus">
            <a:avLst/>
          </a:prstGeom>
          <a:gradFill>
            <a:gsLst>
              <a:gs pos="0">
                <a:schemeClr val="bg1"/>
              </a:gs>
              <a:gs pos="30000">
                <a:schemeClr val="bg1">
                  <a:lumMod val="85000"/>
                </a:schemeClr>
              </a:gs>
              <a:gs pos="53000">
                <a:schemeClr val="bg1">
                  <a:lumMod val="95000"/>
                </a:schemeClr>
              </a:gs>
              <a:gs pos="81000">
                <a:schemeClr val="bg1">
                  <a:lumMod val="95000"/>
                </a:schemeClr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glow rad="101600">
              <a:schemeClr val="bg1">
                <a:lumMod val="75000"/>
                <a:alpha val="60000"/>
              </a:schemeClr>
            </a:glow>
          </a:effectLst>
          <a:scene3d>
            <a:camera prst="orthographicFront"/>
            <a:lightRig rig="brightRoom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755576" y="54868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0" y="630932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0" y="332656"/>
            <a:ext cx="8892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haroni" pitchFamily="2" charset="-79"/>
              </a:rPr>
              <a:t>Μεταφορές </a:t>
            </a:r>
          </a:p>
          <a:p>
            <a:pPr algn="ctr"/>
            <a:r>
              <a:rPr lang="el-G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haroni" pitchFamily="2" charset="-79"/>
              </a:rPr>
              <a:t> και</a:t>
            </a:r>
          </a:p>
          <a:p>
            <a:pPr algn="ctr"/>
            <a:r>
              <a:rPr lang="el-G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haroni" pitchFamily="2" charset="-79"/>
              </a:rPr>
              <a:t> Επικοινωνίες</a:t>
            </a:r>
            <a:endParaRPr lang="el-GR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cs typeface="Aharoni" pitchFamily="2" charset="-79"/>
            </a:endParaRPr>
          </a:p>
          <a:p>
            <a:endParaRPr lang="el-GR" dirty="0"/>
          </a:p>
        </p:txBody>
      </p:sp>
      <p:pic>
        <p:nvPicPr>
          <p:cNvPr id="7" name="6 - Εικόνα" descr="images (13)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092280" y="3645024"/>
            <a:ext cx="1584176" cy="18288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8 - Εικόνα" descr="Ιστιοφόρο.jpg"/>
          <p:cNvPicPr>
            <a:picLocks noChangeAspect="1"/>
          </p:cNvPicPr>
          <p:nvPr/>
        </p:nvPicPr>
        <p:blipFill>
          <a:blip r:embed="rId8" cstate="email">
            <a:lum contrast="20000"/>
          </a:blip>
          <a:stretch>
            <a:fillRect/>
          </a:stretch>
        </p:blipFill>
        <p:spPr>
          <a:xfrm>
            <a:off x="395535" y="3717032"/>
            <a:ext cx="1910107" cy="18002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10 - Εικόνα" descr="imagesCA406XOL.jpg"/>
          <p:cNvPicPr>
            <a:picLocks noChangeAspect="1"/>
          </p:cNvPicPr>
          <p:nvPr/>
        </p:nvPicPr>
        <p:blipFill>
          <a:blip r:embed="rId9" cstate="email">
            <a:lum bright="10000" contrast="10000"/>
          </a:blip>
          <a:stretch>
            <a:fillRect/>
          </a:stretch>
        </p:blipFill>
        <p:spPr>
          <a:xfrm>
            <a:off x="2539614" y="3645024"/>
            <a:ext cx="2189747" cy="1902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11 - Εικόνα" descr="images (18)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4963333" y="3717032"/>
            <a:ext cx="1894974" cy="17145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της θάλασσας 00_00_07-00_0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asy Rider 2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irbus 320 landing in Dublin. Canon Ixus 100 IS 00_00_35-00_00_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1763688" y="0"/>
            <a:ext cx="5616624" cy="11079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l-GR" sz="4800" b="1" u="sng" dirty="0" smtClean="0"/>
              <a:t>Επικοινωνίες</a:t>
            </a:r>
            <a:endParaRPr lang="el-GR" sz="4800" b="1" dirty="0" smtClean="0"/>
          </a:p>
          <a:p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323528" y="1268760"/>
            <a:ext cx="6840760" cy="270843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l-GR" sz="1900" b="1" dirty="0" smtClean="0"/>
              <a:t>Επικοινωνία είναι η διαδικασία αποστολής ενός </a:t>
            </a:r>
            <a:r>
              <a:rPr lang="el-GR" sz="1900" b="1" dirty="0" smtClean="0">
                <a:hlinkClick r:id="rId6" tooltip="Μήνυμα (δεν έχει γραφτεί ακόμα)"/>
              </a:rPr>
              <a:t>μηνύματος</a:t>
            </a:r>
            <a:r>
              <a:rPr lang="el-GR" sz="1900" b="1" dirty="0" smtClean="0"/>
              <a:t> από έναν πομπό σε ένα δέκτη, χρησιμοποιώντας έναν κώδικα επικοινωνίας. Την δυνατότητα της άμεσης επικοινωνίας για μεγάλες αποστάσεις (-τηλε)  τις χαρακτηρίζουμε με τον γενικό όρο </a:t>
            </a:r>
            <a:r>
              <a:rPr lang="el-GR" sz="1900" b="1" u="sng" dirty="0" smtClean="0">
                <a:solidFill>
                  <a:srgbClr val="C00000"/>
                </a:solidFill>
              </a:rPr>
              <a:t>τηλεπικοινωνίες,</a:t>
            </a:r>
            <a:r>
              <a:rPr lang="el-GR" sz="1900" b="1" dirty="0" smtClean="0"/>
              <a:t> χαρακτηρίζεται η κάθε μορφής ενσύρματη ή ασύρματη, ηλεκτρομαγνητική, ηλεκτρική, κ.λπ., ακουστική και οπτική επικοινωνία που πραγματοποιείται ανεξαρτήτως του μήκους απόστασης.</a:t>
            </a:r>
          </a:p>
          <a:p>
            <a:endParaRPr lang="el-GR" dirty="0"/>
          </a:p>
        </p:txBody>
      </p:sp>
      <p:sp>
        <p:nvSpPr>
          <p:cNvPr id="10" name="9 - TextBox"/>
          <p:cNvSpPr txBox="1"/>
          <p:nvPr/>
        </p:nvSpPr>
        <p:spPr>
          <a:xfrm>
            <a:off x="323528" y="3961337"/>
            <a:ext cx="6840760" cy="241604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l-GR" sz="1900" b="1" dirty="0" smtClean="0"/>
              <a:t>Στους σύγχρονους καιρούς, αυτή η διαδικασία σχεδόν πάντα περιλαμβάνει την αποστολή </a:t>
            </a:r>
            <a:r>
              <a:rPr lang="el-GR" sz="1900" b="1" dirty="0" smtClean="0">
                <a:hlinkClick r:id="rId7" tooltip="Ηλεκτρομαγνητικά κύματα"/>
              </a:rPr>
              <a:t>ηλεκτρομαγνητικών κυμάτων</a:t>
            </a:r>
            <a:r>
              <a:rPr lang="el-GR" sz="1900" b="1" dirty="0" smtClean="0"/>
              <a:t> ή </a:t>
            </a:r>
            <a:r>
              <a:rPr lang="el-GR" sz="1900" b="1" dirty="0" smtClean="0">
                <a:hlinkClick r:id="rId8" tooltip="Ηλεκτρισμός"/>
              </a:rPr>
              <a:t>ηλεκτρικών</a:t>
            </a:r>
            <a:r>
              <a:rPr lang="el-GR" sz="1900" b="1" dirty="0" smtClean="0"/>
              <a:t> σημάτων από κατάλληλες </a:t>
            </a:r>
            <a:r>
              <a:rPr lang="el-GR" sz="1900" b="1" dirty="0" smtClean="0">
                <a:hlinkClick r:id="rId9" tooltip="Ηλεκτρονική"/>
              </a:rPr>
              <a:t>ηλεκτρονικές</a:t>
            </a:r>
            <a:r>
              <a:rPr lang="el-GR" sz="1900" b="1" dirty="0" smtClean="0"/>
              <a:t> </a:t>
            </a:r>
            <a:r>
              <a:rPr lang="el-GR" sz="1900" b="1" dirty="0" smtClean="0">
                <a:hlinkClick r:id="rId10" tooltip="Συσκευή (δεν έχει γραφτεί ακόμα)"/>
              </a:rPr>
              <a:t>συσκευές</a:t>
            </a:r>
            <a:r>
              <a:rPr lang="el-GR" sz="1900" b="1" dirty="0" smtClean="0"/>
              <a:t>, όπως το </a:t>
            </a:r>
            <a:r>
              <a:rPr lang="el-GR" sz="1900" b="1" dirty="0" smtClean="0">
                <a:hlinkClick r:id="rId11" tooltip="Τηλέφωνο"/>
              </a:rPr>
              <a:t>τηλέφωνο</a:t>
            </a:r>
            <a:r>
              <a:rPr lang="el-GR" sz="1900" b="1" dirty="0" smtClean="0"/>
              <a:t> ή ο </a:t>
            </a:r>
            <a:r>
              <a:rPr lang="el-GR" sz="1900" b="1" dirty="0" smtClean="0">
                <a:hlinkClick r:id="rId12" tooltip="Ασύρματος (δεν έχει γραφτεί ακόμα)"/>
              </a:rPr>
              <a:t>ασύρματος</a:t>
            </a:r>
            <a:r>
              <a:rPr lang="el-GR" sz="1900" b="1" dirty="0" smtClean="0"/>
              <a:t>, αλλά παλαιότερα περιελάμβανε τη χρήση ακουστικών σημάτων, όπως </a:t>
            </a:r>
            <a:r>
              <a:rPr lang="el-GR" sz="1900" b="1" dirty="0" smtClean="0">
                <a:hlinkClick r:id="rId13" tooltip="Τύμπανο"/>
              </a:rPr>
              <a:t>τυμπάνων</a:t>
            </a:r>
            <a:r>
              <a:rPr lang="el-GR" sz="1900" b="1" dirty="0" smtClean="0"/>
              <a:t>, ή οπτικών, όπως ο </a:t>
            </a:r>
            <a:r>
              <a:rPr lang="el-GR" sz="1900" b="1" dirty="0" smtClean="0">
                <a:hlinkClick r:id="rId14" tooltip="Σηματοφόρος καπνός (δεν έχει γραφτεί ακόμα)"/>
              </a:rPr>
              <a:t>σηματοφόρος καπνός</a:t>
            </a:r>
            <a:r>
              <a:rPr lang="el-GR" sz="1900" b="1" dirty="0" smtClean="0"/>
              <a:t> ή η λάμψη της </a:t>
            </a:r>
            <a:r>
              <a:rPr lang="el-GR" sz="1900" b="1" dirty="0" smtClean="0">
                <a:hlinkClick r:id="rId15" tooltip="Φωτιά"/>
              </a:rPr>
              <a:t>φωτιάς</a:t>
            </a:r>
            <a:r>
              <a:rPr lang="el-GR" sz="1900" b="1" dirty="0" smtClean="0"/>
              <a:t>.</a:t>
            </a:r>
          </a:p>
          <a:p>
            <a:endParaRPr lang="el-GR" sz="1900" b="1" dirty="0"/>
          </a:p>
        </p:txBody>
      </p:sp>
      <p:pic>
        <p:nvPicPr>
          <p:cNvPr id="16" name="15 - Εικόνα" descr="images (16).jp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7380312" y="1272191"/>
            <a:ext cx="1562574" cy="100811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16 - Εικόνα" descr="Αγγελιόφορος.jp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7380312" y="4485284"/>
            <a:ext cx="1654541" cy="136815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18 - Εικόνα" descr="κινόμενη εικόνα τηλεποκοινωνιών.GIF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7389024" y="2809209"/>
            <a:ext cx="1574386" cy="115212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ransition spd="med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ncing to Ringtone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Τηλέφωνο 2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Τηλέφωνο 2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Τηλέφωνο 2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Τηλέφωνο 2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'Ηχος-turbine F4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'Ηχος-turbine F4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'Ηχος-turbine F4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build="p" animBg="1"/>
      <p:bldP spid="10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0811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l-GR" sz="4800" b="1" dirty="0" smtClean="0"/>
              <a:t/>
            </a:r>
            <a:br>
              <a:rPr lang="el-GR" sz="4800" b="1" dirty="0" smtClean="0"/>
            </a:br>
            <a:r>
              <a:rPr lang="el-GR" sz="4800" b="1" dirty="0" smtClean="0"/>
              <a:t> </a:t>
            </a:r>
            <a:br>
              <a:rPr lang="el-GR" sz="4800" b="1" dirty="0" smtClean="0"/>
            </a:br>
            <a:r>
              <a:rPr lang="el-GR" sz="4800" b="1" dirty="0" smtClean="0"/>
              <a:t/>
            </a:r>
            <a:br>
              <a:rPr lang="el-GR" sz="4800" b="1" dirty="0" smtClean="0"/>
            </a:br>
            <a:r>
              <a:rPr lang="el-GR" sz="4800" b="1" dirty="0" smtClean="0"/>
              <a:t> Βασικοί τύποι επικοινωνιών </a:t>
            </a:r>
            <a:br>
              <a:rPr lang="el-GR" sz="4800" b="1" dirty="0" smtClean="0"/>
            </a:br>
            <a:r>
              <a:rPr lang="el-GR" sz="4800" b="1" dirty="0" smtClean="0"/>
              <a:t/>
            </a:r>
            <a:br>
              <a:rPr lang="el-GR" sz="4800" b="1" dirty="0" smtClean="0"/>
            </a:br>
            <a:r>
              <a:rPr lang="el-GR" sz="4800" b="1" dirty="0" smtClean="0"/>
              <a:t/>
            </a:r>
            <a:br>
              <a:rPr lang="el-GR" sz="4800" b="1" dirty="0" smtClean="0"/>
            </a:br>
            <a:endParaRPr lang="el-GR" sz="48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pPr lvl="1">
              <a:buFont typeface="Wingdings" pitchFamily="2" charset="2"/>
              <a:buChar char="q"/>
            </a:pPr>
            <a:r>
              <a:rPr lang="el-GR" sz="36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Ενσύρματες</a:t>
            </a:r>
          </a:p>
          <a:p>
            <a:pPr lvl="2">
              <a:buFont typeface="Wingdings" pitchFamily="2" charset="2"/>
              <a:buChar char="Ø"/>
            </a:pPr>
            <a:r>
              <a:rPr lang="el-GR" sz="32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Σταθερό  τηλέφωνο</a:t>
            </a:r>
          </a:p>
          <a:p>
            <a:pPr lvl="2">
              <a:buFont typeface="Wingdings" pitchFamily="2" charset="2"/>
              <a:buChar char="Ø"/>
            </a:pPr>
            <a:r>
              <a:rPr lang="el-GR" sz="32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Φάξ</a:t>
            </a:r>
          </a:p>
          <a:p>
            <a:pPr lvl="2">
              <a:buFont typeface="Wingdings" pitchFamily="2" charset="2"/>
              <a:buChar char="Ø"/>
            </a:pPr>
            <a:r>
              <a:rPr lang="el-GR" sz="32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Τηλέτυπο</a:t>
            </a:r>
          </a:p>
          <a:p>
            <a:pPr lvl="2">
              <a:buFont typeface="Wingdings" pitchFamily="2" charset="2"/>
              <a:buChar char="Ø"/>
            </a:pPr>
            <a:r>
              <a:rPr lang="el-GR" sz="32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Τηλεφωνικό κέντρο</a:t>
            </a:r>
          </a:p>
          <a:p>
            <a:pPr lvl="2">
              <a:buFont typeface="Wingdings" pitchFamily="2" charset="2"/>
              <a:buChar char="Ø"/>
            </a:pPr>
            <a:r>
              <a:rPr lang="el-GR" sz="32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Κλειστό κύκλωμα ενδοσυνεννόησης</a:t>
            </a:r>
            <a:endParaRPr lang="el-GR" sz="3200" b="1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solidFill>
            <a:srgbClr val="0099FF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l-GR" sz="40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Ασύρματες</a:t>
            </a:r>
          </a:p>
          <a:p>
            <a:pPr lvl="1">
              <a:buFont typeface="Wingdings" pitchFamily="2" charset="2"/>
              <a:buChar char="Ø"/>
            </a:pPr>
            <a:r>
              <a:rPr lang="el-GR" sz="42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Ραδιόφωνο</a:t>
            </a:r>
          </a:p>
          <a:p>
            <a:pPr lvl="1">
              <a:buFont typeface="Wingdings" pitchFamily="2" charset="2"/>
              <a:buChar char="Ø"/>
            </a:pPr>
            <a:r>
              <a:rPr lang="el-GR" sz="42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Τηλεόραση</a:t>
            </a:r>
          </a:p>
          <a:p>
            <a:pPr lvl="1">
              <a:buFont typeface="Wingdings" pitchFamily="2" charset="2"/>
              <a:buChar char="Ø"/>
            </a:pPr>
            <a:r>
              <a:rPr lang="el-GR" sz="42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Κινητό       τηλέφωνο</a:t>
            </a:r>
          </a:p>
          <a:p>
            <a:pPr lvl="1">
              <a:buFont typeface="Wingdings" pitchFamily="2" charset="2"/>
              <a:buChar char="Ø"/>
            </a:pPr>
            <a:r>
              <a:rPr lang="el-GR" sz="42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Ραντάρ </a:t>
            </a:r>
            <a:endParaRPr lang="en-US" sz="4200" b="1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lvl="1">
              <a:buFont typeface="Wingdings" pitchFamily="2" charset="2"/>
              <a:buChar char="Ø"/>
            </a:pPr>
            <a:r>
              <a:rPr lang="el-GR" sz="42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2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Waikie/talkie</a:t>
            </a:r>
            <a:endParaRPr lang="el-GR" sz="42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ασύρματου τηλεφώνο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ασύρματου τηλεφώνο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ασύρματου τηλεφώνο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ασύρματου τηλεφώνο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ασύρματου τηλεφώνο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ασύρματου τηλεφώνο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ασύρματου τηλεφώνο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nny Crazy Frog LO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nny Crazy Frog LO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nny Crazy Frog LO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nny Crazy Frog LO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nny Crazy Frog LO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nny Crazy Frog LO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nny Crazy Frog LO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4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</a:blip>
          <a:srcRect/>
          <a:stretch>
            <a:fillRect l="-7000"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- Διάγραμμα"/>
          <p:cNvGraphicFramePr/>
          <p:nvPr/>
        </p:nvGraphicFramePr>
        <p:xfrm>
          <a:off x="467544" y="908720"/>
          <a:ext cx="8208912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9 - TextBox"/>
          <p:cNvSpPr txBox="1"/>
          <p:nvPr/>
        </p:nvSpPr>
        <p:spPr>
          <a:xfrm>
            <a:off x="1187624" y="18864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u="sng" dirty="0" smtClean="0"/>
              <a:t>Εξέλιξη των επικοινωνιών</a:t>
            </a:r>
            <a:endParaRPr lang="el-GR" sz="3600" b="1" u="sng" dirty="0"/>
          </a:p>
        </p:txBody>
      </p:sp>
      <p:sp>
        <p:nvSpPr>
          <p:cNvPr id="4" name="3 - TextBox"/>
          <p:cNvSpPr txBox="1"/>
          <p:nvPr/>
        </p:nvSpPr>
        <p:spPr>
          <a:xfrm>
            <a:off x="323528" y="3501008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 </a:t>
            </a:r>
            <a:endParaRPr lang="el-GR" dirty="0"/>
          </a:p>
        </p:txBody>
      </p:sp>
      <p:graphicFrame>
        <p:nvGraphicFramePr>
          <p:cNvPr id="5" name="4 - Διάγραμμα"/>
          <p:cNvGraphicFramePr/>
          <p:nvPr/>
        </p:nvGraphicFramePr>
        <p:xfrm>
          <a:off x="971600" y="3861048"/>
          <a:ext cx="7560840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" name="5 - TextBox"/>
          <p:cNvSpPr txBox="1"/>
          <p:nvPr/>
        </p:nvSpPr>
        <p:spPr>
          <a:xfrm>
            <a:off x="2122712" y="2852936"/>
            <a:ext cx="7021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Οι ηλεκτρονικές επικοινωνίες τον 20</a:t>
            </a:r>
            <a:r>
              <a:rPr lang="el-GR" sz="2400" baseline="30000" dirty="0" smtClean="0"/>
              <a:t>ο</a:t>
            </a:r>
            <a:r>
              <a:rPr lang="el-GR" sz="2400" dirty="0" smtClean="0"/>
              <a:t> αιώνα </a:t>
            </a:r>
          </a:p>
          <a:p>
            <a:r>
              <a:rPr lang="el-GR" sz="2400" dirty="0" smtClean="0"/>
              <a:t> καθημερινά δημιουργούν  και νέες προσδοκίες</a:t>
            </a:r>
            <a:endParaRPr lang="el-GR" sz="2400" dirty="0"/>
          </a:p>
        </p:txBody>
      </p:sp>
    </p:spTree>
  </p:cSld>
  <p:clrMapOvr>
    <a:masterClrMapping/>
  </p:clrMapOvr>
  <p:transition spd="med">
    <p:wheel spokes="1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ncing to Ringtone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0C6F0CB-DDD0-45E8-9DE0-7409BA677A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graphicEl>
                                              <a:dgm id="{10C6F0CB-DDD0-45E8-9DE0-7409BA677A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>
                                            <p:graphicEl>
                                              <a:dgm id="{10C6F0CB-DDD0-45E8-9DE0-7409BA677A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>
                                            <p:graphicEl>
                                              <a:dgm id="{10C6F0CB-DDD0-45E8-9DE0-7409BA677A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>
                                            <p:graphicEl>
                                              <a:dgm id="{10C6F0CB-DDD0-45E8-9DE0-7409BA677A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E1B4AB2-74A4-462A-A818-11BE892187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>
                                            <p:graphicEl>
                                              <a:dgm id="{FE1B4AB2-74A4-462A-A818-11BE892187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>
                                            <p:graphicEl>
                                              <a:dgm id="{FE1B4AB2-74A4-462A-A818-11BE892187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>
                                            <p:graphicEl>
                                              <a:dgm id="{FE1B4AB2-74A4-462A-A818-11BE892187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>
                                            <p:graphicEl>
                                              <a:dgm id="{FE1B4AB2-74A4-462A-A818-11BE892187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ncing to Ringtone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0157D6A-C656-4DD4-9F8A-43DC9A82B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>
                                            <p:graphicEl>
                                              <a:dgm id="{D0157D6A-C656-4DD4-9F8A-43DC9A82B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>
                                            <p:graphicEl>
                                              <a:dgm id="{D0157D6A-C656-4DD4-9F8A-43DC9A82B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>
                                            <p:graphicEl>
                                              <a:dgm id="{D0157D6A-C656-4DD4-9F8A-43DC9A82B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>
                                            <p:graphicEl>
                                              <a:dgm id="{D0157D6A-C656-4DD4-9F8A-43DC9A82B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ncing to Ringtone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26E6489-0D7D-4CCB-9270-9A9A2B097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>
                                            <p:graphicEl>
                                              <a:dgm id="{126E6489-0D7D-4CCB-9270-9A9A2B097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>
                                            <p:graphicEl>
                                              <a:dgm id="{126E6489-0D7D-4CCB-9270-9A9A2B097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>
                                            <p:graphicEl>
                                              <a:dgm id="{126E6489-0D7D-4CCB-9270-9A9A2B097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>
                                            <p:graphicEl>
                                              <a:dgm id="{126E6489-0D7D-4CCB-9270-9A9A2B097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ncing to Ringtone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CBCAAF6-7A21-45C0-B1CC-8C5898EE1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>
                                            <p:graphicEl>
                                              <a:dgm id="{BCBCAAF6-7A21-45C0-B1CC-8C5898EE1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>
                                            <p:graphicEl>
                                              <a:dgm id="{BCBCAAF6-7A21-45C0-B1CC-8C5898EE1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>
                                            <p:graphicEl>
                                              <a:dgm id="{BCBCAAF6-7A21-45C0-B1CC-8C5898EE1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>
                                            <p:graphicEl>
                                              <a:dgm id="{BCBCAAF6-7A21-45C0-B1CC-8C5898EE1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ncing to Ringtone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D0C25E-6B95-4205-946F-1AB48A5C2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5">
                                            <p:graphicEl>
                                              <a:dgm id="{11D0C25E-6B95-4205-946F-1AB48A5C2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5">
                                            <p:graphicEl>
                                              <a:dgm id="{11D0C25E-6B95-4205-946F-1AB48A5C2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Τηλέφωνο 1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515EAB-A662-42A2-B751-B52339E1D3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5">
                                            <p:graphicEl>
                                              <a:dgm id="{C5515EAB-A662-42A2-B751-B52339E1D3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5">
                                            <p:graphicEl>
                                              <a:dgm id="{C5515EAB-A662-42A2-B751-B52339E1D3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Τηλέφωνο 1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BD41062-AB40-4A53-B161-67CCD4FC4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5">
                                            <p:graphicEl>
                                              <a:dgm id="{4BD41062-AB40-4A53-B161-67CCD4FC4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5">
                                            <p:graphicEl>
                                              <a:dgm id="{4BD41062-AB40-4A53-B161-67CCD4FC4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Τηλέφωνο 1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14ADF3-9569-4D0B-A6BB-A7598296BD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">
                                            <p:graphicEl>
                                              <a:dgm id="{DB14ADF3-9569-4D0B-A6BB-A7598296BD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5">
                                            <p:graphicEl>
                                              <a:dgm id="{DB14ADF3-9569-4D0B-A6BB-A7598296BD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Τηλέφωνο 1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B7B2A9-24B1-4141-85EF-9EE7F09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5">
                                            <p:graphicEl>
                                              <a:dgm id="{5EB7B2A9-24B1-4141-85EF-9EE7F09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5">
                                            <p:graphicEl>
                                              <a:dgm id="{5EB7B2A9-24B1-4141-85EF-9EE7F09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Τηλέφωνο 1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lvlOne"/>
        </p:bldSub>
      </p:bldGraphic>
      <p:bldGraphic spid="5" grpId="0">
        <p:bldSub>
          <a:bldDgm bld="one"/>
        </p:bldSub>
      </p:bldGraphic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- Διάγραμμα"/>
          <p:cNvGraphicFramePr/>
          <p:nvPr/>
        </p:nvGraphicFramePr>
        <p:xfrm>
          <a:off x="395536" y="548680"/>
          <a:ext cx="8496944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6 - TextBox"/>
          <p:cNvSpPr txBox="1"/>
          <p:nvPr/>
        </p:nvSpPr>
        <p:spPr>
          <a:xfrm>
            <a:off x="1331640" y="522920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/>
              <a:t>Ενσύρματα μέσα επικοινωνίας</a:t>
            </a:r>
            <a:endParaRPr lang="el-GR" sz="3600" dirty="0"/>
          </a:p>
        </p:txBody>
      </p:sp>
    </p:spTree>
  </p:cSld>
  <p:clrMapOvr>
    <a:masterClrMapping/>
  </p:clrMapOvr>
  <p:transition spd="med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3C1592-4C6E-42FE-9EA0-8DDF7CB61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943C1592-4C6E-42FE-9EA0-8DDF7CB61F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Τηλέφωνο 1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3CB6FA2-05AD-4131-92FD-14C63DCA03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13CB6FA2-05AD-4131-92FD-14C63DCA03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Τηλέφωνο 1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59D6E1-0E8D-4E48-B19B-AD308E37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5">
                                            <p:graphicEl>
                                              <a:dgm id="{B259D6E1-0E8D-4E48-B19B-AD308E37B5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Τηλέφωνο 1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526444-80F1-49DC-81F4-02890308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5">
                                            <p:graphicEl>
                                              <a:dgm id="{2A526444-80F1-49DC-81F4-02890308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Τηλέφωνο 1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B25336-4201-4201-9BB9-70C9011C8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5">
                                            <p:graphicEl>
                                              <a:dgm id="{16B25336-4201-4201-9BB9-70C9011C8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Τηλέφωνο 1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9EF2A9-17B1-44A7-A682-4CBA424F81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5">
                                            <p:graphicEl>
                                              <a:dgm id="{999EF2A9-17B1-44A7-A682-4CBA424F81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Τηλέφωνο 1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47E31B-28B9-4BD7-BC6F-3685CECB0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5">
                                            <p:graphicEl>
                                              <a:dgm id="{E347E31B-28B9-4BD7-BC6F-3685CECB07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Τηλέφωνο 1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CE3F49-B3F5-4912-9DCC-4F831DFD6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5">
                                            <p:graphicEl>
                                              <a:dgm id="{ABCE3F49-B3F5-4912-9DCC-4F831DFD6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Τηλέφωνο 1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DFFBB29-E6CB-45D7-9CD1-91DFF00C4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5">
                                            <p:graphicEl>
                                              <a:dgm id="{ADFFBB29-E6CB-45D7-9CD1-91DFF00C48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Τηλέφωνο 1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59FD49-5FFB-4041-B7E3-5C572DA092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5">
                                            <p:graphicEl>
                                              <a:dgm id="{6259FD49-5FFB-4041-B7E3-5C572DA092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Τηλέφωνο 1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D70849-3A48-40E1-BE13-CAF30C3B4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5">
                                            <p:graphicEl>
                                              <a:dgm id="{FFD70849-3A48-40E1-BE13-CAF30C3B41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Τηλέφωνο 1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- Διάγραμμα"/>
          <p:cNvGraphicFramePr/>
          <p:nvPr/>
        </p:nvGraphicFramePr>
        <p:xfrm>
          <a:off x="395536" y="620688"/>
          <a:ext cx="828092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6 - TextBox"/>
          <p:cNvSpPr txBox="1"/>
          <p:nvPr/>
        </p:nvSpPr>
        <p:spPr>
          <a:xfrm>
            <a:off x="1331640" y="522920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/>
              <a:t>Ασύρματα μέσα επικοινωνίας</a:t>
            </a:r>
            <a:endParaRPr lang="el-GR" sz="3600" dirty="0"/>
          </a:p>
        </p:txBody>
      </p:sp>
    </p:spTree>
  </p:cSld>
  <p:clrMapOvr>
    <a:masterClrMapping/>
  </p:clrMapOvr>
  <p:transition spd="med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3C1592-4C6E-42FE-9EA0-8DDF7CB61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graphicEl>
                                              <a:dgm id="{943C1592-4C6E-42FE-9EA0-8DDF7CB61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graphicEl>
                                              <a:dgm id="{943C1592-4C6E-42FE-9EA0-8DDF7CB61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graphicEl>
                                              <a:dgm id="{943C1592-4C6E-42FE-9EA0-8DDF7CB61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graphicEl>
                                              <a:dgm id="{943C1592-4C6E-42FE-9EA0-8DDF7CB61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000974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C0F39A-9A3E-419C-A664-78C249D84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graphicEl>
                                              <a:dgm id="{92C0F39A-9A3E-419C-A664-78C249D84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graphicEl>
                                              <a:dgm id="{92C0F39A-9A3E-419C-A664-78C249D84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graphicEl>
                                              <a:dgm id="{92C0F39A-9A3E-419C-A664-78C249D84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graphicEl>
                                              <a:dgm id="{92C0F39A-9A3E-419C-A664-78C249D84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000974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5FBC833-5D54-41A7-8639-E5C789218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graphicEl>
                                              <a:dgm id="{85FBC833-5D54-41A7-8639-E5C789218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graphicEl>
                                              <a:dgm id="{85FBC833-5D54-41A7-8639-E5C789218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graphicEl>
                                              <a:dgm id="{85FBC833-5D54-41A7-8639-E5C789218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graphicEl>
                                              <a:dgm id="{85FBC833-5D54-41A7-8639-E5C789218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000974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526444-80F1-49DC-81F4-02890308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graphicEl>
                                              <a:dgm id="{2A526444-80F1-49DC-81F4-02890308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graphicEl>
                                              <a:dgm id="{2A526444-80F1-49DC-81F4-02890308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graphicEl>
                                              <a:dgm id="{2A526444-80F1-49DC-81F4-02890308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graphicEl>
                                              <a:dgm id="{2A526444-80F1-49DC-81F4-02890308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000974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B25336-4201-4201-9BB9-70C9011C8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graphicEl>
                                              <a:dgm id="{16B25336-4201-4201-9BB9-70C9011C8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graphicEl>
                                              <a:dgm id="{16B25336-4201-4201-9BB9-70C9011C8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graphicEl>
                                              <a:dgm id="{16B25336-4201-4201-9BB9-70C9011C8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graphicEl>
                                              <a:dgm id="{16B25336-4201-4201-9BB9-70C9011C8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000974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C839A7-3BA9-4494-9849-BE4DDA5A7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>
                                            <p:graphicEl>
                                              <a:dgm id="{14C839A7-3BA9-4494-9849-BE4DDA5A7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>
                                            <p:graphicEl>
                                              <a:dgm id="{14C839A7-3BA9-4494-9849-BE4DDA5A7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>
                                            <p:graphicEl>
                                              <a:dgm id="{14C839A7-3BA9-4494-9849-BE4DDA5A7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graphicEl>
                                              <a:dgm id="{14C839A7-3BA9-4494-9849-BE4DDA5A7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000974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F53D50-BB2B-4A1A-8004-2BD6E8AE6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>
                                            <p:graphicEl>
                                              <a:dgm id="{B1F53D50-BB2B-4A1A-8004-2BD6E8AE6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graphicEl>
                                              <a:dgm id="{B1F53D50-BB2B-4A1A-8004-2BD6E8AE6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>
                                            <p:graphicEl>
                                              <a:dgm id="{B1F53D50-BB2B-4A1A-8004-2BD6E8AE6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>
                                            <p:graphicEl>
                                              <a:dgm id="{B1F53D50-BB2B-4A1A-8004-2BD6E8AE6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000974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22B930-6827-4409-B585-83ED6B297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>
                                            <p:graphicEl>
                                              <a:dgm id="{E322B930-6827-4409-B585-83ED6B297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">
                                            <p:graphicEl>
                                              <a:dgm id="{E322B930-6827-4409-B585-83ED6B297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">
                                            <p:graphicEl>
                                              <a:dgm id="{E322B930-6827-4409-B585-83ED6B297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5">
                                            <p:graphicEl>
                                              <a:dgm id="{E322B930-6827-4409-B585-83ED6B297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000974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AA9655-9B83-4724-BD3D-2E7A48B3CE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">
                                            <p:graphicEl>
                                              <a:dgm id="{E3AA9655-9B83-4724-BD3D-2E7A48B3CE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">
                                            <p:graphicEl>
                                              <a:dgm id="{E3AA9655-9B83-4724-BD3D-2E7A48B3CE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">
                                            <p:graphicEl>
                                              <a:dgm id="{E3AA9655-9B83-4724-BD3D-2E7A48B3CE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">
                                            <p:graphicEl>
                                              <a:dgm id="{E3AA9655-9B83-4724-BD3D-2E7A48B3CE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000974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13C7D1-C250-494D-9334-C074D709D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">
                                            <p:graphicEl>
                                              <a:dgm id="{A013C7D1-C250-494D-9334-C074D709D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">
                                            <p:graphicEl>
                                              <a:dgm id="{A013C7D1-C250-494D-9334-C074D709D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">
                                            <p:graphicEl>
                                              <a:dgm id="{A013C7D1-C250-494D-9334-C074D709D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">
                                            <p:graphicEl>
                                              <a:dgm id="{A013C7D1-C250-494D-9334-C074D709D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000974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F9CCD4-5B83-4796-98F6-5FB515C98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">
                                            <p:graphicEl>
                                              <a:dgm id="{4CF9CCD4-5B83-4796-98F6-5FB515C98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">
                                            <p:graphicEl>
                                              <a:dgm id="{4CF9CCD4-5B83-4796-98F6-5FB515C98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">
                                            <p:graphicEl>
                                              <a:dgm id="{4CF9CCD4-5B83-4796-98F6-5FB515C98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5">
                                            <p:graphicEl>
                                              <a:dgm id="{4CF9CCD4-5B83-4796-98F6-5FB515C98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000974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images (15).jpg"/>
          <p:cNvPicPr>
            <a:picLocks noChangeAspect="1"/>
          </p:cNvPicPr>
          <p:nvPr/>
        </p:nvPicPr>
        <p:blipFill>
          <a:blip r:embed="rId9" cstate="email">
            <a:lum bright="20000"/>
          </a:blip>
          <a:stretch>
            <a:fillRect/>
          </a:stretch>
        </p:blipFill>
        <p:spPr>
          <a:xfrm>
            <a:off x="6156176" y="1196752"/>
            <a:ext cx="2520280" cy="237626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4 - Εικόνα" descr="images (31).jpg"/>
          <p:cNvPicPr>
            <a:picLocks noChangeAspect="1"/>
          </p:cNvPicPr>
          <p:nvPr/>
        </p:nvPicPr>
        <p:blipFill>
          <a:blip r:embed="rId10" cstate="email">
            <a:lum bright="10000"/>
          </a:blip>
          <a:stretch>
            <a:fillRect/>
          </a:stretch>
        </p:blipFill>
        <p:spPr>
          <a:xfrm>
            <a:off x="611560" y="1196752"/>
            <a:ext cx="2553625" cy="234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5 - Εικόνα" descr="images (21).jpg"/>
          <p:cNvPicPr>
            <a:picLocks noChangeAspect="1"/>
          </p:cNvPicPr>
          <p:nvPr/>
        </p:nvPicPr>
        <p:blipFill>
          <a:blip r:embed="rId11" cstate="email">
            <a:lum bright="10000"/>
          </a:blip>
          <a:stretch>
            <a:fillRect/>
          </a:stretch>
        </p:blipFill>
        <p:spPr>
          <a:xfrm>
            <a:off x="3347864" y="1196752"/>
            <a:ext cx="2650448" cy="241208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6 - Εικόνα" descr="images (30).jpg"/>
          <p:cNvPicPr>
            <a:picLocks noChangeAspect="1"/>
          </p:cNvPicPr>
          <p:nvPr/>
        </p:nvPicPr>
        <p:blipFill>
          <a:blip r:embed="rId12" cstate="email">
            <a:lum bright="20000"/>
          </a:blip>
          <a:stretch>
            <a:fillRect/>
          </a:stretch>
        </p:blipFill>
        <p:spPr>
          <a:xfrm>
            <a:off x="6228184" y="3861048"/>
            <a:ext cx="2448272" cy="2448272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7 - Εικόνα" descr="Μεταλικό ελικόπτερο.jp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3320473" y="3861048"/>
            <a:ext cx="2619679" cy="2448272"/>
          </a:xfrm>
          <a:prstGeom prst="rect">
            <a:avLst/>
          </a:prstGeom>
          <a:ln>
            <a:solidFill>
              <a:srgbClr val="FF0000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9" name="8 - Εικόνα" descr="Τριήρης .jpg"/>
          <p:cNvPicPr>
            <a:picLocks noChangeAspect="1"/>
          </p:cNvPicPr>
          <p:nvPr/>
        </p:nvPicPr>
        <p:blipFill>
          <a:blip r:embed="rId14" cstate="email">
            <a:lum bright="10000"/>
          </a:blip>
          <a:stretch>
            <a:fillRect/>
          </a:stretch>
        </p:blipFill>
        <p:spPr>
          <a:xfrm>
            <a:off x="611560" y="3861048"/>
            <a:ext cx="2448272" cy="252028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10" name="9 - TextBox"/>
          <p:cNvSpPr txBox="1"/>
          <p:nvPr/>
        </p:nvSpPr>
        <p:spPr>
          <a:xfrm>
            <a:off x="611560" y="476672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u="sng" dirty="0" smtClean="0">
                <a:latin typeface="Arial Black" pitchFamily="34" charset="0"/>
              </a:rPr>
              <a:t>Εικόνες από θέματα της ενότητας </a:t>
            </a:r>
            <a:endParaRPr lang="el-GR" sz="3200" dirty="0"/>
          </a:p>
        </p:txBody>
      </p:sp>
    </p:spTree>
  </p:cSld>
  <p:clrMapOvr>
    <a:masterClrMapping/>
  </p:clrMapOvr>
  <p:transition spd="med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Ήχος TOP GUN - F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luch der Karibik 4 -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'Ηχος-turbine F4  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asy Rider 2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Εικόνα" descr="imagesCA1SAE9C.jpg"/>
          <p:cNvPicPr>
            <a:picLocks noChangeAspect="1"/>
          </p:cNvPicPr>
          <p:nvPr/>
        </p:nvPicPr>
        <p:blipFill>
          <a:blip r:embed="rId10" cstate="email">
            <a:lum bright="10000"/>
          </a:blip>
          <a:stretch>
            <a:fillRect/>
          </a:stretch>
        </p:blipFill>
        <p:spPr>
          <a:xfrm>
            <a:off x="467544" y="1412776"/>
            <a:ext cx="2592288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- Εικόνα" descr="images (21).jp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228184" y="4149080"/>
            <a:ext cx="2520280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- Εικόνα" descr="images (29).jpg"/>
          <p:cNvPicPr>
            <a:picLocks noChangeAspect="1"/>
          </p:cNvPicPr>
          <p:nvPr/>
        </p:nvPicPr>
        <p:blipFill>
          <a:blip r:embed="rId12" cstate="email">
            <a:lum bright="20000"/>
          </a:blip>
          <a:stretch>
            <a:fillRect/>
          </a:stretch>
        </p:blipFill>
        <p:spPr>
          <a:xfrm>
            <a:off x="6156176" y="1484784"/>
            <a:ext cx="255307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- Εικόνα" descr="imagesCAHQ2R1T.jpg"/>
          <p:cNvPicPr>
            <a:picLocks noChangeAspect="1"/>
          </p:cNvPicPr>
          <p:nvPr/>
        </p:nvPicPr>
        <p:blipFill>
          <a:blip r:embed="rId13" cstate="email">
            <a:lum bright="20000"/>
          </a:blip>
          <a:stretch>
            <a:fillRect/>
          </a:stretch>
        </p:blipFill>
        <p:spPr>
          <a:xfrm>
            <a:off x="3347864" y="1412776"/>
            <a:ext cx="2592288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9 - TextBox"/>
          <p:cNvSpPr txBox="1"/>
          <p:nvPr/>
        </p:nvSpPr>
        <p:spPr>
          <a:xfrm>
            <a:off x="611560" y="260648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u="sng" dirty="0" smtClean="0">
                <a:latin typeface="Arial Black" pitchFamily="34" charset="0"/>
              </a:rPr>
              <a:t>Εικόνες από θέματα της ενότητας </a:t>
            </a:r>
            <a:endParaRPr lang="el-GR" sz="3200" dirty="0"/>
          </a:p>
        </p:txBody>
      </p:sp>
      <p:pic>
        <p:nvPicPr>
          <p:cNvPr id="12" name="11 - Εικόνα" descr="29.jpg"/>
          <p:cNvPicPr>
            <a:picLocks noChangeAspect="1"/>
          </p:cNvPicPr>
          <p:nvPr/>
        </p:nvPicPr>
        <p:blipFill>
          <a:blip r:embed="rId14" cstate="email">
            <a:lum bright="20000"/>
          </a:blip>
          <a:stretch>
            <a:fillRect/>
          </a:stretch>
        </p:blipFill>
        <p:spPr>
          <a:xfrm>
            <a:off x="539552" y="4077072"/>
            <a:ext cx="2520280" cy="2448272"/>
          </a:xfrm>
          <a:prstGeom prst="rect">
            <a:avLst/>
          </a:prstGeom>
        </p:spPr>
      </p:pic>
      <p:pic>
        <p:nvPicPr>
          <p:cNvPr id="13" name="12 - Εικόνα" descr="9.JPG"/>
          <p:cNvPicPr>
            <a:picLocks noChangeAspect="1"/>
          </p:cNvPicPr>
          <p:nvPr/>
        </p:nvPicPr>
        <p:blipFill>
          <a:blip r:embed="rId15" cstate="email">
            <a:lum bright="10000"/>
          </a:blip>
          <a:stretch>
            <a:fillRect/>
          </a:stretch>
        </p:blipFill>
        <p:spPr>
          <a:xfrm>
            <a:off x="3131840" y="4149080"/>
            <a:ext cx="2908445" cy="2232248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8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Κελαϊδίσματα σπουργίτ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'Ηχος Tankς 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323528" y="980728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 smtClean="0"/>
              <a:t>Δυο ιδιοφυείς κινέζοι προγραμματιστές, ο An Jiaxuan μαζί με έναν φίλο του, κατάφεραν με την βοήθεια της Nokia Asia να πετύχουν κάτι που φάνταζε αδιανόητο: Να ελέγξουν από απόσταση μια BMW σειράς 1 μέσω μιας εφαρμογής που έφτιαξαν για το Nokia C7 και φυσικά αφού έκαναν τις απαραίτητες μετατροπές στο αυτοκίνητο. </a:t>
            </a:r>
          </a:p>
          <a:p>
            <a:pPr algn="just"/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755576" y="332656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/>
              <a:t>Nokia C7 κινεί μία </a:t>
            </a:r>
            <a:r>
              <a:rPr lang="en-US" sz="3600" b="1" dirty="0" smtClean="0"/>
              <a:t>BMW </a:t>
            </a:r>
            <a:r>
              <a:rPr lang="el-GR" sz="3600" b="1" dirty="0" smtClean="0"/>
              <a:t>χωρίς οδηγό</a:t>
            </a:r>
            <a:endParaRPr lang="el-GR" sz="3600" dirty="0"/>
          </a:p>
        </p:txBody>
      </p:sp>
      <p:pic>
        <p:nvPicPr>
          <p:cNvPr id="7" name="6 - Εικόνα" descr="bmw-1series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419872" y="2348880"/>
            <a:ext cx="5040107" cy="2611140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467543" y="5445224"/>
            <a:ext cx="7992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hlinkClick r:id="rId6"/>
              </a:rPr>
              <a:t>https://thinfi.com/11ye</a:t>
            </a:r>
            <a:endParaRPr lang="el-GR" dirty="0" smtClean="0">
              <a:hlinkClick r:id="rId6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www.youtube.com/watch?v=0vNKYQRvWzo</a:t>
            </a:r>
            <a:endParaRPr lang="el-GR" dirty="0" smtClean="0"/>
          </a:p>
          <a:p>
            <a:pPr marL="285750" indent="-285750">
              <a:buFont typeface="Arial" pitchFamily="34" charset="0"/>
              <a:buChar char="•"/>
            </a:pPr>
            <a:endParaRPr lang="el-GR" dirty="0"/>
          </a:p>
        </p:txBody>
      </p:sp>
    </p:spTree>
  </p:cSld>
  <p:clrMapOvr>
    <a:masterClrMapping/>
  </p:clrMapOvr>
  <p:transition spd="med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l-GR" sz="6000" u="sng" dirty="0" smtClean="0"/>
              <a:t>Μεταφορές</a:t>
            </a:r>
            <a:endParaRPr lang="el-GR" sz="6000" u="sng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755576" y="2852936"/>
          <a:ext cx="7488832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4 - TextBox"/>
          <p:cNvSpPr txBox="1"/>
          <p:nvPr/>
        </p:nvSpPr>
        <p:spPr>
          <a:xfrm>
            <a:off x="467544" y="1340768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dirty="0" smtClean="0"/>
              <a:t>Μεταφορά, στον οικονομικό και εμπορικό χώρο, ονομάζεται γενικά οποιαδήποτε η  </a:t>
            </a:r>
            <a:r>
              <a:rPr lang="el-GR" sz="2400" b="1" dirty="0" smtClean="0">
                <a:solidFill>
                  <a:srgbClr val="FF0000"/>
                </a:solidFill>
              </a:rPr>
              <a:t>μετακίνηση επιβατών </a:t>
            </a:r>
            <a:r>
              <a:rPr lang="el-GR" sz="2400" dirty="0" smtClean="0"/>
              <a:t>και </a:t>
            </a:r>
            <a:r>
              <a:rPr lang="el-GR" sz="2400" b="1" dirty="0" smtClean="0">
                <a:solidFill>
                  <a:srgbClr val="FF0000"/>
                </a:solidFill>
              </a:rPr>
              <a:t>διακίνηση φορτίων </a:t>
            </a:r>
            <a:r>
              <a:rPr lang="el-GR" sz="2400" dirty="0" smtClean="0"/>
              <a:t>από έναν τόπο σε άλλον. Τις διακρίνουμε σε :</a:t>
            </a:r>
            <a:endParaRPr lang="el-GR" sz="2400" dirty="0"/>
          </a:p>
        </p:txBody>
      </p:sp>
    </p:spTree>
  </p:cSld>
  <p:clrMapOvr>
    <a:masterClrMapping/>
  </p:clrMapOvr>
  <p:transition spd="med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 Doors - Roadhouse Blues w-Lyrics 00_00_09-00_00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4B1054E-4B4E-4CEC-9198-26782ED491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>
                                            <p:graphicEl>
                                              <a:dgm id="{B4B1054E-4B4E-4CEC-9198-26782ED491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>
                                            <p:graphicEl>
                                              <a:dgm id="{B4B1054E-4B4E-4CEC-9198-26782ED491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40BF82D-E029-48F4-B196-A94C4FABC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>
                                            <p:graphicEl>
                                              <a:dgm id="{940BF82D-E029-48F4-B196-A94C4FABC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>
                                            <p:graphicEl>
                                              <a:dgm id="{940BF82D-E029-48F4-B196-A94C4FABC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8599D0-9F15-40A4-9DF5-2B7D5BD4A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>
                                            <p:graphicEl>
                                              <a:dgm id="{8E8599D0-9F15-40A4-9DF5-2B7D5BD4A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>
                                            <p:graphicEl>
                                              <a:dgm id="{8E8599D0-9F15-40A4-9DF5-2B7D5BD4A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5EC92BB-2401-4CCD-A8BD-0D6742176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">
                                            <p:graphicEl>
                                              <a:dgm id="{B5EC92BB-2401-4CCD-A8BD-0D6742176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">
                                            <p:graphicEl>
                                              <a:dgm id="{B5EC92BB-2401-4CCD-A8BD-0D6742176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938F01-562E-41D1-B220-A33AEDDC9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>
                                            <p:graphicEl>
                                              <a:dgm id="{DB938F01-562E-41D1-B220-A33AEDDC9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">
                                            <p:graphicEl>
                                              <a:dgm id="{DB938F01-562E-41D1-B220-A33AEDDC9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E00E00-AAB5-46F7-8F1E-C68919611E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graphicEl>
                                              <a:dgm id="{1EE00E00-AAB5-46F7-8F1E-C68919611E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1EE00E00-AAB5-46F7-8F1E-C68919611E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F3C8B8E-6FBF-4825-B381-B3E9C9EFD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6F3C8B8E-6FBF-4825-B381-B3E9C9EFD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6F3C8B8E-6FBF-4825-B381-B3E9C9EFD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6" grpId="0" uiExpand="1">
        <p:bldSub>
          <a:bldDgm bld="one"/>
        </p:bldSub>
      </p:bldGraphic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glow rad="101600">
              <a:schemeClr val="bg1">
                <a:lumMod val="75000"/>
                <a:alpha val="60000"/>
              </a:schemeClr>
            </a:glow>
          </a:effectLst>
          <a:scene3d>
            <a:camera prst="orthographicFront"/>
            <a:lightRig rig="brightRoom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l-GR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Θαλάσσια μέσα μεταφοράς για</a:t>
            </a:r>
            <a:br>
              <a:rPr lang="el-GR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el-GR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μικρές αποστάσεις</a:t>
            </a:r>
            <a:endParaRPr lang="el-GR" sz="4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4 - Θέση περιεχομένου"/>
          <p:cNvGraphicFramePr>
            <a:graphicFrameLocks noGrp="1"/>
          </p:cNvGraphicFramePr>
          <p:nvPr>
            <p:ph sz="half" idx="1"/>
          </p:nvPr>
        </p:nvGraphicFramePr>
        <p:xfrm>
          <a:off x="179512" y="1700808"/>
          <a:ext cx="4495800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5 - Θέση περιεχομένου"/>
          <p:cNvGraphicFramePr>
            <a:graphicFrameLocks noGrp="1"/>
          </p:cNvGraphicFramePr>
          <p:nvPr>
            <p:ph sz="half" idx="2"/>
          </p:nvPr>
        </p:nvGraphicFramePr>
        <p:xfrm>
          <a:off x="4788024" y="1700808"/>
          <a:ext cx="4038600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7" name="6 - Εικόνα" descr="images (23).jpg"/>
          <p:cNvPicPr>
            <a:picLocks noChangeAspect="1"/>
          </p:cNvPicPr>
          <p:nvPr/>
        </p:nvPicPr>
        <p:blipFill>
          <a:blip r:embed="rId15" cstate="email">
            <a:lum bright="20000"/>
          </a:blip>
          <a:stretch>
            <a:fillRect/>
          </a:stretch>
        </p:blipFill>
        <p:spPr>
          <a:xfrm>
            <a:off x="395536" y="4725144"/>
            <a:ext cx="1656184" cy="759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8 - Εικόνα" descr="images.jpg"/>
          <p:cNvPicPr>
            <a:picLocks noChangeAspect="1"/>
          </p:cNvPicPr>
          <p:nvPr/>
        </p:nvPicPr>
        <p:blipFill>
          <a:blip r:embed="rId16" cstate="email">
            <a:lum bright="20000"/>
          </a:blip>
          <a:stretch>
            <a:fillRect/>
          </a:stretch>
        </p:blipFill>
        <p:spPr>
          <a:xfrm>
            <a:off x="395536" y="5733256"/>
            <a:ext cx="1584176" cy="726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της θάλασσας 00_00_07-00_0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F1C235-931A-4256-9B11-94E4E63D4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>
                                            <p:graphicEl>
                                              <a:dgm id="{4DF1C235-931A-4256-9B11-94E4E63D4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>
                                            <p:graphicEl>
                                              <a:dgm id="{4DF1C235-931A-4256-9B11-94E4E63D4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της θάλασσας 00_00_07-00_0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169129-CBC1-4D65-B4F8-E0C3FE7764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>
                                            <p:graphicEl>
                                              <a:dgm id="{2D169129-CBC1-4D65-B4F8-E0C3FE7764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>
                                            <p:graphicEl>
                                              <a:dgm id="{2D169129-CBC1-4D65-B4F8-E0C3FE7764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της θάλασσας 00_00_07-00_0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CEEA635-7D1F-4F71-B128-B8FF850BBB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>
                                            <p:graphicEl>
                                              <a:dgm id="{7CEEA635-7D1F-4F71-B128-B8FF850BBB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">
                                            <p:graphicEl>
                                              <a:dgm id="{7CEEA635-7D1F-4F71-B128-B8FF850BBB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της θάλασσας 00_00_07-00_0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DD5AA9-823D-415D-9D2C-B593992E8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>
                                            <p:graphicEl>
                                              <a:dgm id="{D7DD5AA9-823D-415D-9D2C-B593992E8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">
                                            <p:graphicEl>
                                              <a:dgm id="{D7DD5AA9-823D-415D-9D2C-B593992E8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της θάλασσας 00_00_07-00_0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021BC5-1BCE-4A96-A7AA-2CCF32A55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">
                                            <p:graphicEl>
                                              <a:dgm id="{26021BC5-1BCE-4A96-A7AA-2CCF32A55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">
                                            <p:graphicEl>
                                              <a:dgm id="{26021BC5-1BCE-4A96-A7AA-2CCF32A55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της θάλασσας 00_00_07-00_0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9E7364-22F5-4F7D-B0A7-A979C81E6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5">
                                            <p:graphicEl>
                                              <a:dgm id="{879E7364-22F5-4F7D-B0A7-A979C81E6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5">
                                            <p:graphicEl>
                                              <a:dgm id="{879E7364-22F5-4F7D-B0A7-A979C81E6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της θάλασσας 00_00_07-00_0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0DD5E8-6E7F-423F-8645-F3CA97F2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5">
                                            <p:graphicEl>
                                              <a:dgm id="{EC0DD5E8-6E7F-423F-8645-F3CA97F2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">
                                            <p:graphicEl>
                                              <a:dgm id="{EC0DD5E8-6E7F-423F-8645-F3CA97F2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της θάλασσας 00_00_07-00_0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396887-0E28-462B-AC61-40FA42AF7A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5">
                                            <p:graphicEl>
                                              <a:dgm id="{E0396887-0E28-462B-AC61-40FA42AF7A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5">
                                            <p:graphicEl>
                                              <a:dgm id="{E0396887-0E28-462B-AC61-40FA42AF7A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της θάλασσας 00_00_07-00_0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004D67-2938-45FC-9CCA-3B16AC5F3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5">
                                            <p:graphicEl>
                                              <a:dgm id="{66004D67-2938-45FC-9CCA-3B16AC5F3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5">
                                            <p:graphicEl>
                                              <a:dgm id="{66004D67-2938-45FC-9CCA-3B16AC5F3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της θάλασσας 00_00_07-00_0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4DE95D-1292-46D1-BDB7-D5AE0ECCE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5">
                                            <p:graphicEl>
                                              <a:dgm id="{1C4DE95D-1292-46D1-BDB7-D5AE0ECCE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5">
                                            <p:graphicEl>
                                              <a:dgm id="{1C4DE95D-1292-46D1-BDB7-D5AE0ECCE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της θάλασσας 00_00_07-00_0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της θάλασσας 00_00_07-00_0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της θάλασσας 00_00_07-00_0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3CC231-4A3C-405F-B51C-15AEE4C6D5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6">
                                            <p:graphicEl>
                                              <a:dgm id="{383CC231-4A3C-405F-B51C-15AEE4C6D5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6">
                                            <p:graphicEl>
                                              <a:dgm id="{383CC231-4A3C-405F-B51C-15AEE4C6D5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ΑΝ ΘΑ ΜΠΟΡΟΥΣΑ ΤΟΝ ΚΟΣΜΟ ΝΑ ΑΛΛΑΖΑ - ΦΙΛ. ΠΛΙΑΤΣΙΚΑΣ 00_00_10-00_00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DC19E5-A571-41DC-A7BE-4FE2EB127C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6">
                                            <p:graphicEl>
                                              <a:dgm id="{8EDC19E5-A571-41DC-A7BE-4FE2EB127C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6">
                                            <p:graphicEl>
                                              <a:dgm id="{8EDC19E5-A571-41DC-A7BE-4FE2EB127C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ΑΝ ΘΑ ΜΠΟΡΟΥΣΑ ΤΟΝ ΚΟΣΜΟ ΝΑ ΑΛΛΑΖΑ - ΦΙΛ. ΠΛΙΑΤΣΙΚΑΣ 00_00_10-00_00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9EAB4E-0734-4F1C-A13B-6FF3FFE8F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6">
                                            <p:graphicEl>
                                              <a:dgm id="{E49EAB4E-0734-4F1C-A13B-6FF3FFE8F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6">
                                            <p:graphicEl>
                                              <a:dgm id="{E49EAB4E-0734-4F1C-A13B-6FF3FFE8F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ΑΝ ΘΑ ΜΠΟΡΟΥΣΑ ΤΟΝ ΚΟΣΜΟ ΝΑ ΑΛΛΑΖΑ - ΦΙΛ. ΠΛΙΑΤΣΙΚΑΣ 00_00_10-00_00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DC155D0-5720-4CC5-9CF5-2B39A8BA73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6">
                                            <p:graphicEl>
                                              <a:dgm id="{6DC155D0-5720-4CC5-9CF5-2B39A8BA73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6">
                                            <p:graphicEl>
                                              <a:dgm id="{6DC155D0-5720-4CC5-9CF5-2B39A8BA73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ΑΝ ΘΑ ΜΠΟΡΟΥΣΑ ΤΟΝ ΚΟΣΜΟ ΝΑ ΑΛΛΑΖΑ - ΦΙΛ. ΠΛΙΑΤΣΙΚΑΣ 00_00_10-00_00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1D1F601-4264-473F-BE70-85FAB54EC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6">
                                            <p:graphicEl>
                                              <a:dgm id="{81D1F601-4264-473F-BE70-85FAB54EC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6">
                                            <p:graphicEl>
                                              <a:dgm id="{81D1F601-4264-473F-BE70-85FAB54EC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ΑΝ ΘΑ ΜΠΟΡΟΥΣΑ ΤΟΝ ΚΟΣΜΟ ΝΑ ΑΛΛΑΖΑ - ΦΙΛ. ΠΛΙΑΤΣΙΚΑΣ 00_00_10-00_00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F5CA22-8D77-4496-8821-C6C3A5BA5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6">
                                            <p:graphicEl>
                                              <a:dgm id="{23F5CA22-8D77-4496-8821-C6C3A5BA5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6">
                                            <p:graphicEl>
                                              <a:dgm id="{23F5CA22-8D77-4496-8821-C6C3A5BA5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ΑΝ ΘΑ ΜΠΟΡΟΥΣΑ ΤΟΝ ΚΟΣΜΟ ΝΑ ΑΛΛΑΖΑ - ΦΙΛ. ΠΛΙΑΤΣΙΚΑΣ 00_00_10-00_00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448D68-7404-42DA-B051-7C1065C29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6">
                                            <p:graphicEl>
                                              <a:dgm id="{07448D68-7404-42DA-B051-7C1065C29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6">
                                            <p:graphicEl>
                                              <a:dgm id="{07448D68-7404-42DA-B051-7C1065C29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ΑΝ ΘΑ ΜΠΟΡΟΥΣΑ ΤΟΝ ΚΟΣΜΟ ΝΑ ΑΛΛΑΖΑ - ΦΙΛ. ΠΛΙΑΤΣΙΚΑΣ 00_00_10-00_00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D2E2C01-D6B4-4FEA-8CA8-884BF9093D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6">
                                            <p:graphicEl>
                                              <a:dgm id="{ED2E2C01-D6B4-4FEA-8CA8-884BF9093D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6">
                                            <p:graphicEl>
                                              <a:dgm id="{ED2E2C01-D6B4-4FEA-8CA8-884BF9093D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ΑΝ ΘΑ ΜΠΟΡΟΥΣΑ ΤΟΝ ΚΟΣΜΟ ΝΑ ΑΛΛΑΖΑ - ΦΙΛ. ΠΛΙΑΤΣΙΚΑΣ 00_00_10-00_00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515F2B-A4B9-4A85-8A59-0D1E98177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6">
                                            <p:graphicEl>
                                              <a:dgm id="{87515F2B-A4B9-4A85-8A59-0D1E98177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6">
                                            <p:graphicEl>
                                              <a:dgm id="{87515F2B-A4B9-4A85-8A59-0D1E98177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ΑΝ ΘΑ ΜΠΟΡΟΥΣΑ ΤΟΝ ΚΟΣΜΟ ΝΑ ΑΛΛΑΖΑ - ΦΙΛ. ΠΛΙΑΤΣΙΚΑΣ 00_00_10-00_00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8BD1E8D-2675-45CC-A7FD-44E9A10DA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6">
                                            <p:graphicEl>
                                              <a:dgm id="{B8BD1E8D-2675-45CC-A7FD-44E9A10DA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6">
                                            <p:graphicEl>
                                              <a:dgm id="{B8BD1E8D-2675-45CC-A7FD-44E9A10DA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ΑΝ ΘΑ ΜΠΟΡΟΥΣΑ ΤΟΝ ΚΟΣΜΟ ΝΑ ΑΛΛΑΖΑ - ΦΙΛ. ΠΛΙΑΤΣΙΚΑΣ 00_00_10-00_00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Sub>
          <a:bldDgm bld="one"/>
        </p:bldSub>
      </p:bldGraphic>
      <p:bldGraphic spid="6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glow rad="101600">
              <a:schemeClr val="bg1">
                <a:lumMod val="75000"/>
                <a:alpha val="60000"/>
              </a:schemeClr>
            </a:glow>
          </a:effectLst>
          <a:scene3d>
            <a:camera prst="orthographicFront"/>
            <a:lightRig rig="brightRoom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l-GR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Θαλάσσια μέσα μεταφοράς για</a:t>
            </a:r>
            <a:br>
              <a:rPr lang="el-GR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el-GR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μεγάλες  αποστάσεις</a:t>
            </a:r>
            <a:endParaRPr lang="el-GR" sz="4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4 - Θέση περιεχομένου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5 - Θέση περιεχομένου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spd="med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574049-F960-40C3-B733-5D0EC89BE8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>
                                            <p:graphicEl>
                                              <a:dgm id="{09574049-F960-40C3-B733-5D0EC89BE8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>
                                            <p:graphicEl>
                                              <a:dgm id="{09574049-F960-40C3-B733-5D0EC89BE8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uch der Karibik 4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8033BD-60D3-4EA4-ADE1-F2BCAB493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graphicEl>
                                              <a:dgm id="{4C8033BD-60D3-4EA4-ADE1-F2BCAB493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graphicEl>
                                              <a:dgm id="{4C8033BD-60D3-4EA4-ADE1-F2BCAB493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uch der Karibik 4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AD549A-BFB1-4CBD-B553-014E52DF2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>
                                            <p:graphicEl>
                                              <a:dgm id="{BDAD549A-BFB1-4CBD-B553-014E52DF2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>
                                            <p:graphicEl>
                                              <a:dgm id="{BDAD549A-BFB1-4CBD-B553-014E52DF2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uch der Karibik 4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97CC50-37CF-468A-8046-1AE74B296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">
                                            <p:graphicEl>
                                              <a:dgm id="{9A97CC50-37CF-468A-8046-1AE74B296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>
                                            <p:graphicEl>
                                              <a:dgm id="{9A97CC50-37CF-468A-8046-1AE74B296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uch der Karibik 4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70B4F9D-46C2-44C5-A863-08FF21702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">
                                            <p:graphicEl>
                                              <a:dgm id="{570B4F9D-46C2-44C5-A863-08FF21702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">
                                            <p:graphicEl>
                                              <a:dgm id="{570B4F9D-46C2-44C5-A863-08FF21702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uch der Karibik 4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E0B3EA-2450-4EE4-BFB3-5523ED4A6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">
                                            <p:graphicEl>
                                              <a:dgm id="{D8E0B3EA-2450-4EE4-BFB3-5523ED4A6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">
                                            <p:graphicEl>
                                              <a:dgm id="{D8E0B3EA-2450-4EE4-BFB3-5523ED4A6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uch der Karibik 4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CBAEF0D-E11E-44DB-95B7-DFCCE7CE7E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5">
                                            <p:graphicEl>
                                              <a:dgm id="{7CBAEF0D-E11E-44DB-95B7-DFCCE7CE7E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5">
                                            <p:graphicEl>
                                              <a:dgm id="{7CBAEF0D-E11E-44DB-95B7-DFCCE7CE7E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uch der Karibik 4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0598CD-69D6-4918-ADC3-94D124D0C0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5">
                                            <p:graphicEl>
                                              <a:dgm id="{410598CD-69D6-4918-ADC3-94D124D0C0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5">
                                            <p:graphicEl>
                                              <a:dgm id="{410598CD-69D6-4918-ADC3-94D124D0C0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uch der Karibik 4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C5CBE7-05A8-4BEC-8063-FDE2854F2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5">
                                            <p:graphicEl>
                                              <a:dgm id="{30C5CBE7-05A8-4BEC-8063-FDE2854F2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5">
                                            <p:graphicEl>
                                              <a:dgm id="{30C5CBE7-05A8-4BEC-8063-FDE2854F2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uch der Karibik 4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60B375-BAF5-429E-8532-D073AA0B9D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5">
                                            <p:graphicEl>
                                              <a:dgm id="{1660B375-BAF5-429E-8532-D073AA0B9D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5">
                                            <p:graphicEl>
                                              <a:dgm id="{1660B375-BAF5-429E-8532-D073AA0B9D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uch der Karibik 4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CB0610E-65BD-43B3-BEDF-91A0F6B3E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6">
                                            <p:graphicEl>
                                              <a:dgm id="{2CB0610E-65BD-43B3-BEDF-91A0F6B3E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6">
                                            <p:graphicEl>
                                              <a:dgm id="{2CB0610E-65BD-43B3-BEDF-91A0F6B3E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uch der Karibik 4 -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EBF7DB6-E6A7-4457-BA22-F72F882F53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6">
                                            <p:graphicEl>
                                              <a:dgm id="{6EBF7DB6-E6A7-4457-BA22-F72F882F53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6">
                                            <p:graphicEl>
                                              <a:dgm id="{6EBF7DB6-E6A7-4457-BA22-F72F882F53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uch der Karibik 4 -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B03490D-29B3-4D8B-A48E-D74770788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6">
                                            <p:graphicEl>
                                              <a:dgm id="{1B03490D-29B3-4D8B-A48E-D74770788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6">
                                            <p:graphicEl>
                                              <a:dgm id="{1B03490D-29B3-4D8B-A48E-D74770788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uch der Karibik 4 -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2BDFE0-4733-4229-AC8C-76C62BB7A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6">
                                            <p:graphicEl>
                                              <a:dgm id="{5B2BDFE0-4733-4229-AC8C-76C62BB7A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6">
                                            <p:graphicEl>
                                              <a:dgm id="{5B2BDFE0-4733-4229-AC8C-76C62BB7A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uch der Karibik 4 -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8B6535B-69FD-4A61-91B3-76F9F42FD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6">
                                            <p:graphicEl>
                                              <a:dgm id="{68B6535B-69FD-4A61-91B3-76F9F42FD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6">
                                            <p:graphicEl>
                                              <a:dgm id="{68B6535B-69FD-4A61-91B3-76F9F42FD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uch der Karibik 4 -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3A95BE-984B-4AA8-ACA5-7854F1755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6">
                                            <p:graphicEl>
                                              <a:dgm id="{9D3A95BE-984B-4AA8-ACA5-7854F1755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6">
                                            <p:graphicEl>
                                              <a:dgm id="{9D3A95BE-984B-4AA8-ACA5-7854F1755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uch der Karibik 4 -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1A3393-69C0-4A0B-AC7E-F972DEA6B1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6">
                                            <p:graphicEl>
                                              <a:dgm id="{251A3393-69C0-4A0B-AC7E-F972DEA6B1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6">
                                            <p:graphicEl>
                                              <a:dgm id="{251A3393-69C0-4A0B-AC7E-F972DEA6B1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uch der Karibik 4 -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846E82-0ED7-4E13-8CA1-B29B346FE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6">
                                            <p:graphicEl>
                                              <a:dgm id="{46846E82-0ED7-4E13-8CA1-B29B346FE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6">
                                            <p:graphicEl>
                                              <a:dgm id="{46846E82-0ED7-4E13-8CA1-B29B346FE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uch der Karibik 4 -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79FD83-F88B-4B6B-AFDF-71571EC4E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6">
                                            <p:graphicEl>
                                              <a:dgm id="{0579FD83-F88B-4B6B-AFDF-71571EC4E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6">
                                            <p:graphicEl>
                                              <a:dgm id="{0579FD83-F88B-4B6B-AFDF-71571EC4E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uch der Karibik 4 -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BD9C479-71FE-4831-BADE-234348F1DF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6">
                                            <p:graphicEl>
                                              <a:dgm id="{CBD9C479-71FE-4831-BADE-234348F1DF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6">
                                            <p:graphicEl>
                                              <a:dgm id="{CBD9C479-71FE-4831-BADE-234348F1DF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uch der Karibik 4 -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Sub>
          <a:bldDgm bld="one"/>
        </p:bldSub>
      </p:bldGraphic>
      <p:bldGraphic spid="6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blipFill>
            <a:blip r:embed="rId7" cstate="email"/>
            <a:tile tx="0" ty="0" sx="100000" sy="100000" flip="none" algn="tl"/>
          </a:blipFill>
          <a:ln w="38100">
            <a:solidFill>
              <a:schemeClr val="bg1">
                <a:lumMod val="6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l-GR" b="1" dirty="0" smtClean="0"/>
              <a:t>Χερσαία (ξηράς) μέσα μεταφοράς </a:t>
            </a:r>
            <a:br>
              <a:rPr lang="el-GR" b="1" dirty="0" smtClean="0"/>
            </a:br>
            <a:r>
              <a:rPr lang="el-GR" b="1" dirty="0" smtClean="0"/>
              <a:t>με καθορισμένη διαδρομή</a:t>
            </a:r>
            <a:endParaRPr lang="el-GR" dirty="0"/>
          </a:p>
        </p:txBody>
      </p:sp>
      <p:graphicFrame>
        <p:nvGraphicFramePr>
          <p:cNvPr id="8" name="7 - Θέση περιεχομένου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9 - Θέση περιεχομένου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</p:cSld>
  <p:clrMapOvr>
    <a:masterClrMapping/>
  </p:clrMapOvr>
  <p:transition spd="med">
    <p:wheel spokes="1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μότο πιό μικρό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AF3A8C8-56DC-4CF9-95C1-DBC8766D04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>
                                            <p:graphicEl>
                                              <a:dgm id="{2AF3A8C8-56DC-4CF9-95C1-DBC8766D04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>
                                            <p:graphicEl>
                                              <a:dgm id="{2AF3A8C8-56DC-4CF9-95C1-DBC8766D04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Το τρένο του δρόμου. 00_00_05-00_0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103EE5A-7471-4D35-9AFB-D33DB0F62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">
                                            <p:graphicEl>
                                              <a:dgm id="{8103EE5A-7471-4D35-9AFB-D33DB0F62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>
                                            <p:graphicEl>
                                              <a:dgm id="{8103EE5A-7471-4D35-9AFB-D33DB0F62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Το τρένο του δρόμου. 00_00_05-00_0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BFEA2E8-7174-4CF7-9D53-F1E204A030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>
                                            <p:graphicEl>
                                              <a:dgm id="{ABFEA2E8-7174-4CF7-9D53-F1E204A030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>
                                            <p:graphicEl>
                                              <a:dgm id="{ABFEA2E8-7174-4CF7-9D53-F1E204A030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Το τρένο του δρόμου. 00_00_05-00_0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6D9E27F-B6DB-4361-A72B-2790AA3D1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">
                                            <p:graphicEl>
                                              <a:dgm id="{86D9E27F-B6DB-4361-A72B-2790AA3D1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">
                                            <p:graphicEl>
                                              <a:dgm id="{86D9E27F-B6DB-4361-A72B-2790AA3D1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Το τρένο του δρόμου. 00_00_05-00_0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42DE4A4-B324-4E31-8F33-8D83724BC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">
                                            <p:graphicEl>
                                              <a:dgm id="{042DE4A4-B324-4E31-8F33-8D83724BC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">
                                            <p:graphicEl>
                                              <a:dgm id="{042DE4A4-B324-4E31-8F33-8D83724BC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Το τρένο του δρόμου. 00_00_05-00_0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14FA893-9B1C-4E21-9360-CDFF39DF9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0">
                                            <p:graphicEl>
                                              <a:dgm id="{C14FA893-9B1C-4E21-9360-CDFF39DF9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0">
                                            <p:graphicEl>
                                              <a:dgm id="{C14FA893-9B1C-4E21-9360-CDFF39DF9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Το τρένο του δρόμου. 00_00_05-00_0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4C1C686-602C-4B17-8652-F9EEE587E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0">
                                            <p:graphicEl>
                                              <a:dgm id="{64C1C686-602C-4B17-8652-F9EEE587E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0">
                                            <p:graphicEl>
                                              <a:dgm id="{64C1C686-602C-4B17-8652-F9EEE587E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Το τρένο του δρόμου. 00_00_05-00_0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25F1086-AA7B-4A8E-B071-B20C6376A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0">
                                            <p:graphicEl>
                                              <a:dgm id="{A25F1086-AA7B-4A8E-B071-B20C6376A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0">
                                            <p:graphicEl>
                                              <a:dgm id="{A25F1086-AA7B-4A8E-B071-B20C6376A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Το τρένο του δρόμου. 00_00_05-00_0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16D5847-D711-4BB5-91FF-9CF4BD8A8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0">
                                            <p:graphicEl>
                                              <a:dgm id="{316D5847-D711-4BB5-91FF-9CF4BD8A8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0">
                                            <p:graphicEl>
                                              <a:dgm id="{316D5847-D711-4BB5-91FF-9CF4BD8A8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Το τρένο του δρόμου. 00_00_05-00_0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A45B475-640F-4526-9CF7-E58A74D69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">
                                            <p:graphicEl>
                                              <a:dgm id="{EA45B475-640F-4526-9CF7-E58A74D69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0">
                                            <p:graphicEl>
                                              <a:dgm id="{EA45B475-640F-4526-9CF7-E58A74D69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Το τρένο του δρόμου. 00_00_05-00_0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EAEDF9D-CFF0-450D-841F-9BA9B1768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8">
                                            <p:graphicEl>
                                              <a:dgm id="{3EAEDF9D-CFF0-450D-841F-9BA9B1768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8">
                                            <p:graphicEl>
                                              <a:dgm id="{3EAEDF9D-CFF0-450D-841F-9BA9B1768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Ηχος νταλίκ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727701B-3320-4F38-8159-8E804D77B2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8">
                                            <p:graphicEl>
                                              <a:dgm id="{E727701B-3320-4F38-8159-8E804D77B2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8">
                                            <p:graphicEl>
                                              <a:dgm id="{E727701B-3320-4F38-8159-8E804D77B2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Ηχος νταλίκ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AFAE41E-3F55-4FEB-95D6-E36B36003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8">
                                            <p:graphicEl>
                                              <a:dgm id="{6AFAE41E-3F55-4FEB-95D6-E36B36003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8">
                                            <p:graphicEl>
                                              <a:dgm id="{6AFAE41E-3F55-4FEB-95D6-E36B36003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Ηχος νταλίκ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6432824-0B31-45E4-9BEF-248832D2C8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8">
                                            <p:graphicEl>
                                              <a:dgm id="{D6432824-0B31-45E4-9BEF-248832D2C8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8">
                                            <p:graphicEl>
                                              <a:dgm id="{D6432824-0B31-45E4-9BEF-248832D2C8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Ηχος νταλίκ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F884A09-4B6B-4CCD-AC6C-4130887CE9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8">
                                            <p:graphicEl>
                                              <a:dgm id="{AF884A09-4B6B-4CCD-AC6C-4130887CE9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8">
                                            <p:graphicEl>
                                              <a:dgm id="{AF884A09-4B6B-4CCD-AC6C-4130887CE9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Ηχος νταλίκ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3606427-DEF7-47E0-AB2B-1BE98028A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8">
                                            <p:graphicEl>
                                              <a:dgm id="{83606427-DEF7-47E0-AB2B-1BE98028A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8">
                                            <p:graphicEl>
                                              <a:dgm id="{83606427-DEF7-47E0-AB2B-1BE98028A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Ηχος νταλίκ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ADFE0F4-3A77-4CD8-8E8C-45CCDB9AA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8">
                                            <p:graphicEl>
                                              <a:dgm id="{EADFE0F4-3A77-4CD8-8E8C-45CCDB9AA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8">
                                            <p:graphicEl>
                                              <a:dgm id="{EADFE0F4-3A77-4CD8-8E8C-45CCDB9AA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Ηχος νταλίκ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F68C0BE-FACC-421C-B294-436E34BCB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8">
                                            <p:graphicEl>
                                              <a:dgm id="{4F68C0BE-FACC-421C-B294-436E34BCB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8">
                                            <p:graphicEl>
                                              <a:dgm id="{4F68C0BE-FACC-421C-B294-436E34BCB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Ηχος νταλίκ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ED541D6-AAED-4114-B059-9637E0C44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8">
                                            <p:graphicEl>
                                              <a:dgm id="{1ED541D6-AAED-4114-B059-9637E0C44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8">
                                            <p:graphicEl>
                                              <a:dgm id="{1ED541D6-AAED-4114-B059-9637E0C44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Ηχος νταλίκ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7709FD-03C9-4C3A-95F3-3368738AF2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8">
                                            <p:graphicEl>
                                              <a:dgm id="{537709FD-03C9-4C3A-95F3-3368738AF2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8">
                                            <p:graphicEl>
                                              <a:dgm id="{537709FD-03C9-4C3A-95F3-3368738AF2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Ηχος νταλίκ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Sub>
          <a:bldDgm bld="one"/>
        </p:bldSub>
      </p:bldGraphic>
      <p:bldGraphic spid="10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blipFill>
            <a:blip r:embed="rId6" cstate="email"/>
            <a:tile tx="0" ty="0" sx="100000" sy="100000" flip="none" algn="tl"/>
          </a:blipFill>
          <a:ln w="38100"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l-GR" sz="4000" b="1" dirty="0" smtClean="0"/>
              <a:t>Χερσαία (ξηράς) μέσα μεταφοράς </a:t>
            </a:r>
            <a:br>
              <a:rPr lang="el-GR" sz="4000" b="1" dirty="0" smtClean="0"/>
            </a:br>
            <a:r>
              <a:rPr lang="el-GR" sz="4000" b="1" dirty="0" smtClean="0"/>
              <a:t>ελεύθερης διαδρομής</a:t>
            </a:r>
            <a:endParaRPr lang="el-GR" sz="4000" b="1" dirty="0"/>
          </a:p>
        </p:txBody>
      </p:sp>
      <p:graphicFrame>
        <p:nvGraphicFramePr>
          <p:cNvPr id="5" name="4 - Θέση περιεχομένου"/>
          <p:cNvGraphicFramePr>
            <a:graphicFrameLocks noGrp="1"/>
          </p:cNvGraphicFramePr>
          <p:nvPr>
            <p:ph sz="half" idx="1"/>
          </p:nvPr>
        </p:nvGraphicFramePr>
        <p:xfrm>
          <a:off x="323528" y="1628800"/>
          <a:ext cx="4172272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5 - Θέση περιεχομένου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172272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ransition spd="med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B48FCAF-B983-427B-A532-310EA6085D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>
                                            <p:graphicEl>
                                              <a:dgm id="{4B48FCAF-B983-427B-A532-310EA6085D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>
                                            <p:graphicEl>
                                              <a:dgm id="{4B48FCAF-B983-427B-A532-310EA6085D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μότο πιό μικρό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C44A59-5970-4391-9A6B-5CB3EBAC10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>
                                            <p:graphicEl>
                                              <a:dgm id="{7DC44A59-5970-4391-9A6B-5CB3EBAC10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>
                                            <p:graphicEl>
                                              <a:dgm id="{7DC44A59-5970-4391-9A6B-5CB3EBAC10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μότο πιό μικρό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0247A7F-D552-49D1-8245-1D54AE11BE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>
                                            <p:graphicEl>
                                              <a:dgm id="{50247A7F-D552-49D1-8245-1D54AE11BE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">
                                            <p:graphicEl>
                                              <a:dgm id="{50247A7F-D552-49D1-8245-1D54AE11BE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μότο πιό μικρό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1BB1647-17CC-4A8E-B271-B5D0B90C8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>
                                            <p:graphicEl>
                                              <a:dgm id="{01BB1647-17CC-4A8E-B271-B5D0B90C8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">
                                            <p:graphicEl>
                                              <a:dgm id="{01BB1647-17CC-4A8E-B271-B5D0B90C8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μότο πιό μικρό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BA3761-1D33-4E4E-8562-68A3D9225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">
                                            <p:graphicEl>
                                              <a:dgm id="{93BA3761-1D33-4E4E-8562-68A3D9225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">
                                            <p:graphicEl>
                                              <a:dgm id="{93BA3761-1D33-4E4E-8562-68A3D9225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μότο πιό μικρό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BFF819-FC35-4E83-BE58-489B2CE3E6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5">
                                            <p:graphicEl>
                                              <a:dgm id="{02BFF819-FC35-4E83-BE58-489B2CE3E6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5">
                                            <p:graphicEl>
                                              <a:dgm id="{02BFF819-FC35-4E83-BE58-489B2CE3E6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μότο πιό μικρό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FF196F-3AB2-4707-805A-1BA78D4D2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5">
                                            <p:graphicEl>
                                              <a:dgm id="{30FF196F-3AB2-4707-805A-1BA78D4D2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">
                                            <p:graphicEl>
                                              <a:dgm id="{30FF196F-3AB2-4707-805A-1BA78D4D2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μότο πιό μικρό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2C5C28F-74F8-4A3E-9BEC-5940E237A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5">
                                            <p:graphicEl>
                                              <a:dgm id="{52C5C28F-74F8-4A3E-9BEC-5940E237A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5">
                                            <p:graphicEl>
                                              <a:dgm id="{52C5C28F-74F8-4A3E-9BEC-5940E237A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μότο πιό μικρό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9B371CD-C217-425B-8728-4C0897950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5">
                                            <p:graphicEl>
                                              <a:dgm id="{F9B371CD-C217-425B-8728-4C0897950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5">
                                            <p:graphicEl>
                                              <a:dgm id="{F9B371CD-C217-425B-8728-4C0897950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μότο πιό μικρό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009924-F6E6-4B9C-A469-EBF556683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5">
                                            <p:graphicEl>
                                              <a:dgm id="{FB009924-F6E6-4B9C-A469-EBF556683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5">
                                            <p:graphicEl>
                                              <a:dgm id="{FB009924-F6E6-4B9C-A469-EBF556683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μότο πιό μικρό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8569EF6-1E5B-43CA-9699-CD8228846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6">
                                            <p:graphicEl>
                                              <a:dgm id="{B8569EF6-1E5B-43CA-9699-CD8228846D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'Ηχος Tankς 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D6A7D76-065D-44AC-85AD-053BC0A8F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6">
                                            <p:graphicEl>
                                              <a:dgm id="{6D6A7D76-065D-44AC-85AD-053BC0A8F2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'Ηχος Tankς 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A224A2-AC55-4669-AC8E-6F53389999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6">
                                            <p:graphicEl>
                                              <a:dgm id="{3BA224A2-AC55-4669-AC8E-6F53389999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'Ηχος Tankς 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69FBBA6-335B-4868-AC2F-EF36CA8FB7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6">
                                            <p:graphicEl>
                                              <a:dgm id="{E69FBBA6-335B-4868-AC2F-EF36CA8FB7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'Ηχος Tankς 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4129E0-D6BD-4FE4-AA04-4EB075642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">
                                            <p:graphicEl>
                                              <a:dgm id="{974129E0-D6BD-4FE4-AA04-4EB075642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'Ηχος Tankς 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92CDF5B-26DE-40FC-A14D-5FA99CD522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">
                                            <p:graphicEl>
                                              <a:dgm id="{C92CDF5B-26DE-40FC-A14D-5FA99CD522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'Ηχος Tankς 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A2456F-368B-4F4A-896C-6D0AE77A8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">
                                            <p:graphicEl>
                                              <a:dgm id="{9CA2456F-368B-4F4A-896C-6D0AE77A8A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'Ηχος Tankς 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E00FEC-AB7C-4703-B0CB-3CADFF9C7D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6">
                                            <p:graphicEl>
                                              <a:dgm id="{03E00FEC-AB7C-4703-B0CB-3CADFF9C7D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'Ηχος Tankς 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2E4683C-DFCC-456B-9D19-89EC2335A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6">
                                            <p:graphicEl>
                                              <a:dgm id="{42E4683C-DFCC-456B-9D19-89EC2335A8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'Ηχος Tankς 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4FC722-EF80-4BA0-81CA-F421DA13B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6">
                                            <p:graphicEl>
                                              <a:dgm id="{794FC722-EF80-4BA0-81CA-F421DA13B0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'Ηχος Tankς 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Sub>
          <a:bldDgm bld="one"/>
        </p:bldSub>
      </p:bldGraphic>
      <p:bldGraphic spid="6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Στρογγυλεμένο ορθογώνιο"/>
          <p:cNvSpPr/>
          <p:nvPr/>
        </p:nvSpPr>
        <p:spPr>
          <a:xfrm>
            <a:off x="827584" y="332656"/>
            <a:ext cx="6696744" cy="1584176"/>
          </a:xfrm>
          <a:prstGeom prst="roundRect">
            <a:avLst/>
          </a:prstGeom>
          <a:solidFill>
            <a:srgbClr val="9900FF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000" dirty="0" smtClean="0"/>
              <a:t>Εναέρια μέσα μεταφοράς</a:t>
            </a:r>
            <a:endParaRPr lang="el-GR" sz="6000" dirty="0"/>
          </a:p>
        </p:txBody>
      </p:sp>
      <p:sp>
        <p:nvSpPr>
          <p:cNvPr id="5" name="4 - Βέλος προς τα κάτω"/>
          <p:cNvSpPr/>
          <p:nvPr/>
        </p:nvSpPr>
        <p:spPr>
          <a:xfrm>
            <a:off x="2267744" y="1916832"/>
            <a:ext cx="360040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Βέλος προς τα κάτω"/>
          <p:cNvSpPr/>
          <p:nvPr/>
        </p:nvSpPr>
        <p:spPr>
          <a:xfrm>
            <a:off x="6012160" y="1916832"/>
            <a:ext cx="360040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8" name="7 - Πίνακας"/>
          <p:cNvGraphicFramePr>
            <a:graphicFrameLocks noGrp="1"/>
          </p:cNvGraphicFramePr>
          <p:nvPr/>
        </p:nvGraphicFramePr>
        <p:xfrm>
          <a:off x="827584" y="3068960"/>
          <a:ext cx="3168352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</a:tblGrid>
              <a:tr h="172819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3200" dirty="0" smtClean="0"/>
                        <a:t>Ελαφρύτερα από </a:t>
                      </a:r>
                    </a:p>
                    <a:p>
                      <a:pPr algn="ctr">
                        <a:buNone/>
                      </a:pPr>
                      <a:r>
                        <a:rPr lang="el-GR" sz="3200" dirty="0" smtClean="0"/>
                        <a:t> τον αέρα</a:t>
                      </a:r>
                    </a:p>
                    <a:p>
                      <a:endParaRPr lang="el-GR" dirty="0"/>
                    </a:p>
                  </a:txBody>
                  <a:tcPr>
                    <a:solidFill>
                      <a:srgbClr val="9900FF"/>
                    </a:solidFill>
                  </a:tcPr>
                </a:tc>
              </a:tr>
              <a:tr h="1728192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9900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9 - Πίνακας"/>
          <p:cNvGraphicFramePr>
            <a:graphicFrameLocks noGrp="1"/>
          </p:cNvGraphicFramePr>
          <p:nvPr/>
        </p:nvGraphicFramePr>
        <p:xfrm>
          <a:off x="4788024" y="3068960"/>
          <a:ext cx="3024336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</a:tblGrid>
              <a:tr h="17281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Βαρύτερα από τον αέρα</a:t>
                      </a:r>
                    </a:p>
                    <a:p>
                      <a:endParaRPr lang="el-GR" dirty="0"/>
                    </a:p>
                  </a:txBody>
                  <a:tcPr>
                    <a:solidFill>
                      <a:srgbClr val="9900FF"/>
                    </a:solidFill>
                  </a:tcPr>
                </a:tc>
              </a:tr>
              <a:tr h="1728192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9900FF"/>
                    </a:solidFill>
                  </a:tcPr>
                </a:tc>
              </a:tr>
            </a:tbl>
          </a:graphicData>
        </a:graphic>
      </p:graphicFrame>
      <p:pic>
        <p:nvPicPr>
          <p:cNvPr id="12" name="11 - Εικόνα" descr="Αερόπλοιο.jpg"/>
          <p:cNvPicPr>
            <a:picLocks noChangeAspect="1"/>
          </p:cNvPicPr>
          <p:nvPr/>
        </p:nvPicPr>
        <p:blipFill>
          <a:blip r:embed="rId5" cstate="email">
            <a:lum bright="20000" contrast="-10000"/>
          </a:blip>
          <a:stretch>
            <a:fillRect/>
          </a:stretch>
        </p:blipFill>
        <p:spPr>
          <a:xfrm>
            <a:off x="971600" y="4941168"/>
            <a:ext cx="2880320" cy="144016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8 - Εικόνα" descr="images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932040" y="4941168"/>
            <a:ext cx="2736304" cy="144016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  <p:transition spd="med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TOP GUN - F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TOP GUN - F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Ήχος TOP GUN - F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'Ηχος-turbine F4  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'Ηχος-turbine F4  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Στρογγυλεμένο ορθογώνιο"/>
          <p:cNvSpPr/>
          <p:nvPr/>
        </p:nvSpPr>
        <p:spPr>
          <a:xfrm>
            <a:off x="899592" y="332656"/>
            <a:ext cx="6840760" cy="2304256"/>
          </a:xfrm>
          <a:prstGeom prst="roundRect">
            <a:avLst/>
          </a:prstGeom>
          <a:solidFill>
            <a:srgbClr val="9900FF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dirty="0" smtClean="0"/>
              <a:t>Εναέρια μέσα ελαφρύτερα από τον αέρα</a:t>
            </a:r>
            <a:endParaRPr lang="el-GR" sz="5400" dirty="0"/>
          </a:p>
        </p:txBody>
      </p:sp>
      <p:sp>
        <p:nvSpPr>
          <p:cNvPr id="5" name="4 - Βέλος προς τα κάτω"/>
          <p:cNvSpPr/>
          <p:nvPr/>
        </p:nvSpPr>
        <p:spPr>
          <a:xfrm>
            <a:off x="2267744" y="2636912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Βέλος προς τα κάτω"/>
          <p:cNvSpPr/>
          <p:nvPr/>
        </p:nvSpPr>
        <p:spPr>
          <a:xfrm>
            <a:off x="6012160" y="2636912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Έλλειψη"/>
          <p:cNvSpPr/>
          <p:nvPr/>
        </p:nvSpPr>
        <p:spPr>
          <a:xfrm>
            <a:off x="899592" y="3068960"/>
            <a:ext cx="3024336" cy="2808312"/>
          </a:xfrm>
          <a:prstGeom prst="ellipse">
            <a:avLst/>
          </a:prstGeom>
          <a:solidFill>
            <a:srgbClr val="9900FF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Έλλειψη"/>
          <p:cNvSpPr/>
          <p:nvPr/>
        </p:nvSpPr>
        <p:spPr>
          <a:xfrm>
            <a:off x="4644008" y="3068960"/>
            <a:ext cx="3024336" cy="2736304"/>
          </a:xfrm>
          <a:prstGeom prst="ellipse">
            <a:avLst/>
          </a:prstGeom>
          <a:solidFill>
            <a:srgbClr val="9900FF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7 - Εικόνα" descr="Αερόστατο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187624" y="3356992"/>
            <a:ext cx="2448272" cy="2304256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8 - TextBox"/>
          <p:cNvSpPr txBox="1"/>
          <p:nvPr/>
        </p:nvSpPr>
        <p:spPr>
          <a:xfrm>
            <a:off x="1115616" y="587727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/>
              <a:t>Αερόστατο</a:t>
            </a:r>
            <a:endParaRPr lang="el-GR" sz="3600" b="1" dirty="0"/>
          </a:p>
        </p:txBody>
      </p:sp>
      <p:pic>
        <p:nvPicPr>
          <p:cNvPr id="10" name="9 - Εικόνα" descr="Αερόπλοιο.jpg"/>
          <p:cNvPicPr>
            <a:picLocks noChangeAspect="1"/>
          </p:cNvPicPr>
          <p:nvPr/>
        </p:nvPicPr>
        <p:blipFill>
          <a:blip r:embed="rId6" cstate="email">
            <a:lum bright="20000" contrast="20000"/>
          </a:blip>
          <a:stretch>
            <a:fillRect/>
          </a:stretch>
        </p:blipFill>
        <p:spPr>
          <a:xfrm>
            <a:off x="4860032" y="3429000"/>
            <a:ext cx="2520280" cy="216024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10 - TextBox"/>
          <p:cNvSpPr txBox="1"/>
          <p:nvPr/>
        </p:nvSpPr>
        <p:spPr>
          <a:xfrm>
            <a:off x="4716016" y="587727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/>
              <a:t>Αερόπλοιο</a:t>
            </a:r>
            <a:endParaRPr lang="el-GR" sz="3600" b="1" dirty="0"/>
          </a:p>
        </p:txBody>
      </p:sp>
    </p:spTree>
  </p:cSld>
  <p:clrMapOvr>
    <a:masterClrMapping/>
  </p:clrMapOvr>
  <p:transition spd="med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Κελαϊδίσματα σπουργίτ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Κελαϊδίσματα σπουργίτ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Κελαϊδίσματα σπουργίτ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4" grpId="0" animBg="1"/>
      <p:bldP spid="15" grpId="0" animBg="1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- Θέση περιεχομένου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6 - Θέση περιεχομένου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1 - Τίτλος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Εναέρια μέσα μεταφοράς </a:t>
            </a:r>
            <a:br>
              <a:rPr lang="el-GR" dirty="0" smtClean="0">
                <a:solidFill>
                  <a:schemeClr val="bg1"/>
                </a:solidFill>
              </a:rPr>
            </a:br>
            <a:r>
              <a:rPr lang="el-GR" b="1" dirty="0" smtClean="0">
                <a:solidFill>
                  <a:schemeClr val="bg1"/>
                </a:solidFill>
              </a:rPr>
              <a:t>Βαρύτερα</a:t>
            </a:r>
            <a:r>
              <a:rPr lang="el-GR" dirty="0" smtClean="0">
                <a:solidFill>
                  <a:schemeClr val="bg1"/>
                </a:solidFill>
              </a:rPr>
              <a:t> από τον αέρα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'Ηχος-turbine F4 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A41778-42C9-4A52-9A20-65B9B49C1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>
                                            <p:graphicEl>
                                              <a:dgm id="{7DA41778-42C9-4A52-9A20-65B9B49C1D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>
                                            <p:graphicEl>
                                              <a:dgm id="{7DA41778-42C9-4A52-9A20-65B9B49C1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00" decel="100000" fill="hold"/>
                                        <p:tgtEl>
                                          <p:spTgt spid="6">
                                            <p:graphicEl>
                                              <a:dgm id="{7DA41778-42C9-4A52-9A20-65B9B49C1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A41778-42C9-4A52-9A20-65B9B49C1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'Ηχος-turbine F4  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7D3AB9-83CE-4121-B5F5-11288FC31A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>
                                            <p:graphicEl>
                                              <a:dgm id="{EE7D3AB9-83CE-4121-B5F5-11288FC31A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>
                                            <p:graphicEl>
                                              <a:dgm id="{EE7D3AB9-83CE-4121-B5F5-11288FC31A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700" decel="100000" fill="hold"/>
                                        <p:tgtEl>
                                          <p:spTgt spid="6">
                                            <p:graphicEl>
                                              <a:dgm id="{EE7D3AB9-83CE-4121-B5F5-11288FC31A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7D3AB9-83CE-4121-B5F5-11288FC31A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'Ηχος-turbine F4  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800C7B7-3138-4444-8EE6-232DF7C6E7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6">
                                            <p:graphicEl>
                                              <a:dgm id="{7800C7B7-3138-4444-8EE6-232DF7C6E7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">
                                            <p:graphicEl>
                                              <a:dgm id="{7800C7B7-3138-4444-8EE6-232DF7C6E7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700" decel="100000" fill="hold"/>
                                        <p:tgtEl>
                                          <p:spTgt spid="6">
                                            <p:graphicEl>
                                              <a:dgm id="{7800C7B7-3138-4444-8EE6-232DF7C6E7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800C7B7-3138-4444-8EE6-232DF7C6E7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'Ηχος-turbine F4  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792B69-C568-490B-8842-4CBC5FEEF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6">
                                            <p:graphicEl>
                                              <a:dgm id="{44792B69-C568-490B-8842-4CBC5FEEF0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6">
                                            <p:graphicEl>
                                              <a:dgm id="{44792B69-C568-490B-8842-4CBC5FEEF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00" decel="100000" fill="hold"/>
                                        <p:tgtEl>
                                          <p:spTgt spid="6">
                                            <p:graphicEl>
                                              <a:dgm id="{44792B69-C568-490B-8842-4CBC5FEEF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792B69-C568-490B-8842-4CBC5FEEF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'Ηχος-turbine F4  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1802C8-F572-4BC7-967A-9F22E8CE7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6">
                                            <p:graphicEl>
                                              <a:dgm id="{DD1802C8-F572-4BC7-967A-9F22E8CE7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6">
                                            <p:graphicEl>
                                              <a:dgm id="{DD1802C8-F572-4BC7-967A-9F22E8CE7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700" decel="100000" fill="hold"/>
                                        <p:tgtEl>
                                          <p:spTgt spid="6">
                                            <p:graphicEl>
                                              <a:dgm id="{DD1802C8-F572-4BC7-967A-9F22E8CE7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1802C8-F572-4BC7-967A-9F22E8CE7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'Ηχος-turbine F4  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9D7D69-DF4A-417A-AE3D-5CBC2F6D7E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6">
                                            <p:graphicEl>
                                              <a:dgm id="{909D7D69-DF4A-417A-AE3D-5CBC2F6D7E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6">
                                            <p:graphicEl>
                                              <a:dgm id="{909D7D69-DF4A-417A-AE3D-5CBC2F6D7E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700" decel="100000" fill="hold"/>
                                        <p:tgtEl>
                                          <p:spTgt spid="6">
                                            <p:graphicEl>
                                              <a:dgm id="{909D7D69-DF4A-417A-AE3D-5CBC2F6D7E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9D7D69-DF4A-417A-AE3D-5CBC2F6D7E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'Ηχος-turbine F4  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FDC403-F063-4E3A-8893-34588D943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6">
                                            <p:graphicEl>
                                              <a:dgm id="{C7FDC403-F063-4E3A-8893-34588D943D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6">
                                            <p:graphicEl>
                                              <a:dgm id="{C7FDC403-F063-4E3A-8893-34588D943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700" decel="100000" fill="hold"/>
                                        <p:tgtEl>
                                          <p:spTgt spid="6">
                                            <p:graphicEl>
                                              <a:dgm id="{C7FDC403-F063-4E3A-8893-34588D943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FDC403-F063-4E3A-8893-34588D943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'Ηχος-turbine F4  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A27B3A-2CE6-47C8-8D74-50810CBD6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6">
                                            <p:graphicEl>
                                              <a:dgm id="{95A27B3A-2CE6-47C8-8D74-50810CBD62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6">
                                            <p:graphicEl>
                                              <a:dgm id="{95A27B3A-2CE6-47C8-8D74-50810CBD6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700" decel="100000" fill="hold"/>
                                        <p:tgtEl>
                                          <p:spTgt spid="6">
                                            <p:graphicEl>
                                              <a:dgm id="{95A27B3A-2CE6-47C8-8D74-50810CBD6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A27B3A-2CE6-47C8-8D74-50810CBD6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'Ηχος-turbine F4  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CDD0527-76FA-408A-BE15-B4016AD5E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7">
                                            <p:graphicEl>
                                              <a:dgm id="{ECDD0527-76FA-408A-BE15-B4016AD5E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7">
                                            <p:graphicEl>
                                              <a:dgm id="{ECDD0527-76FA-408A-BE15-B4016AD5E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7">
                                            <p:graphicEl>
                                              <a:dgm id="{ECDD0527-76FA-408A-BE15-B4016AD5E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7">
                                            <p:graphicEl>
                                              <a:dgm id="{ECDD0527-76FA-408A-BE15-B4016AD5E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73BAF4-482D-4126-9E79-F9A6F4E040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7">
                                            <p:graphicEl>
                                              <a:dgm id="{AC73BAF4-482D-4126-9E79-F9A6F4E040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7">
                                            <p:graphicEl>
                                              <a:dgm id="{AC73BAF4-482D-4126-9E79-F9A6F4E040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7">
                                            <p:graphicEl>
                                              <a:dgm id="{AC73BAF4-482D-4126-9E79-F9A6F4E040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7">
                                            <p:graphicEl>
                                              <a:dgm id="{AC73BAF4-482D-4126-9E79-F9A6F4E040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B7E735-F5E4-41A6-94F3-3DA1804D8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7">
                                            <p:graphicEl>
                                              <a:dgm id="{10B7E735-F5E4-41A6-94F3-3DA1804D8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7">
                                            <p:graphicEl>
                                              <a:dgm id="{10B7E735-F5E4-41A6-94F3-3DA1804D8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7">
                                            <p:graphicEl>
                                              <a:dgm id="{10B7E735-F5E4-41A6-94F3-3DA1804D8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7">
                                            <p:graphicEl>
                                              <a:dgm id="{10B7E735-F5E4-41A6-94F3-3DA1804D8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'Ηχος-turbine F4  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2F862F2-D1BB-49A7-BD1A-15D12AA02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7">
                                            <p:graphicEl>
                                              <a:dgm id="{E2F862F2-D1BB-49A7-BD1A-15D12AA02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7">
                                            <p:graphicEl>
                                              <a:dgm id="{E2F862F2-D1BB-49A7-BD1A-15D12AA02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7">
                                            <p:graphicEl>
                                              <a:dgm id="{E2F862F2-D1BB-49A7-BD1A-15D12AA02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7">
                                            <p:graphicEl>
                                              <a:dgm id="{E2F862F2-D1BB-49A7-BD1A-15D12AA02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'Ηχος-turbine F4  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F76397-E298-41AF-9526-A58D0757A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7">
                                            <p:graphicEl>
                                              <a:dgm id="{A2F76397-E298-41AF-9526-A58D0757A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7">
                                            <p:graphicEl>
                                              <a:dgm id="{A2F76397-E298-41AF-9526-A58D0757A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7">
                                            <p:graphicEl>
                                              <a:dgm id="{A2F76397-E298-41AF-9526-A58D0757A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7">
                                            <p:graphicEl>
                                              <a:dgm id="{A2F76397-E298-41AF-9526-A58D0757A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Ήχος TOP GUN - F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F80FBF7-2A1B-4A08-ABB9-9BEB3829F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0" fill="hold"/>
                                        <p:tgtEl>
                                          <p:spTgt spid="7">
                                            <p:graphicEl>
                                              <a:dgm id="{CF80FBF7-2A1B-4A08-ABB9-9BEB3829F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0" fill="hold"/>
                                        <p:tgtEl>
                                          <p:spTgt spid="7">
                                            <p:graphicEl>
                                              <a:dgm id="{CF80FBF7-2A1B-4A08-ABB9-9BEB3829F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7">
                                            <p:graphicEl>
                                              <a:dgm id="{CF80FBF7-2A1B-4A08-ABB9-9BEB3829F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7">
                                            <p:graphicEl>
                                              <a:dgm id="{CF80FBF7-2A1B-4A08-ABB9-9BEB3829F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Ήχος TOP GUN - F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7" grpId="0" uiExpand="1">
        <p:bldSub>
          <a:bldDgm bld="one"/>
        </p:bldSub>
      </p:bldGraphic>
      <p:bldP spid="5" grpId="0" animBg="1"/>
    </p:bldLst>
  </p:timing>
</p:sld>
</file>

<file path=ppt/theme/theme1.xml><?xml version="1.0" encoding="utf-8"?>
<a:theme xmlns:a="http://schemas.openxmlformats.org/drawingml/2006/main" name="1-Μεταφορές και επικοινωνίες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Επικοινωνία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1-Μεταφορές και επικοινωνίες</Template>
  <TotalTime>39</TotalTime>
  <Words>384</Words>
  <Application>Microsoft Office PowerPoint</Application>
  <PresentationFormat>Προβολή στην οθόνη (4:3)</PresentationFormat>
  <Paragraphs>122</Paragraphs>
  <Slides>17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17</vt:i4>
      </vt:variant>
    </vt:vector>
  </HeadingPairs>
  <TitlesOfParts>
    <vt:vector size="19" baseType="lpstr">
      <vt:lpstr>1-Μεταφορές και επικοινωνίες</vt:lpstr>
      <vt:lpstr>Επικοινωνία</vt:lpstr>
      <vt:lpstr>Παρουσίαση του PowerPoint</vt:lpstr>
      <vt:lpstr>Μεταφορές</vt:lpstr>
      <vt:lpstr>Θαλάσσια μέσα μεταφοράς για  μικρές αποστάσεις</vt:lpstr>
      <vt:lpstr>Θαλάσσια μέσα μεταφοράς για  μεγάλες  αποστάσεις</vt:lpstr>
      <vt:lpstr>Χερσαία (ξηράς) μέσα μεταφοράς  με καθορισμένη διαδρομή</vt:lpstr>
      <vt:lpstr>Χερσαία (ξηράς) μέσα μεταφοράς  ελεύθερης διαδρομής</vt:lpstr>
      <vt:lpstr>Παρουσίαση του PowerPoint</vt:lpstr>
      <vt:lpstr>Παρουσίαση του PowerPoint</vt:lpstr>
      <vt:lpstr>Εναέρια μέσα μεταφοράς  Βαρύτερα από τον αέρα</vt:lpstr>
      <vt:lpstr>Παρουσίαση του PowerPoint</vt:lpstr>
      <vt:lpstr>     Βασικοί τύποι επικοινωνιών  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Τεχν_α΄_γυμν.-Μεταφορές και επικοινωνίες</dc:title>
  <dc:subject>Παρουσίαση της ενότητας ¨μεταφορές και επικοινωνίες" , για το μάθημα της τεχνολογίας γυμνασίου</dc:subject>
  <dc:creator>Ντούσης Ηρακλης</dc:creator>
  <cp:keywords>τεχνολογίαγυμνασίου,μάθηματεχνολογία,τεχνολογίαα΄γυμνασίου,τεχνολογίαβ΄γυμνασίου,εργασίεςτεχνολογίας,έργασίατεχνολογίαςβ΄γυμνασίου,Ντούσης,1ογυμνάσιοΡέντη,ομαδικόέργο,γραπτήεργασίατεχνολογίας,τεχνεργασίες,ατομικόέργο,ανάθεσηεργασίαςστηντεχνολογία,μεταφορές,επικοινωνίες</cp:keywords>
  <cp:lastModifiedBy>A</cp:lastModifiedBy>
  <cp:revision>5</cp:revision>
  <dcterms:created xsi:type="dcterms:W3CDTF">2014-07-08T16:00:23Z</dcterms:created>
  <dcterms:modified xsi:type="dcterms:W3CDTF">2017-11-04T22:04:01Z</dcterms:modified>
</cp:coreProperties>
</file>