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F609-A07E-47F4-A7F4-B028F933C8F7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FA74-527E-412F-B1B0-C23FCAC3D0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24328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F609-A07E-47F4-A7F4-B028F933C8F7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FA74-527E-412F-B1B0-C23FCAC3D0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7620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F609-A07E-47F4-A7F4-B028F933C8F7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FA74-527E-412F-B1B0-C23FCAC3D0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7556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F609-A07E-47F4-A7F4-B028F933C8F7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FA74-527E-412F-B1B0-C23FCAC3D0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0979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F609-A07E-47F4-A7F4-B028F933C8F7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FA74-527E-412F-B1B0-C23FCAC3D0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3076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F609-A07E-47F4-A7F4-B028F933C8F7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FA74-527E-412F-B1B0-C23FCAC3D0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82233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F609-A07E-47F4-A7F4-B028F933C8F7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FA74-527E-412F-B1B0-C23FCAC3D0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54755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F609-A07E-47F4-A7F4-B028F933C8F7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FA74-527E-412F-B1B0-C23FCAC3D0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1820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F609-A07E-47F4-A7F4-B028F933C8F7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FA74-527E-412F-B1B0-C23FCAC3D0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9650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F609-A07E-47F4-A7F4-B028F933C8F7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FA74-527E-412F-B1B0-C23FCAC3D0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326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F609-A07E-47F4-A7F4-B028F933C8F7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FA74-527E-412F-B1B0-C23FCAC3D0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0759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0F609-A07E-47F4-A7F4-B028F933C8F7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1FA74-527E-412F-B1B0-C23FCAC3D0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39080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23329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529046" cy="561703"/>
          </a:xfrm>
        </p:spPr>
        <p:txBody>
          <a:bodyPr>
            <a:normAutofit/>
          </a:bodyPr>
          <a:lstStyle/>
          <a:p>
            <a:r>
              <a:rPr lang="el-GR" sz="2400" b="1" dirty="0" smtClean="0"/>
              <a:t>Ο ΕΥΑΓΓΕΛΙΣΜΟΣ ΤΗΣ ΘΕΟΤΟΚΟΥ</a:t>
            </a:r>
            <a:endParaRPr lang="el-GR" sz="2400" b="1" dirty="0"/>
          </a:p>
        </p:txBody>
      </p:sp>
      <p:pic>
        <p:nvPicPr>
          <p:cNvPr id="5" name="Θέση εικόνας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90" b="20390"/>
          <a:stretch>
            <a:fillRect/>
          </a:stretch>
        </p:blipFill>
        <p:spPr>
          <a:xfrm>
            <a:off x="6479177" y="457201"/>
            <a:ext cx="4876210" cy="5403850"/>
          </a:xfrm>
        </p:spPr>
      </p:pic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1162594"/>
            <a:ext cx="4960121" cy="4706394"/>
          </a:xfrm>
        </p:spPr>
        <p:txBody>
          <a:bodyPr>
            <a:normAutofit/>
          </a:bodyPr>
          <a:lstStyle/>
          <a:p>
            <a:r>
              <a:rPr lang="el-GR" sz="2000" b="1" dirty="0" smtClean="0"/>
              <a:t>Ο αρχάγγελος Γαβριήλ </a:t>
            </a:r>
            <a:r>
              <a:rPr lang="el-GR" sz="2000" dirty="0" smtClean="0"/>
              <a:t>κρατώντας το σκήπτρο με το αριστερό του χέρι έφερε στην Μαριάμ το χαρμόσυνο μήνυμα , πως θα γεννήσει τον Μεσσία. </a:t>
            </a:r>
          </a:p>
          <a:p>
            <a:r>
              <a:rPr lang="el-GR" sz="2000" dirty="0" smtClean="0"/>
              <a:t>Η Θεοτόκος η «κεχαριτωμένη» , η ευλογημένη μεταξύ των γυναικών , η Μητέρα του Θεού εικονίζεται καθισμένη καθώς υπογραμμίζεται η υπεροχή της απέναντι στον αρχάγγελο.</a:t>
            </a:r>
          </a:p>
          <a:p>
            <a:r>
              <a:rPr lang="el-GR" sz="2000" dirty="0" smtClean="0"/>
              <a:t>Αποδέχεται το θέλημα του Θεού με ταπεινοφροσύνη. 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5418245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64</Words>
  <Application>Microsoft Office PowerPoint</Application>
  <PresentationFormat>Ευρεία οθόνη</PresentationFormat>
  <Paragraphs>4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Θέμα του Office</vt:lpstr>
      <vt:lpstr>Παρουσίαση του PowerPoint</vt:lpstr>
      <vt:lpstr>Ο ΕΥΑΓΓΕΛΙΣΜΟΣ ΤΗΣ ΘΕΟΤΟΚΟΥ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2</cp:revision>
  <dcterms:created xsi:type="dcterms:W3CDTF">2024-11-24T08:45:48Z</dcterms:created>
  <dcterms:modified xsi:type="dcterms:W3CDTF">2024-11-24T08:52:10Z</dcterms:modified>
</cp:coreProperties>
</file>