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5C6D1-13FF-437F-81CF-B2F48B734A59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B98F-96B0-46DB-8756-6E0FA9112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5C6D1-13FF-437F-81CF-B2F48B734A59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B98F-96B0-46DB-8756-6E0FA9112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5C6D1-13FF-437F-81CF-B2F48B734A59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B98F-96B0-46DB-8756-6E0FA9112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5C6D1-13FF-437F-81CF-B2F48B734A59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B98F-96B0-46DB-8756-6E0FA9112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5C6D1-13FF-437F-81CF-B2F48B734A59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B98F-96B0-46DB-8756-6E0FA9112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5C6D1-13FF-437F-81CF-B2F48B734A59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B98F-96B0-46DB-8756-6E0FA9112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5C6D1-13FF-437F-81CF-B2F48B734A59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B98F-96B0-46DB-8756-6E0FA9112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5C6D1-13FF-437F-81CF-B2F48B734A59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B98F-96B0-46DB-8756-6E0FA9112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5C6D1-13FF-437F-81CF-B2F48B734A59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B98F-96B0-46DB-8756-6E0FA9112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5C6D1-13FF-437F-81CF-B2F48B734A59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B98F-96B0-46DB-8756-6E0FA9112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5C6D1-13FF-437F-81CF-B2F48B734A59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B98F-96B0-46DB-8756-6E0FA9112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5C6D1-13FF-437F-81CF-B2F48B734A59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DB98F-96B0-46DB-8756-6E0FA9112B0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ΠΕΝΤΗΚΟΣΤΗ</a:t>
            </a:r>
            <a:endParaRPr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928671"/>
            <a:ext cx="4040188" cy="285752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l-GR" dirty="0" smtClean="0"/>
              <a:t>ΔΟΜΗΝΙΚΟΥ ΘΕΟΤΟΚΟΠΟΥΛΟΥ</a:t>
            </a:r>
            <a:endParaRPr lang="en-US" dirty="0"/>
          </a:p>
        </p:txBody>
      </p:sp>
      <p:pic>
        <p:nvPicPr>
          <p:cNvPr id="7" name="6 - Θέση περιεχομένου" descr="El Greco Pentikosti 1600 Prado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0034" y="1428736"/>
            <a:ext cx="3214710" cy="4929222"/>
          </a:xfrm>
        </p:spPr>
      </p:pic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286249" y="928671"/>
            <a:ext cx="4400552" cy="285752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l-GR" smtClean="0"/>
              <a:t>ΒΥΖΑΝΤΙΝΗ ΕΙΚΟΝΑ</a:t>
            </a:r>
            <a:endParaRPr lang="en-US" dirty="0"/>
          </a:p>
        </p:txBody>
      </p:sp>
      <p:pic>
        <p:nvPicPr>
          <p:cNvPr id="8" name="7 - Θέση περιεχομένου" descr="Πεντηκοστη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214811" y="1428736"/>
            <a:ext cx="4471990" cy="4857784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</Words>
  <Application>Microsoft Office PowerPoint</Application>
  <PresentationFormat>Προβολή στην οθόνη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Θέμα του Office</vt:lpstr>
      <vt:lpstr>Διαφάνεια 1</vt:lpstr>
      <vt:lpstr>ΠΕΝΤΗΚΟΣΤΗ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Windows User</dc:creator>
  <cp:lastModifiedBy>Windows User</cp:lastModifiedBy>
  <cp:revision>1</cp:revision>
  <dcterms:created xsi:type="dcterms:W3CDTF">2022-09-14T07:44:22Z</dcterms:created>
  <dcterms:modified xsi:type="dcterms:W3CDTF">2022-09-14T07:52:08Z</dcterms:modified>
</cp:coreProperties>
</file>