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221C6-5AB7-4099-AE3B-81EFEC6EDC2F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7CB91-0161-4E64-B52C-F5335626BA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04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CB91-0161-4E64-B52C-F5335626BA4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61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1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9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5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63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5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37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5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50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12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48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3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D7FA-FA2D-4D61-8D1D-09DDA0DF753A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0CA3-3743-406F-B710-4AF2AA3D55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5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12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201548" cy="280831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80" y="4857261"/>
            <a:ext cx="1857143" cy="152406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1587390" cy="11338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1512168" cy="115474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443596" y="556086"/>
            <a:ext cx="132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hare</a:t>
            </a:r>
            <a:endParaRPr lang="el-G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117320" y="568201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eagle</a:t>
            </a:r>
            <a:endParaRPr lang="el-G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911114" y="5265351"/>
            <a:ext cx="9653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owl</a:t>
            </a:r>
            <a:endParaRPr lang="el-G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02" y="1700808"/>
            <a:ext cx="1025472" cy="1125662"/>
          </a:xfrm>
          <a:prstGeom prst="rect">
            <a:avLst/>
          </a:prstGeom>
        </p:spPr>
      </p:pic>
      <p:pic>
        <p:nvPicPr>
          <p:cNvPr id="10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34052" y="251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0081"/>
            <a:ext cx="7479107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86916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different 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διαφορετικός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    -    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same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 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ίδιος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weak 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αδύναμος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    -  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boring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 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βαρετός</a:t>
            </a:r>
            <a:endParaRPr lang="en-US" sz="28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What a shame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 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Τι κρίμα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What a pity 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Τι κρίμα</a:t>
            </a:r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3204" y="63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5313"/>
            <a:ext cx="7686709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50912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Respect my rights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 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Σεβάσου τα δικαιώματά μου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The world will be so bright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! =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Ο κόσμος θα είναι τόσο φωτεινός!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Everything will be alright</a:t>
            </a: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! </a:t>
            </a:r>
            <a:r>
              <a:rPr lang="el-GR" sz="2800" dirty="0" smtClean="0">
                <a:solidFill>
                  <a:srgbClr val="00B0F0"/>
                </a:solidFill>
                <a:latin typeface="Comic Sans MS" pitchFamily="66" charset="0"/>
              </a:rPr>
              <a:t>= Όλα θα είναι εντάξει! </a:t>
            </a:r>
            <a:endParaRPr lang="el-GR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9188" y="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53" y="2276872"/>
            <a:ext cx="7297188" cy="187220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00" y="4781768"/>
            <a:ext cx="1758941" cy="119195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81768"/>
            <a:ext cx="1368152" cy="120786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3" y="4789723"/>
            <a:ext cx="1604002" cy="119195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10" y="342865"/>
            <a:ext cx="1086231" cy="10862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47" y="332656"/>
            <a:ext cx="947737" cy="108623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37" y="332656"/>
            <a:ext cx="1405050" cy="108623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97900" cy="1086231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591043" y="1414422"/>
            <a:ext cx="950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lion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637950" y="1451814"/>
            <a:ext cx="21916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kangaroo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87011" y="1487824"/>
            <a:ext cx="1348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hippo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368257" y="1517235"/>
            <a:ext cx="1289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tiger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307502" y="5997829"/>
            <a:ext cx="952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fox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3417794" y="6024402"/>
            <a:ext cx="1880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octopus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2359" y="6024402"/>
            <a:ext cx="2108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elephant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19903" y="201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987"/>
            <a:ext cx="2717900" cy="227401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" y="2537810"/>
            <a:ext cx="2679517" cy="204617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4"/>
            <a:ext cx="2699792" cy="256134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800537" y="620688"/>
            <a:ext cx="165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hare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800537" y="2950971"/>
            <a:ext cx="185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eagle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020950" y="5157192"/>
            <a:ext cx="1212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owl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11111E-6 L 6.94444E-6 1.11111E-6 C -0.00555 -0.00278 -0.01111 -0.00509 -0.01649 -0.0081 C -0.01857 -0.00926 -0.02031 -0.01111 -0.02239 -0.01204 C -0.03072 -0.01574 -0.03992 -0.01667 -0.04774 -0.02199 C -0.05746 -0.02847 -0.05156 -0.02523 -0.06562 -0.02986 C -0.06718 -0.03125 -0.06857 -0.03287 -0.07013 -0.03403 C -0.08211 -0.0412 -0.08176 -0.04074 -0.09114 -0.04398 C -0.09253 -0.04514 -0.09392 -0.04699 -0.09548 -0.04792 C -0.09791 -0.04907 -0.10051 -0.04907 -0.10295 -0.04977 C -0.11701 -0.0544 -0.09097 -0.04931 -0.121 -0.0537 L -0.19999 -0.05185 C -0.20607 -0.05162 -0.21197 -0.04907 -0.21788 -0.04792 C -0.22135 -0.04699 -0.22499 -0.04653 -0.22847 -0.04583 C -0.23437 -0.04329 -0.2401 -0.03958 -0.24635 -0.03796 C -0.24878 -0.03727 -0.25138 -0.03681 -0.25381 -0.03588 C -0.25642 -0.03495 -0.25867 -0.03287 -0.26128 -0.03195 C -0.2651 -0.03032 -0.26926 -0.02963 -0.27326 -0.02801 L -0.2776 -0.02593 C -0.28749 -0.00833 -0.28506 -0.01644 -0.28819 -0.00417 C -0.28767 0.00856 -0.28888 0.02153 -0.28663 0.0338 C -0.28611 0.03657 -0.28229 0.03588 -0.28072 0.03773 C -0.27881 0.03981 -0.27795 0.04329 -0.27621 0.0456 C -0.27274 0.05023 -0.27031 0.05023 -0.26579 0.05162 C -0.25538 0.06551 -0.26874 0.0493 -0.25225 0.06157 C -0.25051 0.06296 -0.24965 0.0662 -0.24774 0.06759 C -0.24409 0.07037 -0.23992 0.07153 -0.23593 0.07361 C -0.22673 0.08588 -0.23333 0.07824 -0.21354 0.09143 C -0.21058 0.09352 -0.20763 0.09606 -0.20451 0.09745 C -0.19999 0.0993 -0.19548 0.10093 -0.19114 0.10347 C -0.18593 0.10625 -0.18124 0.11065 -0.17621 0.11343 L -0.16874 0.11736 C -0.15989 0.12893 -0.1677 0.11968 -0.15086 0.13333 C -0.14774 0.13565 -0.14496 0.13866 -0.14183 0.1412 C -0.13836 0.14398 -0.13489 0.1463 -0.13142 0.14907 C -0.12986 0.15046 -0.12847 0.15185 -0.1269 0.15301 C -0.12447 0.15509 -0.1217 0.15671 -0.11944 0.15903 C -0.11579 0.16273 -0.11267 0.16736 -0.10902 0.17106 C -0.10711 0.17268 -0.10486 0.17315 -0.10295 0.175 C -0.10069 0.17731 -0.09913 0.18055 -0.09704 0.18287 C -0.08749 0.19375 -0.06996 0.20926 -0.06267 0.22083 C -0.06024 0.22477 -0.05815 0.22917 -0.0552 0.23264 C -0.04808 0.2412 -0.03854 0.2463 -0.03281 0.25648 C -0.03142 0.25926 -0.0302 0.2625 -0.02847 0.26458 C -0.02378 0.26968 -0.01805 0.27315 -0.01354 0.27847 C -0.00867 0.2838 -0.00451 0.29051 6.94444E-6 0.2963 C 0.00192 0.29907 0.00417 0.30139 0.00591 0.3044 C 0.02223 0.33148 -0.0019 0.29051 0.02084 0.33426 C 0.02205 0.33657 0.02414 0.33796 0.02535 0.34005 C 0.03455 0.35718 0.0441 0.37384 0.05226 0.3919 C 0.05365 0.39514 0.05539 0.39838 0.05678 0.40185 C 0.06285 0.41829 0.05261 0.39676 0.06112 0.41389 C 0.06389 0.43542 0.06077 0.4162 0.06719 0.43958 C 0.0698 0.44954 0.07205 0.45949 0.07466 0.46944 C 0.07587 0.47477 0.07761 0.48009 0.07917 0.48542 C 0.08126 0.50324 0.08039 0.49815 0.08508 0.5213 C 0.08751 0.5331 0.09046 0.54491 0.09254 0.55694 C 0.10348 0.62315 0.09028 0.5662 0.10296 0.61667 C 0.10348 0.6213 0.10365 0.62616 0.10452 0.63055 C 0.10504 0.63403 0.10643 0.63727 0.10747 0.64051 C 0.10799 0.64259 0.10851 0.64468 0.10903 0.64653 C 0.10851 0.65787 0.10869 0.66921 0.10747 0.68032 C 0.10712 0.68287 0.10608 0.68542 0.10452 0.68634 C 0.09393 0.69236 0.08403 0.69236 0.0731 0.69444 L 0.01633 0.70417 C -0.01597 0.7037 -0.04826 0.70463 -0.08055 0.70231 C -0.08489 0.70208 -0.08854 0.69815 -0.09253 0.6963 C -0.09444 0.69537 -0.09652 0.69491 -0.09861 0.69444 C -0.10104 0.69167 -0.10329 0.68843 -0.10607 0.68634 C -0.11024 0.6831 -0.11545 0.68218 -0.11944 0.67847 C -0.13958 0.65995 -0.121 0.6669 -0.13732 0.6625 C -0.1434 0.65579 -0.14913 0.64884 -0.1552 0.64259 C -0.17534 0.62222 -0.17829 0.62384 -0.19114 0.60486 C -0.1927 0.60231 -0.19426 0.59977 -0.19565 0.59676 C -0.20277 0.58102 -0.20885 0.56458 -0.21649 0.54907 C -0.22135 0.53912 -0.23767 0.50764 -0.2434 0.49143 C -0.25069 0.47037 -0.24253 0.48843 -0.24774 0.46759 C -0.24843 0.46528 -0.24982 0.46343 -0.25086 0.46157 C -0.25451 0.43634 -0.24895 0.46435 -0.25676 0.4456 C -0.25833 0.4419 -0.25781 0.43704 -0.25972 0.43356 C -0.27239 0.41111 -0.25694 0.43958 -0.26718 0.41782 C -0.26857 0.41505 -0.27048 0.41273 -0.2717 0.40972 C -0.27308 0.40671 -0.27274 0.40231 -0.27465 0.39977 C -0.28107 0.3912 -0.28871 0.38565 -0.29704 0.38194 C -0.30156 0.37986 -0.30763 0.37893 -0.31197 0.37801 C -0.31492 0.37662 -0.31788 0.37454 -0.321 0.37407 C -0.34774 0.36944 -0.32881 0.37222 -0.3776 0.36991 C -0.371 0.36805 -0.35954 0.36412 -0.35225 0.36412 C -0.3493 0.36412 -0.34635 0.36505 -0.3434 0.36597 C -0.34236 0.36643 -0.34131 0.36736 -0.34045 0.36805 L -0.33888 0.36805 L -0.33888 0.3581 " pathEditMode="relative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1296 L -0.02239 0.01319 C -0.02795 0.01435 -0.0335 0.01527 -0.03888 0.01689 C -0.04201 0.01782 -0.04461 0.02083 -0.04774 0.02106 L -0.10902 0.01898 C -0.11371 0.01689 -0.11892 0.01412 -0.12395 0.01296 C -0.12743 0.01226 -0.1309 0.01157 -0.13437 0.01111 C -0.14791 0.00023 -0.1401 0.00578 -0.16267 -0.00695 C -0.16527 -0.00834 -0.1677 -0.0095 -0.17013 -0.01088 C -0.17222 -0.01204 -0.17413 -0.01366 -0.17621 -0.01482 C -0.1802 -0.01713 -0.18368 -0.0176 -0.18802 -0.01875 C -0.18906 -0.02292 -0.19218 -0.02709 -0.19114 -0.03102 C -0.18941 -0.03658 -0.17829 -0.04028 -0.17465 -0.04306 C -0.13958 -0.06737 -0.1592 -0.0588 -0.11493 -0.08079 C -0.09375 -0.09121 -0.07257 -0.10163 -0.05086 -0.11042 C -0.04583 -0.11274 -0.04079 -0.11389 -0.03593 -0.11644 C -0.03073 -0.11945 -0.02604 -0.12362 -0.021 -0.12639 C -0.01614 -0.1294 -0.01093 -0.13172 -0.00607 -0.13426 C 0.00226 -0.13913 0.01719 -0.15024 0.02379 -0.15625 C 0.02674 -0.1588 0.03004 -0.16112 0.03282 -0.16413 C 0.03455 -0.16667 0.03559 -0.16968 0.03716 -0.172 C 0.04271 -0.18079 0.04827 -0.18288 0.05209 -0.19607 C 0.05313 -0.19931 0.05382 -0.20278 0.05521 -0.20602 C 0.07448 -0.25024 0.05434 -0.20209 0.06702 -0.22593 C 0.07535 -0.24144 0.0757 -0.24306 0.08056 -0.25579 C 0.08108 -0.25903 0.08125 -0.26274 0.08195 -0.26598 C 0.08368 -0.27269 0.08594 -0.27917 0.08802 -0.28542 C 0.08889 -0.28889 0.08959 -0.29237 0.09098 -0.29538 L 0.09688 -0.30973 C 0.0974 -0.31505 0.09757 -0.32014 0.09844 -0.32524 C 0.09914 -0.3294 0.10122 -0.33311 0.10139 -0.33727 C 0.10174 -0.35325 0.1007 -0.36922 0.09983 -0.38496 C 0.09983 -0.38704 0.09948 -0.38936 0.09844 -0.39098 C 0.09219 -0.40047 0.08768 -0.40139 0.08056 -0.40903 C 0.0783 -0.41135 0.07709 -0.41528 0.07448 -0.4169 C 0.06684 -0.422 0.05868 -0.42524 0.0507 -0.42894 C 0.03212 -0.43727 0.03577 -0.43588 0.02084 -0.43866 C 0.00539 -0.43612 -0.01024 -0.43519 -0.02552 -0.43079 C -0.0309 -0.42917 -0.03559 -0.42454 -0.04045 -0.42084 C -0.05052 -0.41297 -0.07395 -0.39491 -0.08507 -0.38102 C -0.0967 -0.36667 -0.09982 -0.35209 -0.10902 -0.33334 C -0.11024 -0.33102 -0.11198 -0.3294 -0.11354 -0.32732 C -0.11684 -0.28727 -0.1125 -0.32778 -0.11788 -0.29746 C -0.12569 -0.25394 -0.1177 -0.27061 -0.12847 -0.25163 L -0.12239 -0.22778 L -0.11788 -0.20996 C -0.11441 -0.17639 -0.11979 -0.22014 -0.11041 -0.17431 C -0.1085 -0.16436 -0.10694 -0.15463 -0.10607 -0.14422 L -0.10156 -0.09653 C -0.10746 -0.01227 -0.11284 0.07222 -0.11944 0.15625 C -0.11979 0.1618 -0.121 0.16689 -0.12239 0.17222 C -0.12638 0.18634 -0.13107 0.2 -0.13593 0.21365 C -0.13663 0.21597 -0.13802 0.21782 -0.13888 0.2199 C -0.14097 0.22569 -0.14305 0.23171 -0.14479 0.23773 C -0.1493 0.25254 -0.146 0.24861 -0.15382 0.26342 C -0.15503 0.26574 -0.15659 0.26782 -0.15833 0.26967 C -0.17604 0.29004 -0.16979 0.28518 -0.18211 0.29351 C -0.18402 0.29629 -0.18576 0.29907 -0.18802 0.30138 C -0.19132 0.30462 -0.19496 0.30717 -0.19861 0.30925 C -0.20833 0.3162 -0.22031 0.32361 -0.23142 0.32731 C -0.23472 0.32847 -0.23836 0.32847 -0.24184 0.32939 C -0.24375 0.32986 -0.24583 0.33101 -0.24774 0.33148 C -0.25173 0.3324 -0.25573 0.33263 -0.25972 0.3331 C -0.26215 0.33379 -0.26458 0.33472 -0.26718 0.33518 L -0.31198 0.34328 C -0.33333 0.34722 -0.32361 0.34699 -0.33125 0.34699 L -0.33125 0.34722 " pathEditMode="relative" rAng="0" ptsTypes="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00047 L -0.02135 0.0007 C -0.02777 -0.00486 -0.03402 -0.01065 -0.0408 -0.01551 C -0.05382 -0.025 -0.05642 -0.02338 -0.07066 -0.03148 C -0.07673 -0.03495 -0.08246 -0.03981 -0.08854 -0.04352 C -0.0934 -0.04629 -0.09861 -0.04838 -0.10347 -0.05139 C -0.10746 -0.0537 -0.11128 -0.05694 -0.11545 -0.05926 C -0.11875 -0.06157 -0.12239 -0.06319 -0.12587 -0.06527 C -0.13385 -0.07037 -0.14114 -0.07801 -0.14965 -0.08125 L -0.16007 -0.08518 C -0.16354 -0.08796 -0.16701 -0.09074 -0.17066 -0.09328 C -0.175 -0.09606 -0.18472 -0.10139 -0.18993 -0.10324 C -0.19201 -0.1037 -0.19392 -0.1044 -0.196 -0.10509 C -0.20208 -0.1074 -0.20295 -0.10926 -0.21093 -0.11111 C -0.2158 -0.11227 -0.22083 -0.11227 -0.22587 -0.11319 C -0.25625 -0.11828 -0.23455 -0.1162 -0.26753 -0.12106 C -0.27361 -0.12199 -0.27951 -0.12245 -0.28559 -0.12315 C -0.31979 -0.14328 -0.27725 -0.11967 -0.31389 -0.13495 C -0.31701 -0.13634 -0.31962 -0.13958 -0.32291 -0.14097 C -0.3276 -0.14305 -0.33281 -0.14352 -0.33784 -0.1449 C -0.36059 -0.16527 -0.32847 -0.13819 -0.40486 -0.15092 C -0.40712 -0.15115 -0.40364 -0.15694 -0.40191 -0.15879 C -0.4 -0.16111 -0.39705 -0.16157 -0.39444 -0.16273 C -0.371 -0.19421 -0.39357 -0.1669 -0.37812 -0.18078 C -0.37396 -0.18449 -0.37048 -0.18935 -0.36614 -0.19259 C -0.35694 -0.19953 -0.34618 -0.20231 -0.33784 -0.21065 C -0.32135 -0.22662 -0.30573 -0.24421 -0.28854 -0.25833 C -0.27812 -0.2669 -0.26718 -0.27477 -0.25712 -0.28426 C -0.25087 -0.29004 -0.24531 -0.29768 -0.23923 -0.30416 C -0.23593 -0.30764 -0.23212 -0.31041 -0.22882 -0.31412 C -0.21962 -0.3243 -0.21146 -0.33611 -0.20191 -0.34583 C -0.19201 -0.35602 -0.18107 -0.36481 -0.17066 -0.37384 C -0.16024 -0.38264 -0.15034 -0.39259 -0.13923 -0.39977 C -0.12378 -0.40949 -0.10729 -0.4169 -0.09305 -0.4294 C -0.07552 -0.4449 -0.09236 -0.43032 -0.06614 -0.45139 C -0.06458 -0.45254 -0.06319 -0.45416 -0.06163 -0.45532 C -0.05868 -0.45764 -0.05538 -0.45879 -0.0526 -0.46134 C -0.04496 -0.46875 -0.03802 -0.47754 -0.03021 -0.48518 C -0.02656 -0.48889 -0.02239 -0.49213 -0.0184 -0.49514 C 0.02066 -0.52546 -0.00173 -0.50625 0.0533 -0.5449 C 0.06875 -0.55578 0.05174 -0.54745 0.06372 -0.55277 C 0.0658 -0.55555 0.06788 -0.5581 0.06979 -0.56088 C 0.08004 -0.57615 0.07813 -0.57592 0.09063 -0.59074 C 0.09584 -0.59699 0.10139 -0.60277 0.10712 -0.60856 C 0.12275 -0.62477 0.11268 -0.61227 0.12205 -0.62453 C 0.12153 -0.6324 0.12257 -0.64097 0.12049 -0.64838 C 0.11702 -0.66088 0.09288 -0.65995 0.09063 -0.66041 C 0.08108 -0.66227 0.0717 -0.66481 0.06233 -0.66643 C 0.05434 -0.66759 0.04636 -0.66759 0.03837 -0.66828 C 0.02639 -0.66944 0.01459 -0.67152 0.00261 -0.67222 C -0.01441 -0.67338 -0.03125 -0.67361 -0.04826 -0.6743 L -0.08402 -0.67615 C -0.09652 -0.67569 -0.10885 -0.67453 -0.12135 -0.6743 L -0.36319 -0.67037 L -0.36319 -0.67014 " pathEditMode="relative" rAng="0" ptsTypes="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746" y="188639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accent6"/>
                </a:solidFill>
                <a:latin typeface="Comic Sans MS" pitchFamily="66" charset="0"/>
              </a:rPr>
              <a:t>Let’s learn English</a:t>
            </a:r>
            <a:endParaRPr lang="el-GR" sz="4800" i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143" y="2636912"/>
            <a:ext cx="183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weak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4920" y="1019636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αδύναμος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-1488" y="4005064"/>
            <a:ext cx="3347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different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3726" y="5445224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boring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6963"/>
            <a:ext cx="1304925" cy="51435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5822" y="1124744"/>
            <a:ext cx="18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same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394920" y="2564904"/>
            <a:ext cx="277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βαρετός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328891" y="3998984"/>
            <a:ext cx="1688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ίδιος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791096" y="5469362"/>
            <a:ext cx="4328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διαφορετικός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1979712" y="1700808"/>
            <a:ext cx="4349179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 flipV="1">
            <a:off x="1874023" y="1700808"/>
            <a:ext cx="3520897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>
            <a:off x="3345903" y="4581128"/>
            <a:ext cx="1445193" cy="1325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V="1">
            <a:off x="2267869" y="3212976"/>
            <a:ext cx="3127051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260648"/>
            <a:ext cx="7119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Thank you, children!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2" y="1340768"/>
            <a:ext cx="5791877" cy="459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67816" y="5934670"/>
            <a:ext cx="6470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This is an animal school.</a:t>
            </a:r>
            <a:endParaRPr lang="el-GR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96</Words>
  <Application>Microsoft Office PowerPoint</Application>
  <PresentationFormat>Προβολή στην οθόνη (4:3)</PresentationFormat>
  <Paragraphs>32</Paragraphs>
  <Slides>7</Slides>
  <Notes>1</Notes>
  <HiddenSlides>0</HiddenSlides>
  <MMClips>4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Konstantinos Papadamos</cp:lastModifiedBy>
  <cp:revision>8</cp:revision>
  <dcterms:created xsi:type="dcterms:W3CDTF">2015-04-10T16:21:12Z</dcterms:created>
  <dcterms:modified xsi:type="dcterms:W3CDTF">2015-04-16T18:23:17Z</dcterms:modified>
</cp:coreProperties>
</file>