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14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65042" y="-92836"/>
            <a:ext cx="18453042" cy="10379836"/>
          </a:xfrm>
          <a:custGeom>
            <a:avLst/>
            <a:gdLst/>
            <a:ahLst/>
            <a:cxnLst/>
            <a:rect r="r" b="b" t="t" l="l"/>
            <a:pathLst>
              <a:path h="10379836" w="18453042">
                <a:moveTo>
                  <a:pt x="0" y="0"/>
                </a:moveTo>
                <a:lnTo>
                  <a:pt x="18453042" y="0"/>
                </a:lnTo>
                <a:lnTo>
                  <a:pt x="18453042" y="10379836"/>
                </a:lnTo>
                <a:lnTo>
                  <a:pt x="0" y="103798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130" t="-16809" r="-11181" b="-450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800000">
            <a:off x="10341409" y="721965"/>
            <a:ext cx="7272758" cy="7612207"/>
          </a:xfrm>
          <a:custGeom>
            <a:avLst/>
            <a:gdLst/>
            <a:ahLst/>
            <a:cxnLst/>
            <a:rect r="r" b="b" t="t" l="l"/>
            <a:pathLst>
              <a:path h="7612207" w="7272758">
                <a:moveTo>
                  <a:pt x="0" y="0"/>
                </a:moveTo>
                <a:lnTo>
                  <a:pt x="7272758" y="0"/>
                </a:lnTo>
                <a:lnTo>
                  <a:pt x="7272758" y="7612207"/>
                </a:lnTo>
                <a:lnTo>
                  <a:pt x="0" y="76122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5068" t="-35124" r="-39390" b="-3387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452" t="-31952" r="-25706" b="-18205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343730" cy="10287000"/>
          </a:xfrm>
          <a:custGeom>
            <a:avLst/>
            <a:gdLst/>
            <a:ahLst/>
            <a:cxnLst/>
            <a:rect r="r" b="b" t="t" l="l"/>
            <a:pathLst>
              <a:path h="10287000" w="18343730">
                <a:moveTo>
                  <a:pt x="0" y="0"/>
                </a:moveTo>
                <a:lnTo>
                  <a:pt x="18343730" y="0"/>
                </a:lnTo>
                <a:lnTo>
                  <a:pt x="1834373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899" t="-30543" r="-25418" b="-1923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9050" y="0"/>
            <a:ext cx="18473070" cy="10287000"/>
          </a:xfrm>
          <a:custGeom>
            <a:avLst/>
            <a:gdLst/>
            <a:ahLst/>
            <a:cxnLst/>
            <a:rect r="r" b="b" t="t" l="l"/>
            <a:pathLst>
              <a:path h="10287000" w="18473070">
                <a:moveTo>
                  <a:pt x="0" y="0"/>
                </a:moveTo>
                <a:lnTo>
                  <a:pt x="18473070" y="0"/>
                </a:lnTo>
                <a:lnTo>
                  <a:pt x="1847307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249" t="-33671" r="-24664" b="-16748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9050" y="0"/>
            <a:ext cx="18433935" cy="10287000"/>
          </a:xfrm>
          <a:custGeom>
            <a:avLst/>
            <a:gdLst/>
            <a:ahLst/>
            <a:cxnLst/>
            <a:rect r="r" b="b" t="t" l="l"/>
            <a:pathLst>
              <a:path h="10287000" w="18433935">
                <a:moveTo>
                  <a:pt x="0" y="0"/>
                </a:moveTo>
                <a:lnTo>
                  <a:pt x="18433935" y="0"/>
                </a:lnTo>
                <a:lnTo>
                  <a:pt x="184339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579" t="-35829" r="-25678" b="-15627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3856" y="0"/>
            <a:ext cx="18495712" cy="10287000"/>
          </a:xfrm>
          <a:custGeom>
            <a:avLst/>
            <a:gdLst/>
            <a:ahLst/>
            <a:cxnLst/>
            <a:rect r="r" b="b" t="t" l="l"/>
            <a:pathLst>
              <a:path h="10287000" w="18495712">
                <a:moveTo>
                  <a:pt x="0" y="0"/>
                </a:moveTo>
                <a:lnTo>
                  <a:pt x="18495712" y="0"/>
                </a:lnTo>
                <a:lnTo>
                  <a:pt x="1849571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437" t="-29006" r="-20214" b="-12231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353784" cy="10287000"/>
          </a:xfrm>
          <a:custGeom>
            <a:avLst/>
            <a:gdLst/>
            <a:ahLst/>
            <a:cxnLst/>
            <a:rect r="r" b="b" t="t" l="l"/>
            <a:pathLst>
              <a:path h="10287000" w="18353784">
                <a:moveTo>
                  <a:pt x="0" y="0"/>
                </a:moveTo>
                <a:lnTo>
                  <a:pt x="18353784" y="0"/>
                </a:lnTo>
                <a:lnTo>
                  <a:pt x="183537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335" t="-30420" r="-25770" b="-20224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18787" y="-66502"/>
            <a:ext cx="18493754" cy="10353502"/>
          </a:xfrm>
          <a:custGeom>
            <a:avLst/>
            <a:gdLst/>
            <a:ahLst/>
            <a:cxnLst/>
            <a:rect r="r" b="b" t="t" l="l"/>
            <a:pathLst>
              <a:path h="10353502" w="18493754">
                <a:moveTo>
                  <a:pt x="0" y="0"/>
                </a:moveTo>
                <a:lnTo>
                  <a:pt x="18493753" y="0"/>
                </a:lnTo>
                <a:lnTo>
                  <a:pt x="18493753" y="10353502"/>
                </a:lnTo>
                <a:lnTo>
                  <a:pt x="0" y="103535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168" t="-33547" r="-19942" b="-6225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96446" y="0"/>
            <a:ext cx="18661842" cy="10287000"/>
          </a:xfrm>
          <a:custGeom>
            <a:avLst/>
            <a:gdLst/>
            <a:ahLst/>
            <a:cxnLst/>
            <a:rect r="r" b="b" t="t" l="l"/>
            <a:pathLst>
              <a:path h="10287000" w="18661842">
                <a:moveTo>
                  <a:pt x="0" y="0"/>
                </a:moveTo>
                <a:lnTo>
                  <a:pt x="18661842" y="0"/>
                </a:lnTo>
                <a:lnTo>
                  <a:pt x="1866184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109" t="-17423" r="-10952" b="-611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800000">
            <a:off x="0" y="1587516"/>
            <a:ext cx="18288000" cy="4689934"/>
          </a:xfrm>
          <a:custGeom>
            <a:avLst/>
            <a:gdLst/>
            <a:ahLst/>
            <a:cxnLst/>
            <a:rect r="r" b="b" t="t" l="l"/>
            <a:pathLst>
              <a:path h="4689934" w="18288000">
                <a:moveTo>
                  <a:pt x="0" y="0"/>
                </a:moveTo>
                <a:lnTo>
                  <a:pt x="18288000" y="0"/>
                </a:lnTo>
                <a:lnTo>
                  <a:pt x="18288000" y="4689934"/>
                </a:lnTo>
                <a:lnTo>
                  <a:pt x="0" y="468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589" t="-71929" r="-12126" b="-97238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2698" y="0"/>
            <a:ext cx="18579700" cy="10287000"/>
          </a:xfrm>
          <a:custGeom>
            <a:avLst/>
            <a:gdLst/>
            <a:ahLst/>
            <a:cxnLst/>
            <a:rect r="r" b="b" t="t" l="l"/>
            <a:pathLst>
              <a:path h="10287000" w="18579700">
                <a:moveTo>
                  <a:pt x="0" y="0"/>
                </a:moveTo>
                <a:lnTo>
                  <a:pt x="18579700" y="0"/>
                </a:lnTo>
                <a:lnTo>
                  <a:pt x="185797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261" t="-17925" r="-10597" b="-4861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362365"/>
          </a:xfrm>
          <a:custGeom>
            <a:avLst/>
            <a:gdLst/>
            <a:ahLst/>
            <a:cxnLst/>
            <a:rect r="r" b="b" t="t" l="l"/>
            <a:pathLst>
              <a:path h="10362365" w="18288000">
                <a:moveTo>
                  <a:pt x="0" y="0"/>
                </a:moveTo>
                <a:lnTo>
                  <a:pt x="18288000" y="0"/>
                </a:lnTo>
                <a:lnTo>
                  <a:pt x="18288000" y="10362365"/>
                </a:lnTo>
                <a:lnTo>
                  <a:pt x="0" y="103623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974" t="-16410" r="-11496" b="-4177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06086" y="-75154"/>
            <a:ext cx="18952957" cy="10440971"/>
          </a:xfrm>
          <a:custGeom>
            <a:avLst/>
            <a:gdLst/>
            <a:ahLst/>
            <a:cxnLst/>
            <a:rect r="r" b="b" t="t" l="l"/>
            <a:pathLst>
              <a:path h="10440971" w="18952957">
                <a:moveTo>
                  <a:pt x="0" y="0"/>
                </a:moveTo>
                <a:lnTo>
                  <a:pt x="18952956" y="0"/>
                </a:lnTo>
                <a:lnTo>
                  <a:pt x="18952956" y="10440971"/>
                </a:lnTo>
                <a:lnTo>
                  <a:pt x="0" y="104409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707" t="-16406" r="-10544" b="-638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55718" y="2893053"/>
            <a:ext cx="6670055" cy="5819667"/>
          </a:xfrm>
          <a:custGeom>
            <a:avLst/>
            <a:gdLst/>
            <a:ahLst/>
            <a:cxnLst/>
            <a:rect r="r" b="b" t="t" l="l"/>
            <a:pathLst>
              <a:path h="5819667" w="6670055">
                <a:moveTo>
                  <a:pt x="0" y="0"/>
                </a:moveTo>
                <a:lnTo>
                  <a:pt x="6670055" y="0"/>
                </a:lnTo>
                <a:lnTo>
                  <a:pt x="6670055" y="5819668"/>
                </a:lnTo>
                <a:lnTo>
                  <a:pt x="0" y="58196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1030" t="-75526" r="-153925" b="-5331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95250" y="-63340"/>
            <a:ext cx="18549938" cy="10350340"/>
          </a:xfrm>
          <a:custGeom>
            <a:avLst/>
            <a:gdLst/>
            <a:ahLst/>
            <a:cxnLst/>
            <a:rect r="r" b="b" t="t" l="l"/>
            <a:pathLst>
              <a:path h="10350340" w="18549938">
                <a:moveTo>
                  <a:pt x="0" y="0"/>
                </a:moveTo>
                <a:lnTo>
                  <a:pt x="18549938" y="0"/>
                </a:lnTo>
                <a:lnTo>
                  <a:pt x="18549938" y="10350340"/>
                </a:lnTo>
                <a:lnTo>
                  <a:pt x="0" y="103503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109" t="-16005" r="-10952" b="-603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545007" y="2807403"/>
            <a:ext cx="7191787" cy="5353744"/>
          </a:xfrm>
          <a:custGeom>
            <a:avLst/>
            <a:gdLst/>
            <a:ahLst/>
            <a:cxnLst/>
            <a:rect r="r" b="b" t="t" l="l"/>
            <a:pathLst>
              <a:path h="5353744" w="7191787">
                <a:moveTo>
                  <a:pt x="0" y="0"/>
                </a:moveTo>
                <a:lnTo>
                  <a:pt x="7191786" y="0"/>
                </a:lnTo>
                <a:lnTo>
                  <a:pt x="7191786" y="5353744"/>
                </a:lnTo>
                <a:lnTo>
                  <a:pt x="0" y="53537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8009" t="-26487" r="-57312" b="-28656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9794" y="0"/>
            <a:ext cx="18447794" cy="10382693"/>
          </a:xfrm>
          <a:custGeom>
            <a:avLst/>
            <a:gdLst/>
            <a:ahLst/>
            <a:cxnLst/>
            <a:rect r="r" b="b" t="t" l="l"/>
            <a:pathLst>
              <a:path h="10382693" w="18447794">
                <a:moveTo>
                  <a:pt x="0" y="0"/>
                </a:moveTo>
                <a:lnTo>
                  <a:pt x="18447794" y="0"/>
                </a:lnTo>
                <a:lnTo>
                  <a:pt x="18447794" y="10382693"/>
                </a:lnTo>
                <a:lnTo>
                  <a:pt x="0" y="103826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907" t="-16410" r="-10747" b="-4177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4775" y="0"/>
            <a:ext cx="18552459" cy="10351746"/>
          </a:xfrm>
          <a:custGeom>
            <a:avLst/>
            <a:gdLst/>
            <a:ahLst/>
            <a:cxnLst/>
            <a:rect r="r" b="b" t="t" l="l"/>
            <a:pathLst>
              <a:path h="10351746" w="18552459">
                <a:moveTo>
                  <a:pt x="0" y="0"/>
                </a:moveTo>
                <a:lnTo>
                  <a:pt x="18552459" y="0"/>
                </a:lnTo>
                <a:lnTo>
                  <a:pt x="18552459" y="10351746"/>
                </a:lnTo>
                <a:lnTo>
                  <a:pt x="0" y="103517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941" t="-17816" r="-11120" b="-4227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8100" y="-66675"/>
            <a:ext cx="18445002" cy="10353675"/>
          </a:xfrm>
          <a:custGeom>
            <a:avLst/>
            <a:gdLst/>
            <a:ahLst/>
            <a:cxnLst/>
            <a:rect r="r" b="b" t="t" l="l"/>
            <a:pathLst>
              <a:path h="10353675" w="18445002">
                <a:moveTo>
                  <a:pt x="0" y="0"/>
                </a:moveTo>
                <a:lnTo>
                  <a:pt x="18445002" y="0"/>
                </a:lnTo>
                <a:lnTo>
                  <a:pt x="18445002" y="10353675"/>
                </a:lnTo>
                <a:lnTo>
                  <a:pt x="0" y="103536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192" t="-29352" r="-25652" b="-2080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43928" y="1477411"/>
            <a:ext cx="16115372" cy="8809589"/>
          </a:xfrm>
          <a:custGeom>
            <a:avLst/>
            <a:gdLst/>
            <a:ahLst/>
            <a:cxnLst/>
            <a:rect r="r" b="b" t="t" l="l"/>
            <a:pathLst>
              <a:path h="8809589" w="16115372">
                <a:moveTo>
                  <a:pt x="0" y="0"/>
                </a:moveTo>
                <a:lnTo>
                  <a:pt x="16115372" y="0"/>
                </a:lnTo>
                <a:lnTo>
                  <a:pt x="16115372" y="8809589"/>
                </a:lnTo>
                <a:lnTo>
                  <a:pt x="0" y="88095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0782" t="-70418" r="-53194" b="-39469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DAHBj8mpFNE</dc:identifier>
  <dcterms:modified xsi:type="dcterms:W3CDTF">2011-08-01T06:04:30Z</dcterms:modified>
  <cp:revision>1</cp:revision>
  <dc:title>Από το Σχίσμα στη Μεταρρύθμιση</dc:title>
</cp:coreProperties>
</file>