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sldIdLst>
    <p:sldId id="322" r:id="rId2"/>
    <p:sldId id="321" r:id="rId3"/>
    <p:sldId id="262" r:id="rId4"/>
    <p:sldId id="263" r:id="rId5"/>
    <p:sldId id="264" r:id="rId6"/>
    <p:sldId id="266" r:id="rId7"/>
    <p:sldId id="267" r:id="rId8"/>
    <p:sldId id="265"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9" r:id="rId29"/>
    <p:sldId id="290" r:id="rId30"/>
    <p:sldId id="288"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4" r:id="rId61"/>
    <p:sldId id="325" r:id="rId62"/>
    <p:sldId id="327" r:id="rId63"/>
    <p:sldId id="328" r:id="rId64"/>
    <p:sldId id="326" r:id="rId65"/>
    <p:sldId id="329" r:id="rId66"/>
    <p:sldId id="330" r:id="rId67"/>
    <p:sldId id="331" r:id="rId6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735" autoAdjust="0"/>
    <p:restoredTop sz="94624" autoAdjust="0"/>
  </p:normalViewPr>
  <p:slideViewPr>
    <p:cSldViewPr>
      <p:cViewPr varScale="1">
        <p:scale>
          <a:sx n="83" d="100"/>
          <a:sy n="83" d="100"/>
        </p:scale>
        <p:origin x="-1421"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7 - Τίτλος"/>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smtClean="0"/>
              <a:t>Kλικ για επεξεργασία του τίτλου</a:t>
            </a:r>
            <a:endParaRPr kumimoji="0" lang="en-US"/>
          </a:p>
        </p:txBody>
      </p:sp>
      <p:sp>
        <p:nvSpPr>
          <p:cNvPr id="28" name="27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17" name="16 - Θέση υποσέλιδου"/>
          <p:cNvSpPr>
            <a:spLocks noGrp="1"/>
          </p:cNvSpPr>
          <p:nvPr>
            <p:ph type="ftr" sz="quarter" idx="11"/>
          </p:nvPr>
        </p:nvSpPr>
        <p:spPr/>
        <p:txBody>
          <a:bodyPr/>
          <a:lstStyle/>
          <a:p>
            <a:endParaRPr lang="el-GR"/>
          </a:p>
        </p:txBody>
      </p:sp>
      <p:sp>
        <p:nvSpPr>
          <p:cNvPr id="29" name="28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
        <p:nvSpPr>
          <p:cNvPr id="9" name="8 - Υπότιτλος"/>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3">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a:xfrm>
            <a:off x="7924800" y="6416675"/>
            <a:ext cx="762000" cy="365125"/>
          </a:xfrm>
        </p:spPr>
        <p:txBody>
          <a:bodyPr/>
          <a:lstStyle/>
          <a:p>
            <a:fld id="{A1C2E797-B55A-4F79-91AD-CF592CFB46A1}"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smtClean="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3 - Θέση κειμένου"/>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CD9D21E9-0148-48DC-A8AA-E48093ADD1F0}" type="datetimeFigureOut">
              <a:rPr lang="el-GR" smtClean="0"/>
              <a:pPr/>
              <a:t>25/10/2019</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A1C2E797-B55A-4F79-91AD-CF592CFB46A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CD9D21E9-0148-48DC-A8AA-E48093ADD1F0}" type="datetimeFigureOut">
              <a:rPr lang="el-GR" smtClean="0"/>
              <a:pPr/>
              <a:t>25/10/2019</a:t>
            </a:fld>
            <a:endParaRPr lang="el-GR"/>
          </a:p>
        </p:txBody>
      </p:sp>
      <p:sp>
        <p:nvSpPr>
          <p:cNvPr id="3" name="2 - Θέση υποσέλιδου"/>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a:p>
        </p:txBody>
      </p:sp>
      <p:sp>
        <p:nvSpPr>
          <p:cNvPr id="23" name="22 - Θέση αριθμού διαφάνειας"/>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A1C2E797-B55A-4F79-91AD-CF592CFB46A1}"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travelkiki.com/destinations/milan/" TargetMode="External"/><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6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a:bodyPr>
          <a:lstStyle/>
          <a:p>
            <a:r>
              <a:rPr lang="el-GR" sz="2800" i="1" dirty="0" smtClean="0"/>
              <a:t>Λατρεία και τέχνη στην Ανατολή και στη Δύση</a:t>
            </a:r>
            <a:endParaRPr lang="el-GR" sz="2800" i="1" dirty="0"/>
          </a:p>
        </p:txBody>
      </p:sp>
      <p:pic>
        <p:nvPicPr>
          <p:cNvPr id="74758" name="Picture 6" descr="Image result for âÎ EÏÎ±Î³Î³ÎµÎ»Î¹ÏÎ¼ÏÏ ÏÎ·Ï ÎÎµÎ¿ÏÏÎºÎ¿Ïâ Î­ÏÎ³Î¿ ÏÎ¿Ï Î¤Î¶Î±Î½Î¼ÏÎ±ÏÏÎ¯ÏÏÎ± Î¤Î¹Î­ÏÎ¿Î»Î¿ (1767 â 69)"/>
          <p:cNvPicPr>
            <a:picLocks noChangeAspect="1" noChangeArrowheads="1"/>
          </p:cNvPicPr>
          <p:nvPr/>
        </p:nvPicPr>
        <p:blipFill>
          <a:blip r:embed="rId2" cstate="print"/>
          <a:srcRect/>
          <a:stretch>
            <a:fillRect/>
          </a:stretch>
        </p:blipFill>
        <p:spPr bwMode="auto">
          <a:xfrm>
            <a:off x="0" y="692696"/>
            <a:ext cx="9144000" cy="6165304"/>
          </a:xfrm>
          <a:prstGeom prst="rect">
            <a:avLst/>
          </a:prstGeom>
          <a:noFill/>
        </p:spPr>
      </p:pic>
      <p:sp>
        <p:nvSpPr>
          <p:cNvPr id="4" name="3 - Ορθογώνιο"/>
          <p:cNvSpPr/>
          <p:nvPr/>
        </p:nvSpPr>
        <p:spPr>
          <a:xfrm>
            <a:off x="3203848" y="6309321"/>
            <a:ext cx="5688632" cy="30777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400" b="1" dirty="0" smtClean="0"/>
              <a:t>“Ο Ευαγγελισμός της Θεοτόκου” – Λεονάρντο ντα Βίντσι (1472-1475)</a:t>
            </a:r>
            <a:endParaRPr lang="el-GR" sz="1400" b="1" cap="none" spc="0" dirty="0">
              <a:ln w="50800"/>
              <a:solidFill>
                <a:schemeClr val="bg1">
                  <a:shade val="50000"/>
                </a:schemeClr>
              </a:solidFill>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4355976" cy="1008112"/>
          </a:xfrm>
        </p:spPr>
        <p:txBody>
          <a:bodyPr/>
          <a:lstStyle/>
          <a:p>
            <a:pPr algn="ctr"/>
            <a:r>
              <a:rPr lang="el-GR" sz="2400" dirty="0" smtClean="0"/>
              <a:t>Γνωστοί ναοί  Βασιλικής:</a:t>
            </a:r>
            <a:br>
              <a:rPr lang="el-GR" sz="2400" dirty="0" smtClean="0"/>
            </a:br>
            <a:endParaRPr lang="el-GR" sz="2400" dirty="0"/>
          </a:p>
        </p:txBody>
      </p:sp>
      <p:pic>
        <p:nvPicPr>
          <p:cNvPr id="60422" name="Picture 6" descr="Image result for Î½Î±Î¿Ï Î³ÎµÎ½Î½Î·ÏÎ·Ï Î²Î·Î¸Î»ÎµÎµÎ¼"/>
          <p:cNvPicPr>
            <a:picLocks noChangeAspect="1" noChangeArrowheads="1"/>
          </p:cNvPicPr>
          <p:nvPr/>
        </p:nvPicPr>
        <p:blipFill>
          <a:blip r:embed="rId2" cstate="print"/>
          <a:srcRect/>
          <a:stretch>
            <a:fillRect/>
          </a:stretch>
        </p:blipFill>
        <p:spPr bwMode="auto">
          <a:xfrm>
            <a:off x="0" y="3284984"/>
            <a:ext cx="5220072" cy="3573016"/>
          </a:xfrm>
          <a:prstGeom prst="rect">
            <a:avLst/>
          </a:prstGeom>
          <a:noFill/>
        </p:spPr>
      </p:pic>
      <p:sp>
        <p:nvSpPr>
          <p:cNvPr id="3" name="2 - Θέση κειμένου"/>
          <p:cNvSpPr>
            <a:spLocks noGrp="1"/>
          </p:cNvSpPr>
          <p:nvPr>
            <p:ph type="body" idx="1"/>
          </p:nvPr>
        </p:nvSpPr>
        <p:spPr>
          <a:xfrm>
            <a:off x="0" y="1196752"/>
            <a:ext cx="9144000" cy="5661248"/>
          </a:xfrm>
        </p:spPr>
        <p:txBody>
          <a:bodyPr>
            <a:normAutofit/>
          </a:bodyPr>
          <a:lstStyle/>
          <a:p>
            <a:pPr>
              <a:buFont typeface="Wingdings" pitchFamily="2" charset="2"/>
              <a:buChar char="v"/>
            </a:pPr>
            <a:endParaRPr lang="el-GR" dirty="0" smtClean="0"/>
          </a:p>
          <a:p>
            <a:r>
              <a:rPr lang="el-GR" dirty="0" smtClean="0"/>
              <a:t>        Η Βασιλική της Αναστάσεως </a:t>
            </a:r>
          </a:p>
          <a:p>
            <a:r>
              <a:rPr lang="el-GR" dirty="0" smtClean="0"/>
              <a:t>        στα Ιεροσόλυμα </a:t>
            </a:r>
          </a:p>
          <a:p>
            <a:pPr>
              <a:buFont typeface="Wingdings" pitchFamily="2" charset="2"/>
              <a:buChar char="v"/>
            </a:pPr>
            <a:endParaRPr lang="el-GR" dirty="0" smtClean="0"/>
          </a:p>
          <a:p>
            <a:pPr>
              <a:buFont typeface="Wingdings" pitchFamily="2" charset="2"/>
              <a:buChar char="v"/>
            </a:pPr>
            <a:endParaRPr lang="el-GR" dirty="0" smtClean="0"/>
          </a:p>
          <a:p>
            <a:pPr>
              <a:buFont typeface="Wingdings" pitchFamily="2" charset="2"/>
              <a:buChar char="v"/>
            </a:pPr>
            <a:endParaRPr lang="el-GR" dirty="0" smtClean="0"/>
          </a:p>
          <a:p>
            <a:pPr>
              <a:buFont typeface="Wingdings" pitchFamily="2" charset="2"/>
              <a:buChar char="v"/>
            </a:pPr>
            <a:endParaRPr lang="el-GR" dirty="0" smtClean="0"/>
          </a:p>
          <a:p>
            <a:pPr>
              <a:buFont typeface="Wingdings" pitchFamily="2" charset="2"/>
              <a:buChar char="v"/>
            </a:pPr>
            <a:endParaRPr lang="el-GR" dirty="0" smtClean="0"/>
          </a:p>
          <a:p>
            <a:r>
              <a:rPr lang="el-GR" dirty="0" smtClean="0"/>
              <a:t>                                                                        </a:t>
            </a:r>
            <a:endParaRPr lang="en-US" dirty="0" smtClean="0"/>
          </a:p>
          <a:p>
            <a:endParaRPr lang="en-US" sz="2000" dirty="0" smtClean="0"/>
          </a:p>
          <a:p>
            <a:endParaRPr lang="en-US" dirty="0" smtClean="0"/>
          </a:p>
          <a:p>
            <a:r>
              <a:rPr lang="en-US" sz="2000" dirty="0" smtClean="0"/>
              <a:t>                                                                                     </a:t>
            </a:r>
            <a:r>
              <a:rPr lang="el-GR" sz="2000" dirty="0" smtClean="0"/>
              <a:t>        Της Γεννήσεως στη Βηθλεέμ</a:t>
            </a:r>
            <a:endParaRPr lang="el-GR" sz="2000" dirty="0"/>
          </a:p>
        </p:txBody>
      </p:sp>
      <p:pic>
        <p:nvPicPr>
          <p:cNvPr id="60420" name="Picture 4" descr="Related image"/>
          <p:cNvPicPr>
            <a:picLocks noChangeAspect="1" noChangeArrowheads="1"/>
          </p:cNvPicPr>
          <p:nvPr/>
        </p:nvPicPr>
        <p:blipFill>
          <a:blip r:embed="rId3" cstate="print"/>
          <a:srcRect/>
          <a:stretch>
            <a:fillRect/>
          </a:stretch>
        </p:blipFill>
        <p:spPr bwMode="auto">
          <a:xfrm>
            <a:off x="4355976" y="188640"/>
            <a:ext cx="4788024" cy="3456384"/>
          </a:xfrm>
          <a:prstGeom prst="rect">
            <a:avLst/>
          </a:prstGeom>
          <a:noFill/>
        </p:spPr>
      </p:pic>
      <p:sp>
        <p:nvSpPr>
          <p:cNvPr id="6" name="5 - Οδοντωτό δεξιό βέλος"/>
          <p:cNvSpPr/>
          <p:nvPr/>
        </p:nvSpPr>
        <p:spPr>
          <a:xfrm>
            <a:off x="2714612" y="1928802"/>
            <a:ext cx="978408"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ριστερό βέλος"/>
          <p:cNvSpPr/>
          <p:nvPr/>
        </p:nvSpPr>
        <p:spPr>
          <a:xfrm>
            <a:off x="5286380" y="5214950"/>
            <a:ext cx="714380" cy="41319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1026" name="Picture 2" descr="Related im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8" name="Picture 4" descr="Related image"/>
          <p:cNvPicPr>
            <a:picLocks noChangeAspect="1" noChangeArrowheads="1"/>
          </p:cNvPicPr>
          <p:nvPr/>
        </p:nvPicPr>
        <p:blipFill>
          <a:blip r:embed="rId3" cstate="print"/>
          <a:srcRect/>
          <a:stretch>
            <a:fillRect/>
          </a:stretch>
        </p:blipFill>
        <p:spPr bwMode="auto">
          <a:xfrm>
            <a:off x="7020272" y="5419696"/>
            <a:ext cx="2123728" cy="1438304"/>
          </a:xfrm>
          <a:prstGeom prst="rect">
            <a:avLst/>
          </a:prstGeom>
          <a:noFill/>
        </p:spPr>
      </p:pic>
    </p:spTree>
  </p:cSld>
  <p:clrMapOvr>
    <a:masterClrMapping/>
  </p:clrMapOvr>
  <p:transition>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Related im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0"/>
            <a:ext cx="9144000" cy="548680"/>
          </a:xfrm>
        </p:spPr>
        <p:txBody>
          <a:bodyPr/>
          <a:lstStyle/>
          <a:p>
            <a:pPr algn="ctr"/>
            <a:r>
              <a:rPr lang="el-GR" sz="2800" dirty="0" err="1" smtClean="0">
                <a:solidFill>
                  <a:srgbClr val="C00000"/>
                </a:solidFill>
              </a:rPr>
              <a:t>Ά</a:t>
            </a:r>
            <a:r>
              <a:rPr lang="en-US" sz="2800" dirty="0" smtClean="0">
                <a:solidFill>
                  <a:srgbClr val="C00000"/>
                </a:solidFill>
              </a:rPr>
              <a:t>γ</a:t>
            </a:r>
            <a:r>
              <a:rPr lang="el-GR" sz="2800" dirty="0" smtClean="0">
                <a:solidFill>
                  <a:srgbClr val="C00000"/>
                </a:solidFill>
              </a:rPr>
              <a:t>ι</a:t>
            </a:r>
            <a:r>
              <a:rPr lang="en-US" sz="2800" dirty="0" smtClean="0">
                <a:solidFill>
                  <a:srgbClr val="C00000"/>
                </a:solidFill>
              </a:rPr>
              <a:t>ο</a:t>
            </a:r>
            <a:r>
              <a:rPr lang="el-GR" sz="2800" dirty="0" smtClean="0">
                <a:solidFill>
                  <a:srgbClr val="C00000"/>
                </a:solidFill>
              </a:rPr>
              <a:t>ς</a:t>
            </a:r>
            <a:r>
              <a:rPr lang="en-US" sz="2800" dirty="0" smtClean="0">
                <a:solidFill>
                  <a:srgbClr val="C00000"/>
                </a:solidFill>
              </a:rPr>
              <a:t> </a:t>
            </a:r>
            <a:r>
              <a:rPr lang="en-US" sz="2800" dirty="0" err="1" smtClean="0">
                <a:solidFill>
                  <a:srgbClr val="C00000"/>
                </a:solidFill>
              </a:rPr>
              <a:t>Δημ</a:t>
            </a:r>
            <a:r>
              <a:rPr lang="el-GR" sz="2800" dirty="0" smtClean="0">
                <a:solidFill>
                  <a:srgbClr val="C00000"/>
                </a:solidFill>
              </a:rPr>
              <a:t>ή</a:t>
            </a:r>
            <a:r>
              <a:rPr lang="en-US" sz="2800" dirty="0" err="1" smtClean="0">
                <a:solidFill>
                  <a:srgbClr val="C00000"/>
                </a:solidFill>
              </a:rPr>
              <a:t>τρ</a:t>
            </a:r>
            <a:r>
              <a:rPr lang="el-GR" sz="2800" dirty="0" smtClean="0">
                <a:solidFill>
                  <a:srgbClr val="C00000"/>
                </a:solidFill>
              </a:rPr>
              <a:t>ι</a:t>
            </a:r>
            <a:r>
              <a:rPr lang="en-US" sz="2800" dirty="0" smtClean="0">
                <a:solidFill>
                  <a:srgbClr val="C00000"/>
                </a:solidFill>
              </a:rPr>
              <a:t>ο</a:t>
            </a:r>
            <a:r>
              <a:rPr lang="el-GR" sz="2800" dirty="0" smtClean="0">
                <a:solidFill>
                  <a:srgbClr val="C00000"/>
                </a:solidFill>
              </a:rPr>
              <a:t>ς</a:t>
            </a:r>
            <a:r>
              <a:rPr lang="en-US" sz="2800" dirty="0" smtClean="0">
                <a:solidFill>
                  <a:srgbClr val="C00000"/>
                </a:solidFill>
              </a:rPr>
              <a:t> </a:t>
            </a:r>
            <a:r>
              <a:rPr lang="en-US" sz="2800" dirty="0" err="1" smtClean="0">
                <a:solidFill>
                  <a:srgbClr val="C00000"/>
                </a:solidFill>
              </a:rPr>
              <a:t>στη</a:t>
            </a:r>
            <a:r>
              <a:rPr lang="en-US" sz="2800" dirty="0" smtClean="0">
                <a:solidFill>
                  <a:srgbClr val="C00000"/>
                </a:solidFill>
              </a:rPr>
              <a:t> </a:t>
            </a:r>
            <a:r>
              <a:rPr lang="en-US" sz="2800" dirty="0" err="1" smtClean="0">
                <a:solidFill>
                  <a:srgbClr val="C00000"/>
                </a:solidFill>
              </a:rPr>
              <a:t>Θεσσαλονίκη</a:t>
            </a:r>
            <a:endParaRPr lang="el-GR" sz="2800" dirty="0">
              <a:solidFill>
                <a:srgbClr val="C00000"/>
              </a:solidFill>
            </a:endParaRPr>
          </a:p>
        </p:txBody>
      </p:sp>
      <p:sp>
        <p:nvSpPr>
          <p:cNvPr id="3" name="2 - Θέση κειμένου"/>
          <p:cNvSpPr>
            <a:spLocks noGrp="1"/>
          </p:cNvSpPr>
          <p:nvPr>
            <p:ph type="body" idx="1"/>
          </p:nvPr>
        </p:nvSpPr>
        <p:spPr>
          <a:xfrm>
            <a:off x="12348864" y="2507786"/>
            <a:ext cx="72008" cy="1509712"/>
          </a:xfrm>
        </p:spPr>
        <p:txBody>
          <a:bodyPr/>
          <a:lstStyle/>
          <a:p>
            <a:endParaRPr lang="el-GR" dirty="0"/>
          </a:p>
        </p:txBody>
      </p:sp>
    </p:spTree>
  </p:cSld>
  <p:clrMapOvr>
    <a:masterClrMapping/>
  </p:clrMapOvr>
  <p:transition>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04664"/>
          </a:xfrm>
        </p:spPr>
        <p:txBody>
          <a:bodyPr/>
          <a:lstStyle/>
          <a:p>
            <a:pPr algn="ctr"/>
            <a:r>
              <a:rPr lang="el-GR" sz="2000" dirty="0" smtClean="0"/>
              <a:t>Άγιος Δημήτριος: Εσωτερικά</a:t>
            </a:r>
            <a:endParaRPr lang="el-GR" sz="2000" dirty="0"/>
          </a:p>
        </p:txBody>
      </p:sp>
      <p:sp>
        <p:nvSpPr>
          <p:cNvPr id="3" name="2 - Θέση κειμένου"/>
          <p:cNvSpPr>
            <a:spLocks noGrp="1"/>
          </p:cNvSpPr>
          <p:nvPr>
            <p:ph type="body" idx="1"/>
          </p:nvPr>
        </p:nvSpPr>
        <p:spPr/>
        <p:txBody>
          <a:bodyPr/>
          <a:lstStyle/>
          <a:p>
            <a:endParaRPr lang="el-GR"/>
          </a:p>
        </p:txBody>
      </p:sp>
      <p:pic>
        <p:nvPicPr>
          <p:cNvPr id="24578" name="Picture 2" descr="Related image"/>
          <p:cNvPicPr>
            <a:picLocks noChangeAspect="1" noChangeArrowheads="1"/>
          </p:cNvPicPr>
          <p:nvPr/>
        </p:nvPicPr>
        <p:blipFill>
          <a:blip r:embed="rId2" cstate="print"/>
          <a:srcRect/>
          <a:stretch>
            <a:fillRect/>
          </a:stretch>
        </p:blipFill>
        <p:spPr bwMode="auto">
          <a:xfrm>
            <a:off x="0" y="476672"/>
            <a:ext cx="9086850" cy="6371804"/>
          </a:xfrm>
          <a:prstGeom prst="rect">
            <a:avLst/>
          </a:prstGeom>
          <a:noFill/>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lstStyle/>
          <a:p>
            <a:r>
              <a:rPr lang="el-GR" sz="2400" dirty="0" smtClean="0"/>
              <a:t>                            ΡΟΤΟΝΤΑ</a:t>
            </a:r>
            <a:endParaRPr lang="el-GR" sz="2400" dirty="0"/>
          </a:p>
        </p:txBody>
      </p:sp>
      <p:sp>
        <p:nvSpPr>
          <p:cNvPr id="3" name="2 - Θέση κειμένου"/>
          <p:cNvSpPr>
            <a:spLocks noGrp="1"/>
          </p:cNvSpPr>
          <p:nvPr>
            <p:ph type="body" idx="1"/>
          </p:nvPr>
        </p:nvSpPr>
        <p:spPr>
          <a:xfrm>
            <a:off x="0" y="548680"/>
            <a:ext cx="6156176" cy="1368152"/>
          </a:xfrm>
        </p:spPr>
        <p:txBody>
          <a:bodyPr>
            <a:normAutofit fontScale="92500" lnSpcReduction="20000"/>
          </a:bodyPr>
          <a:lstStyle/>
          <a:p>
            <a:r>
              <a:rPr lang="el-GR" b="1" dirty="0" smtClean="0"/>
              <a:t>Την ίδια περίοδο με την Βασιλική έκτιζαν και μικρούς στρογγυλούς ναούς με θόλο ή τρούλο</a:t>
            </a:r>
            <a:r>
              <a:rPr lang="en-US" b="1" dirty="0" smtClean="0"/>
              <a:t>, </a:t>
            </a:r>
            <a:r>
              <a:rPr lang="en-US" b="1" dirty="0" err="1" smtClean="0"/>
              <a:t>που</a:t>
            </a:r>
            <a:r>
              <a:rPr lang="en-US" b="1" dirty="0" smtClean="0"/>
              <a:t> </a:t>
            </a:r>
            <a:r>
              <a:rPr lang="en-US" b="1" dirty="0" err="1" smtClean="0"/>
              <a:t>χάριζαν</a:t>
            </a:r>
            <a:endParaRPr lang="el-GR" b="1" dirty="0" smtClean="0"/>
          </a:p>
          <a:p>
            <a:r>
              <a:rPr lang="en-US" b="1" dirty="0" err="1" smtClean="0"/>
              <a:t>πνευματική</a:t>
            </a:r>
            <a:r>
              <a:rPr lang="en-US" b="1" dirty="0" smtClean="0"/>
              <a:t> </a:t>
            </a:r>
            <a:r>
              <a:rPr lang="en-US" b="1" dirty="0" err="1" smtClean="0"/>
              <a:t>ανάταση</a:t>
            </a:r>
            <a:r>
              <a:rPr lang="en-US" b="1" dirty="0" smtClean="0"/>
              <a:t> </a:t>
            </a:r>
            <a:r>
              <a:rPr lang="en-US" b="1" dirty="0" err="1" smtClean="0"/>
              <a:t>στους</a:t>
            </a:r>
            <a:r>
              <a:rPr lang="en-US" b="1" dirty="0" smtClean="0"/>
              <a:t> </a:t>
            </a:r>
            <a:r>
              <a:rPr lang="en-US" b="1" dirty="0" err="1" smtClean="0"/>
              <a:t>πιστούς</a:t>
            </a:r>
            <a:r>
              <a:rPr lang="en-US" b="1" dirty="0" smtClean="0"/>
              <a:t>. </a:t>
            </a:r>
            <a:r>
              <a:rPr lang="en-US" b="1" dirty="0" err="1" smtClean="0"/>
              <a:t>Έτσι</a:t>
            </a:r>
            <a:r>
              <a:rPr lang="en-US" b="1" dirty="0" smtClean="0"/>
              <a:t> </a:t>
            </a:r>
            <a:r>
              <a:rPr lang="en-US" b="1" dirty="0" err="1" smtClean="0"/>
              <a:t>είναι</a:t>
            </a:r>
            <a:endParaRPr lang="el-GR" b="1" dirty="0" smtClean="0"/>
          </a:p>
          <a:p>
            <a:r>
              <a:rPr lang="en-US" b="1" dirty="0" err="1" smtClean="0"/>
              <a:t>κτισμένη</a:t>
            </a:r>
            <a:r>
              <a:rPr lang="en-US" b="1" dirty="0" smtClean="0"/>
              <a:t> η </a:t>
            </a:r>
            <a:r>
              <a:rPr lang="en-US" b="1" dirty="0" err="1" smtClean="0"/>
              <a:t>Ροτόντα</a:t>
            </a:r>
            <a:r>
              <a:rPr lang="el-GR" b="1" dirty="0" smtClean="0"/>
              <a:t> του Αγίου Γεωργίου</a:t>
            </a:r>
            <a:r>
              <a:rPr lang="en-US" b="1" dirty="0" smtClean="0"/>
              <a:t> </a:t>
            </a:r>
            <a:r>
              <a:rPr lang="en-US" b="1" dirty="0" err="1" smtClean="0"/>
              <a:t>στη</a:t>
            </a:r>
            <a:r>
              <a:rPr lang="en-US" b="1" dirty="0" smtClean="0"/>
              <a:t> </a:t>
            </a:r>
            <a:r>
              <a:rPr lang="en-US" b="1" dirty="0" err="1" smtClean="0"/>
              <a:t>Θεσσαλονίκη</a:t>
            </a:r>
            <a:r>
              <a:rPr lang="en-US" b="1" dirty="0" smtClean="0"/>
              <a:t>. </a:t>
            </a:r>
            <a:endParaRPr lang="el-GR" b="1" dirty="0"/>
          </a:p>
        </p:txBody>
      </p:sp>
      <p:pic>
        <p:nvPicPr>
          <p:cNvPr id="25602" name="Picture 2" descr="Related image"/>
          <p:cNvPicPr>
            <a:picLocks noChangeAspect="1" noChangeArrowheads="1"/>
          </p:cNvPicPr>
          <p:nvPr/>
        </p:nvPicPr>
        <p:blipFill>
          <a:blip r:embed="rId2" cstate="print"/>
          <a:srcRect/>
          <a:stretch>
            <a:fillRect/>
          </a:stretch>
        </p:blipFill>
        <p:spPr bwMode="auto">
          <a:xfrm>
            <a:off x="0" y="1916831"/>
            <a:ext cx="9144000" cy="4941169"/>
          </a:xfrm>
          <a:prstGeom prst="rect">
            <a:avLst/>
          </a:prstGeom>
          <a:noFill/>
        </p:spPr>
      </p:pic>
      <p:pic>
        <p:nvPicPr>
          <p:cNvPr id="25604" name="Picture 4" descr="Related image"/>
          <p:cNvPicPr>
            <a:picLocks noChangeAspect="1" noChangeArrowheads="1"/>
          </p:cNvPicPr>
          <p:nvPr/>
        </p:nvPicPr>
        <p:blipFill>
          <a:blip r:embed="rId3" cstate="print"/>
          <a:srcRect/>
          <a:stretch>
            <a:fillRect/>
          </a:stretch>
        </p:blipFill>
        <p:spPr bwMode="auto">
          <a:xfrm>
            <a:off x="6095578" y="0"/>
            <a:ext cx="3048422" cy="2113967"/>
          </a:xfrm>
          <a:prstGeom prst="rect">
            <a:avLst/>
          </a:prstGeom>
          <a:noFill/>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lstStyle/>
          <a:p>
            <a:pPr algn="ctr"/>
            <a:r>
              <a:rPr lang="el-GR" sz="2400" dirty="0" smtClean="0"/>
              <a:t>ΠΕΡΙΚΕΝΤΡΟΙ ΝΑΟΙ</a:t>
            </a:r>
            <a:endParaRPr lang="el-GR" sz="2400" dirty="0"/>
          </a:p>
        </p:txBody>
      </p:sp>
      <p:sp>
        <p:nvSpPr>
          <p:cNvPr id="3" name="2 - Θέση κειμένου"/>
          <p:cNvSpPr>
            <a:spLocks noGrp="1"/>
          </p:cNvSpPr>
          <p:nvPr>
            <p:ph type="body" idx="1"/>
          </p:nvPr>
        </p:nvSpPr>
        <p:spPr>
          <a:xfrm>
            <a:off x="0" y="980728"/>
            <a:ext cx="1979712" cy="5877272"/>
          </a:xfrm>
        </p:spPr>
        <p:txBody>
          <a:bodyPr>
            <a:normAutofit fontScale="85000" lnSpcReduction="20000"/>
          </a:bodyPr>
          <a:lstStyle/>
          <a:p>
            <a:r>
              <a:rPr lang="el-GR" b="1" dirty="0" smtClean="0"/>
              <a:t>Με την προσαρμογή του θόλου σε τετράγωνη βάση κτίστηκαν τετράγωνοι ή πολυγωνικοί ναοί, όπως ο οκτάγωνος ναός των </a:t>
            </a:r>
            <a:r>
              <a:rPr lang="el-GR" b="1" dirty="0" err="1" smtClean="0"/>
              <a:t>Aγίων</a:t>
            </a:r>
            <a:r>
              <a:rPr lang="el-GR" b="1" dirty="0" smtClean="0"/>
              <a:t> Σεργίου και Βάκχου στην Κων/</a:t>
            </a:r>
            <a:r>
              <a:rPr lang="el-GR" b="1" dirty="0" err="1" smtClean="0"/>
              <a:t>πολη</a:t>
            </a:r>
            <a:r>
              <a:rPr lang="el-GR" b="1" dirty="0" smtClean="0"/>
              <a:t> που λέγονται </a:t>
            </a:r>
            <a:r>
              <a:rPr lang="el-GR" b="1" dirty="0" err="1" smtClean="0"/>
              <a:t>περίκεντροι</a:t>
            </a:r>
            <a:r>
              <a:rPr lang="el-GR" b="1" dirty="0" smtClean="0"/>
              <a:t> ναοί (όλες οι πλευρές απέχουν ίση απόσταση από το κέντρο). </a:t>
            </a:r>
          </a:p>
          <a:p>
            <a:r>
              <a:rPr lang="el-GR" b="1" dirty="0" smtClean="0"/>
              <a:t> (Σήμερα  ο  Ναός λειτουργεί σαν μουσουλμανικό τέμενος με την συμβολική ονομασία, </a:t>
            </a:r>
            <a:r>
              <a:rPr lang="el-GR" b="1" dirty="0" err="1" smtClean="0"/>
              <a:t>Küçük</a:t>
            </a:r>
            <a:r>
              <a:rPr lang="el-GR" b="1" dirty="0" smtClean="0"/>
              <a:t> </a:t>
            </a:r>
            <a:r>
              <a:rPr lang="el-GR" b="1" dirty="0" err="1" smtClean="0"/>
              <a:t>Ayasofya</a:t>
            </a:r>
            <a:r>
              <a:rPr lang="el-GR" b="1" dirty="0" smtClean="0"/>
              <a:t>, δηλαδή «μικρή Αγία Σοφία».)</a:t>
            </a:r>
          </a:p>
          <a:p>
            <a:endParaRPr lang="el-GR" dirty="0"/>
          </a:p>
        </p:txBody>
      </p:sp>
      <p:pic>
        <p:nvPicPr>
          <p:cNvPr id="26628" name="Picture 4" descr="Related image"/>
          <p:cNvPicPr>
            <a:picLocks noChangeAspect="1" noChangeArrowheads="1"/>
          </p:cNvPicPr>
          <p:nvPr/>
        </p:nvPicPr>
        <p:blipFill>
          <a:blip r:embed="rId2" cstate="print"/>
          <a:srcRect/>
          <a:stretch>
            <a:fillRect/>
          </a:stretch>
        </p:blipFill>
        <p:spPr bwMode="auto">
          <a:xfrm>
            <a:off x="1907704" y="692696"/>
            <a:ext cx="7236296" cy="5918448"/>
          </a:xfrm>
          <a:prstGeom prst="rect">
            <a:avLst/>
          </a:prstGeom>
          <a:noFill/>
        </p:spPr>
      </p:pic>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lstStyle/>
          <a:p>
            <a:pPr algn="ctr"/>
            <a:r>
              <a:rPr lang="el-GR" sz="2400" dirty="0" smtClean="0"/>
              <a:t>ΒΑΣΙΛΙΚΗ ΜΕ ΤΡΟΥΛΟ</a:t>
            </a:r>
            <a:endParaRPr lang="el-GR" sz="2400" dirty="0"/>
          </a:p>
        </p:txBody>
      </p:sp>
      <p:sp>
        <p:nvSpPr>
          <p:cNvPr id="3" name="2 - Θέση κειμένου"/>
          <p:cNvSpPr>
            <a:spLocks noGrp="1"/>
          </p:cNvSpPr>
          <p:nvPr>
            <p:ph type="body" idx="1"/>
          </p:nvPr>
        </p:nvSpPr>
        <p:spPr>
          <a:xfrm>
            <a:off x="0" y="836712"/>
            <a:ext cx="2267744" cy="6021288"/>
          </a:xfrm>
        </p:spPr>
        <p:txBody>
          <a:bodyPr>
            <a:normAutofit/>
          </a:bodyPr>
          <a:lstStyle/>
          <a:p>
            <a:r>
              <a:rPr lang="el-GR" b="1" dirty="0" smtClean="0"/>
              <a:t>Από τον 6ο αιώνα οι βυζαντινοί άρχισαν να συνδυάζουν τεχνοτροπίες και να καινοτομούν αρχιτεκτονικά.</a:t>
            </a:r>
            <a:r>
              <a:rPr lang="en-US" b="1" dirty="0" smtClean="0"/>
              <a:t> </a:t>
            </a:r>
            <a:r>
              <a:rPr lang="el-GR" b="1" dirty="0" err="1" smtClean="0"/>
              <a:t>Π</a:t>
            </a:r>
            <a:r>
              <a:rPr lang="en-US" b="1" dirty="0" err="1" smtClean="0"/>
              <a:t>ροσπάθησαν</a:t>
            </a:r>
            <a:r>
              <a:rPr lang="en-US" b="1" dirty="0" smtClean="0"/>
              <a:t> </a:t>
            </a:r>
            <a:r>
              <a:rPr lang="en-US" b="1" dirty="0" err="1" smtClean="0"/>
              <a:t>να</a:t>
            </a:r>
            <a:r>
              <a:rPr lang="en-US" b="1" dirty="0" smtClean="0"/>
              <a:t> </a:t>
            </a:r>
            <a:r>
              <a:rPr lang="en-US" b="1" dirty="0" err="1" smtClean="0"/>
              <a:t>ισορροπήσουν</a:t>
            </a:r>
            <a:r>
              <a:rPr lang="en-US" b="1" dirty="0" smtClean="0"/>
              <a:t> </a:t>
            </a:r>
            <a:r>
              <a:rPr lang="en-US" b="1" dirty="0" err="1" smtClean="0"/>
              <a:t>ένα</a:t>
            </a:r>
            <a:r>
              <a:rPr lang="el-GR" b="1" dirty="0" smtClean="0"/>
              <a:t>ν</a:t>
            </a:r>
            <a:r>
              <a:rPr lang="en-US" b="1" dirty="0" smtClean="0"/>
              <a:t> </a:t>
            </a:r>
            <a:r>
              <a:rPr lang="en-US" b="1" dirty="0" err="1" smtClean="0"/>
              <a:t>θόλο</a:t>
            </a:r>
            <a:r>
              <a:rPr lang="en-US" b="1" dirty="0" smtClean="0"/>
              <a:t> </a:t>
            </a:r>
            <a:r>
              <a:rPr lang="en-US" b="1" dirty="0" err="1" smtClean="0"/>
              <a:t>πάνω</a:t>
            </a:r>
            <a:r>
              <a:rPr lang="en-US" b="1" dirty="0" smtClean="0"/>
              <a:t> στην </a:t>
            </a:r>
            <a:r>
              <a:rPr lang="en-US" b="1" dirty="0" err="1" smtClean="0"/>
              <a:t>ορθογώνια</a:t>
            </a:r>
            <a:r>
              <a:rPr lang="en-US" b="1" dirty="0" smtClean="0"/>
              <a:t> </a:t>
            </a:r>
            <a:r>
              <a:rPr lang="en-US" b="1" dirty="0" err="1" smtClean="0"/>
              <a:t>βάση</a:t>
            </a:r>
            <a:r>
              <a:rPr lang="en-US" b="1" dirty="0" smtClean="0"/>
              <a:t> </a:t>
            </a:r>
            <a:r>
              <a:rPr lang="en-US" b="1" dirty="0" err="1" smtClean="0"/>
              <a:t>της</a:t>
            </a:r>
            <a:r>
              <a:rPr lang="en-US" b="1" dirty="0" smtClean="0"/>
              <a:t> </a:t>
            </a:r>
            <a:r>
              <a:rPr lang="en-US" b="1" dirty="0" err="1" smtClean="0"/>
              <a:t>βασιλικής</a:t>
            </a:r>
            <a:r>
              <a:rPr lang="en-US" b="1" dirty="0" smtClean="0"/>
              <a:t>.</a:t>
            </a:r>
            <a:r>
              <a:rPr lang="el-GR" b="1" dirty="0" smtClean="0"/>
              <a:t> Αποτέλεσμα ήταν η επινόηση ενός νέου τύπου ναού, της βασιλικής με θόλο – τρούλο.</a:t>
            </a:r>
            <a:endParaRPr lang="el-GR" b="1" dirty="0"/>
          </a:p>
        </p:txBody>
      </p:sp>
      <p:pic>
        <p:nvPicPr>
          <p:cNvPr id="27650" name="Picture 2" descr="ÎÎ³Î³ÎµÎ³ÏÎ±Î¼Î¼Î­Î½Î¿Ï &#10;ÏÏÎ±ÏÏÎ¿ÎµÎ¹Î´Î®Ï Î¼Îµ &#10;ÏÏÎ¿ÏÎ»Î¿ &#10;Î¤ÏÎ¯ÎºÎ»Î¹ÏÎ· Î²Î±ÏÎ¹Î»Î¹ÎºÎ® &#10; "/>
          <p:cNvPicPr>
            <a:picLocks noChangeAspect="1" noChangeArrowheads="1"/>
          </p:cNvPicPr>
          <p:nvPr/>
        </p:nvPicPr>
        <p:blipFill>
          <a:blip r:embed="rId2" cstate="print"/>
          <a:srcRect/>
          <a:stretch>
            <a:fillRect/>
          </a:stretch>
        </p:blipFill>
        <p:spPr bwMode="auto">
          <a:xfrm>
            <a:off x="2195736" y="908720"/>
            <a:ext cx="6948264" cy="5544616"/>
          </a:xfrm>
          <a:prstGeom prst="rect">
            <a:avLst/>
          </a:prstGeom>
          <a:noFill/>
        </p:spPr>
      </p:pic>
    </p:spTree>
  </p:cSld>
  <p:clrMapOvr>
    <a:masterClrMapping/>
  </p:clrMapOvr>
  <p:transition>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elated image"/>
          <p:cNvPicPr>
            <a:picLocks noChangeAspect="1" noChangeArrowheads="1"/>
          </p:cNvPicPr>
          <p:nvPr/>
        </p:nvPicPr>
        <p:blipFill>
          <a:blip r:embed="rId2" cstate="print"/>
          <a:srcRect/>
          <a:stretch>
            <a:fillRect/>
          </a:stretch>
        </p:blipFill>
        <p:spPr bwMode="auto">
          <a:xfrm>
            <a:off x="0" y="0"/>
            <a:ext cx="9144000" cy="4581128"/>
          </a:xfrm>
          <a:prstGeom prst="rect">
            <a:avLst/>
          </a:prstGeom>
          <a:noFill/>
        </p:spPr>
      </p:pic>
      <p:sp>
        <p:nvSpPr>
          <p:cNvPr id="2" name="1 - Τίτλος"/>
          <p:cNvSpPr>
            <a:spLocks noGrp="1"/>
          </p:cNvSpPr>
          <p:nvPr>
            <p:ph type="title"/>
          </p:nvPr>
        </p:nvSpPr>
        <p:spPr>
          <a:xfrm>
            <a:off x="0" y="0"/>
            <a:ext cx="9144000" cy="620688"/>
          </a:xfrm>
        </p:spPr>
        <p:txBody>
          <a:bodyPr/>
          <a:lstStyle/>
          <a:p>
            <a:pPr algn="ctr"/>
            <a:r>
              <a:rPr lang="el-GR" sz="2400" dirty="0" smtClean="0"/>
              <a:t>ΑΓΙΑ ΣΟΦΙΑ</a:t>
            </a:r>
            <a:endParaRPr lang="el-GR" sz="2400" dirty="0"/>
          </a:p>
        </p:txBody>
      </p:sp>
      <p:sp>
        <p:nvSpPr>
          <p:cNvPr id="3" name="2 - Θέση κειμένου"/>
          <p:cNvSpPr>
            <a:spLocks noGrp="1"/>
          </p:cNvSpPr>
          <p:nvPr>
            <p:ph type="body" idx="1"/>
          </p:nvPr>
        </p:nvSpPr>
        <p:spPr>
          <a:xfrm>
            <a:off x="0" y="332656"/>
            <a:ext cx="1979712" cy="4320480"/>
          </a:xfrm>
        </p:spPr>
        <p:txBody>
          <a:bodyPr>
            <a:normAutofit/>
          </a:bodyPr>
          <a:lstStyle/>
          <a:p>
            <a:r>
              <a:rPr lang="en-US" b="1" dirty="0" smtClean="0"/>
              <a:t>Η </a:t>
            </a:r>
            <a:r>
              <a:rPr lang="en-US" b="1" dirty="0" err="1" smtClean="0"/>
              <a:t>βυζαντινή</a:t>
            </a:r>
            <a:r>
              <a:rPr lang="en-US" b="1" dirty="0" smtClean="0"/>
              <a:t> </a:t>
            </a:r>
            <a:r>
              <a:rPr lang="en-US" b="1" dirty="0" err="1" smtClean="0"/>
              <a:t>αρχιτεκτονική</a:t>
            </a:r>
            <a:r>
              <a:rPr lang="en-US" b="1" dirty="0" smtClean="0"/>
              <a:t> </a:t>
            </a:r>
            <a:r>
              <a:rPr lang="en-US" b="1" dirty="0" err="1" smtClean="0"/>
              <a:t>μπαίνει</a:t>
            </a:r>
            <a:r>
              <a:rPr lang="en-US" b="1" dirty="0" smtClean="0"/>
              <a:t> </a:t>
            </a:r>
            <a:r>
              <a:rPr lang="en-US" b="1" dirty="0" err="1" smtClean="0"/>
              <a:t>σε</a:t>
            </a:r>
            <a:r>
              <a:rPr lang="en-US" b="1" dirty="0" smtClean="0"/>
              <a:t> </a:t>
            </a:r>
            <a:r>
              <a:rPr lang="en-US" b="1" dirty="0" err="1" smtClean="0"/>
              <a:t>νέα</a:t>
            </a:r>
            <a:r>
              <a:rPr lang="en-US" b="1" dirty="0" smtClean="0"/>
              <a:t> </a:t>
            </a:r>
            <a:r>
              <a:rPr lang="en-US" b="1" dirty="0" err="1" smtClean="0"/>
              <a:t>φάση</a:t>
            </a:r>
            <a:r>
              <a:rPr lang="en-US" b="1" dirty="0" smtClean="0"/>
              <a:t> </a:t>
            </a:r>
            <a:r>
              <a:rPr lang="en-US" b="1" dirty="0" err="1" smtClean="0"/>
              <a:t>με</a:t>
            </a:r>
            <a:r>
              <a:rPr lang="en-US" b="1" dirty="0" smtClean="0"/>
              <a:t> </a:t>
            </a:r>
            <a:r>
              <a:rPr lang="en-US" b="1" dirty="0" err="1" smtClean="0"/>
              <a:t>το</a:t>
            </a:r>
            <a:r>
              <a:rPr lang="en-US" b="1" dirty="0" smtClean="0"/>
              <a:t> </a:t>
            </a:r>
            <a:r>
              <a:rPr lang="en-US" b="1" dirty="0" err="1" smtClean="0"/>
              <a:t>αριστούργημα</a:t>
            </a:r>
            <a:r>
              <a:rPr lang="en-US" b="1" dirty="0" smtClean="0"/>
              <a:t> </a:t>
            </a:r>
            <a:r>
              <a:rPr lang="en-US" b="1" dirty="0" err="1" smtClean="0"/>
              <a:t>της</a:t>
            </a:r>
            <a:r>
              <a:rPr lang="en-US" b="1" dirty="0" smtClean="0"/>
              <a:t> </a:t>
            </a:r>
            <a:r>
              <a:rPr lang="en-US" b="1" dirty="0" err="1" smtClean="0"/>
              <a:t>Aγίας</a:t>
            </a:r>
            <a:r>
              <a:rPr lang="en-US" b="1" dirty="0" smtClean="0"/>
              <a:t> </a:t>
            </a:r>
            <a:r>
              <a:rPr lang="en-US" b="1" dirty="0" err="1" smtClean="0"/>
              <a:t>του</a:t>
            </a:r>
            <a:r>
              <a:rPr lang="en-US" b="1" dirty="0" smtClean="0"/>
              <a:t> </a:t>
            </a:r>
            <a:r>
              <a:rPr lang="en-US" b="1" dirty="0" err="1" smtClean="0"/>
              <a:t>Θεού</a:t>
            </a:r>
            <a:r>
              <a:rPr lang="en-US" b="1" dirty="0" smtClean="0"/>
              <a:t> </a:t>
            </a:r>
            <a:r>
              <a:rPr lang="en-US" b="1" dirty="0" err="1" smtClean="0"/>
              <a:t>Σοφίας</a:t>
            </a:r>
            <a:r>
              <a:rPr lang="el-GR" b="1" dirty="0" smtClean="0"/>
              <a:t> στην Κων/</a:t>
            </a:r>
            <a:r>
              <a:rPr lang="el-GR" b="1" dirty="0" err="1" smtClean="0"/>
              <a:t>πολη</a:t>
            </a:r>
            <a:r>
              <a:rPr lang="el-GR" b="1" dirty="0" smtClean="0"/>
              <a:t>.</a:t>
            </a:r>
            <a:endParaRPr lang="el-GR" b="1" dirty="0"/>
          </a:p>
        </p:txBody>
      </p:sp>
      <p:pic>
        <p:nvPicPr>
          <p:cNvPr id="28676" name="Picture 4" descr="Related image"/>
          <p:cNvPicPr>
            <a:picLocks noChangeAspect="1" noChangeArrowheads="1"/>
          </p:cNvPicPr>
          <p:nvPr/>
        </p:nvPicPr>
        <p:blipFill>
          <a:blip r:embed="rId3" cstate="print"/>
          <a:srcRect/>
          <a:stretch>
            <a:fillRect/>
          </a:stretch>
        </p:blipFill>
        <p:spPr bwMode="auto">
          <a:xfrm>
            <a:off x="0" y="4581128"/>
            <a:ext cx="4355975" cy="2276872"/>
          </a:xfrm>
          <a:prstGeom prst="rect">
            <a:avLst/>
          </a:prstGeom>
          <a:noFill/>
        </p:spPr>
      </p:pic>
      <p:pic>
        <p:nvPicPr>
          <p:cNvPr id="28678" name="Picture 6" descr="Related image"/>
          <p:cNvPicPr>
            <a:picLocks noChangeAspect="1" noChangeArrowheads="1"/>
          </p:cNvPicPr>
          <p:nvPr/>
        </p:nvPicPr>
        <p:blipFill>
          <a:blip r:embed="rId4" cstate="print"/>
          <a:srcRect/>
          <a:stretch>
            <a:fillRect/>
          </a:stretch>
        </p:blipFill>
        <p:spPr bwMode="auto">
          <a:xfrm>
            <a:off x="4643438" y="4581128"/>
            <a:ext cx="4500562" cy="2276872"/>
          </a:xfrm>
          <a:prstGeom prst="rect">
            <a:avLst/>
          </a:prstGeom>
          <a:noFill/>
        </p:spPr>
      </p:pic>
    </p:spTree>
  </p:cSld>
  <p:clrMapOvr>
    <a:masterClrMapping/>
  </p:clrMapOvr>
  <p:transition>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492880" y="609600"/>
            <a:ext cx="72008" cy="1828800"/>
          </a:xfrm>
        </p:spPr>
        <p:txBody>
          <a:bodyPr/>
          <a:lstStyle/>
          <a:p>
            <a:endParaRPr lang="el-GR" dirty="0"/>
          </a:p>
        </p:txBody>
      </p:sp>
      <p:pic>
        <p:nvPicPr>
          <p:cNvPr id="29700" name="Picture 4" descr="Î¤Î¿ Î¼ÏÏÏÎ¹ÎºÏ ÏÎ·Ï ÎÎ³Î¯Î±Ï Î£Î¿ÏÎ¯Î±Ï"/>
          <p:cNvPicPr>
            <a:picLocks noChangeAspect="1" noChangeArrowheads="1"/>
          </p:cNvPicPr>
          <p:nvPr/>
        </p:nvPicPr>
        <p:blipFill>
          <a:blip r:embed="rId2" cstate="print"/>
          <a:srcRect/>
          <a:stretch>
            <a:fillRect/>
          </a:stretch>
        </p:blipFill>
        <p:spPr bwMode="auto">
          <a:xfrm>
            <a:off x="0" y="1"/>
            <a:ext cx="5724128" cy="6669360"/>
          </a:xfrm>
          <a:prstGeom prst="rect">
            <a:avLst/>
          </a:prstGeom>
          <a:noFill/>
        </p:spPr>
      </p:pic>
      <p:sp>
        <p:nvSpPr>
          <p:cNvPr id="3" name="2 - Θέση κειμένου"/>
          <p:cNvSpPr>
            <a:spLocks noGrp="1"/>
          </p:cNvSpPr>
          <p:nvPr>
            <p:ph type="body" idx="1"/>
          </p:nvPr>
        </p:nvSpPr>
        <p:spPr>
          <a:xfrm>
            <a:off x="5652120" y="2492896"/>
            <a:ext cx="3491880" cy="4365104"/>
          </a:xfrm>
        </p:spPr>
        <p:txBody>
          <a:bodyPr>
            <a:normAutofit/>
          </a:bodyPr>
          <a:lstStyle/>
          <a:p>
            <a:pPr>
              <a:buFont typeface="Wingdings" pitchFamily="2" charset="2"/>
              <a:buChar char="v"/>
            </a:pPr>
            <a:r>
              <a:rPr lang="en-US" b="1" dirty="0" smtClean="0"/>
              <a:t>Η </a:t>
            </a:r>
            <a:r>
              <a:rPr lang="en-US" b="1" dirty="0" err="1" smtClean="0"/>
              <a:t>καινοτομία</a:t>
            </a:r>
            <a:r>
              <a:rPr lang="en-US" b="1" dirty="0" smtClean="0"/>
              <a:t> </a:t>
            </a:r>
            <a:r>
              <a:rPr lang="en-US" b="1" dirty="0" err="1" smtClean="0"/>
              <a:t>του</a:t>
            </a:r>
            <a:r>
              <a:rPr lang="en-US" b="1" dirty="0" smtClean="0"/>
              <a:t> </a:t>
            </a:r>
            <a:r>
              <a:rPr lang="en-US" b="1" dirty="0" err="1" smtClean="0"/>
              <a:t>νέου</a:t>
            </a:r>
            <a:r>
              <a:rPr lang="en-US" b="1" dirty="0" smtClean="0"/>
              <a:t> </a:t>
            </a:r>
            <a:endParaRPr lang="el-GR" b="1" dirty="0" smtClean="0"/>
          </a:p>
          <a:p>
            <a:r>
              <a:rPr lang="el-GR" b="1" dirty="0" smtClean="0"/>
              <a:t>   </a:t>
            </a:r>
            <a:r>
              <a:rPr lang="en-US" b="1" dirty="0" smtClean="0"/>
              <a:t>ρυθμού </a:t>
            </a:r>
            <a:r>
              <a:rPr lang="en-US" b="1" dirty="0" err="1" smtClean="0"/>
              <a:t>βασίζεται</a:t>
            </a:r>
            <a:r>
              <a:rPr lang="en-US" b="1" dirty="0" smtClean="0"/>
              <a:t> </a:t>
            </a:r>
            <a:r>
              <a:rPr lang="en-US" b="1" dirty="0" err="1" smtClean="0"/>
              <a:t>στη</a:t>
            </a:r>
            <a:r>
              <a:rPr lang="el-GR" b="1" dirty="0" smtClean="0"/>
              <a:t> </a:t>
            </a:r>
          </a:p>
          <a:p>
            <a:r>
              <a:rPr lang="el-GR" b="1" dirty="0" smtClean="0"/>
              <a:t>   </a:t>
            </a:r>
            <a:r>
              <a:rPr lang="en-US" b="1" dirty="0" smtClean="0"/>
              <a:t>λαμπρή </a:t>
            </a:r>
            <a:r>
              <a:rPr lang="en-US" b="1" dirty="0" err="1" smtClean="0"/>
              <a:t>επινόηση</a:t>
            </a:r>
            <a:r>
              <a:rPr lang="en-US" b="1" dirty="0" smtClean="0"/>
              <a:t> </a:t>
            </a:r>
            <a:r>
              <a:rPr lang="en-US" b="1" dirty="0" err="1" smtClean="0"/>
              <a:t>του</a:t>
            </a:r>
            <a:endParaRPr lang="el-GR" b="1" dirty="0" smtClean="0"/>
          </a:p>
          <a:p>
            <a:r>
              <a:rPr lang="el-GR" b="1" dirty="0" smtClean="0"/>
              <a:t>   </a:t>
            </a:r>
            <a:r>
              <a:rPr lang="en-US" b="1" dirty="0" smtClean="0"/>
              <a:t>σφαιρικού </a:t>
            </a:r>
            <a:r>
              <a:rPr lang="en-US" b="1" dirty="0" err="1" smtClean="0"/>
              <a:t>τριγώνου</a:t>
            </a:r>
            <a:r>
              <a:rPr lang="en-US" b="1" dirty="0" smtClean="0"/>
              <a:t>.</a:t>
            </a:r>
            <a:endParaRPr lang="el-GR" b="1" dirty="0" smtClean="0"/>
          </a:p>
          <a:p>
            <a:pPr>
              <a:buFont typeface="Wingdings" pitchFamily="2" charset="2"/>
              <a:buChar char="v"/>
            </a:pPr>
            <a:r>
              <a:rPr lang="en-US" b="1" dirty="0" smtClean="0"/>
              <a:t> </a:t>
            </a:r>
            <a:r>
              <a:rPr lang="en-US" b="1" dirty="0" err="1" smtClean="0"/>
              <a:t>Τα</a:t>
            </a:r>
            <a:r>
              <a:rPr lang="en-US" b="1" dirty="0" smtClean="0"/>
              <a:t> </a:t>
            </a:r>
            <a:r>
              <a:rPr lang="en-US" b="1" dirty="0" err="1" smtClean="0"/>
              <a:t>τέσσερα</a:t>
            </a:r>
            <a:r>
              <a:rPr lang="en-US" b="1" dirty="0" smtClean="0"/>
              <a:t> </a:t>
            </a:r>
            <a:r>
              <a:rPr lang="en-US" b="1" dirty="0" err="1" smtClean="0"/>
              <a:t>σφαιρικά</a:t>
            </a:r>
            <a:r>
              <a:rPr lang="en-US" b="1" dirty="0" smtClean="0"/>
              <a:t> </a:t>
            </a:r>
            <a:endParaRPr lang="el-GR" b="1" dirty="0" smtClean="0"/>
          </a:p>
          <a:p>
            <a:r>
              <a:rPr lang="el-GR" b="1" dirty="0" smtClean="0"/>
              <a:t>   </a:t>
            </a:r>
            <a:r>
              <a:rPr lang="en-US" b="1" dirty="0" smtClean="0"/>
              <a:t>τρίγωνα </a:t>
            </a:r>
            <a:r>
              <a:rPr lang="en-US" b="1" dirty="0" err="1" smtClean="0"/>
              <a:t>συναντώνται</a:t>
            </a:r>
            <a:r>
              <a:rPr lang="en-US" b="1" dirty="0" smtClean="0"/>
              <a:t> </a:t>
            </a:r>
            <a:endParaRPr lang="el-GR" b="1" dirty="0" smtClean="0"/>
          </a:p>
          <a:p>
            <a:r>
              <a:rPr lang="el-GR" b="1" dirty="0" smtClean="0"/>
              <a:t>   </a:t>
            </a:r>
            <a:r>
              <a:rPr lang="en-US" b="1" dirty="0" smtClean="0"/>
              <a:t>στην </a:t>
            </a:r>
            <a:r>
              <a:rPr lang="en-US" b="1" dirty="0" err="1" smtClean="0"/>
              <a:t>οροφή</a:t>
            </a:r>
            <a:endParaRPr lang="el-GR" b="1" dirty="0" smtClean="0"/>
          </a:p>
          <a:p>
            <a:r>
              <a:rPr lang="el-GR" b="1" dirty="0" smtClean="0"/>
              <a:t>   </a:t>
            </a:r>
            <a:r>
              <a:rPr lang="en-US" b="1" dirty="0" smtClean="0"/>
              <a:t>σχηματίζοντας </a:t>
            </a:r>
            <a:r>
              <a:rPr lang="en-US" b="1" dirty="0" err="1" smtClean="0"/>
              <a:t>μία</a:t>
            </a:r>
            <a:endParaRPr lang="el-GR" b="1" dirty="0" smtClean="0"/>
          </a:p>
          <a:p>
            <a:r>
              <a:rPr lang="el-GR" b="1" dirty="0" smtClean="0"/>
              <a:t>   </a:t>
            </a:r>
            <a:r>
              <a:rPr lang="en-US" b="1" dirty="0" smtClean="0"/>
              <a:t>στεφάνη.</a:t>
            </a:r>
            <a:endParaRPr lang="el-GR" b="1" dirty="0" smtClean="0"/>
          </a:p>
          <a:p>
            <a:pPr>
              <a:buFont typeface="Wingdings" pitchFamily="2" charset="2"/>
              <a:buChar char="v"/>
            </a:pPr>
            <a:r>
              <a:rPr lang="en-US" b="1" dirty="0" smtClean="0"/>
              <a:t>Σ' </a:t>
            </a:r>
            <a:r>
              <a:rPr lang="en-US" b="1" dirty="0" err="1" smtClean="0"/>
              <a:t>αυτήν</a:t>
            </a:r>
            <a:r>
              <a:rPr lang="en-US" b="1" dirty="0" smtClean="0"/>
              <a:t> </a:t>
            </a:r>
            <a:r>
              <a:rPr lang="en-US" b="1" dirty="0" err="1" smtClean="0"/>
              <a:t>στηρίζεται</a:t>
            </a:r>
            <a:r>
              <a:rPr lang="en-US" b="1" dirty="0" smtClean="0"/>
              <a:t> ο</a:t>
            </a:r>
            <a:endParaRPr lang="el-GR" b="1" dirty="0" smtClean="0"/>
          </a:p>
          <a:p>
            <a:r>
              <a:rPr lang="el-GR" b="1" dirty="0" smtClean="0"/>
              <a:t>   </a:t>
            </a:r>
            <a:r>
              <a:rPr lang="en-US" b="1" dirty="0" smtClean="0"/>
              <a:t>θόλος.</a:t>
            </a:r>
            <a:endParaRPr lang="el-GR" b="1" dirty="0"/>
          </a:p>
        </p:txBody>
      </p:sp>
      <p:pic>
        <p:nvPicPr>
          <p:cNvPr id="29701" name="Picture 5"/>
          <p:cNvPicPr>
            <a:picLocks noChangeAspect="1" noChangeArrowheads="1"/>
          </p:cNvPicPr>
          <p:nvPr/>
        </p:nvPicPr>
        <p:blipFill>
          <a:blip r:embed="rId3" cstate="print"/>
          <a:srcRect/>
          <a:stretch>
            <a:fillRect/>
          </a:stretch>
        </p:blipFill>
        <p:spPr bwMode="auto">
          <a:xfrm>
            <a:off x="5724128" y="0"/>
            <a:ext cx="3419872" cy="2405745"/>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H="1">
            <a:off x="11583064" y="609600"/>
            <a:ext cx="45719" cy="1828800"/>
          </a:xfrm>
        </p:spPr>
        <p:txBody>
          <a:bodyPr/>
          <a:lstStyle/>
          <a:p>
            <a:endParaRPr lang="el-GR" dirty="0"/>
          </a:p>
        </p:txBody>
      </p:sp>
      <p:sp>
        <p:nvSpPr>
          <p:cNvPr id="3" name="2 - Θέση κειμένου"/>
          <p:cNvSpPr>
            <a:spLocks noGrp="1"/>
          </p:cNvSpPr>
          <p:nvPr>
            <p:ph type="body" idx="1"/>
          </p:nvPr>
        </p:nvSpPr>
        <p:spPr>
          <a:xfrm>
            <a:off x="1835696" y="0"/>
            <a:ext cx="7308304" cy="2276872"/>
          </a:xfrm>
        </p:spPr>
        <p:txBody>
          <a:bodyPr>
            <a:normAutofit/>
          </a:bodyPr>
          <a:lstStyle/>
          <a:p>
            <a:r>
              <a:rPr lang="el-GR" dirty="0" smtClean="0"/>
              <a:t> </a:t>
            </a:r>
          </a:p>
          <a:p>
            <a:endParaRPr lang="el-GR" b="1" dirty="0" smtClean="0"/>
          </a:p>
          <a:p>
            <a:r>
              <a:rPr lang="el-GR" b="1" dirty="0" smtClean="0"/>
              <a:t> Στο ανατολικό άκρο </a:t>
            </a:r>
          </a:p>
          <a:p>
            <a:r>
              <a:rPr lang="el-GR" b="1" dirty="0" smtClean="0"/>
              <a:t>  προστίθεται μία κόγχη</a:t>
            </a:r>
          </a:p>
          <a:p>
            <a:r>
              <a:rPr lang="el-GR" b="1" dirty="0" smtClean="0"/>
              <a:t> (ιερό βήμα). </a:t>
            </a:r>
          </a:p>
          <a:p>
            <a:endParaRPr lang="el-GR" dirty="0"/>
          </a:p>
        </p:txBody>
      </p:sp>
      <p:sp>
        <p:nvSpPr>
          <p:cNvPr id="30722" name="AutoShape 2" descr="Image result for ÎºÎ¿Î³ÏÎ· Î¹ÎµÏÎ¿Ï Î²Î·Î¼Î±ÏÎ¿Ï"/>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0724" name="AutoShape 4" descr="Image result for ÎºÎ¿Î³ÏÎ· Î¹ÎµÏÎ¿Ï Î²Î·Î¼Î±ÏÎ¿Ï"/>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0726" name="AutoShape 6" descr="Image result for ÎºÎ¿Î³ÏÎ· Î¹ÎµÏÎ¿Ï Î²Î·Î¼Î±ÏÎ¿Ï"/>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0728" name="AutoShape 8" descr="Image result for ÎºÎ¿Î³ÏÎ· Î¹ÎµÏÎ¿Ï Î²Î·Î¼Î±ÏÎ¿Ï"/>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0730" name="Picture 10" descr="Related image"/>
          <p:cNvPicPr>
            <a:picLocks noChangeAspect="1" noChangeArrowheads="1"/>
          </p:cNvPicPr>
          <p:nvPr/>
        </p:nvPicPr>
        <p:blipFill>
          <a:blip r:embed="rId2" cstate="print"/>
          <a:srcRect/>
          <a:stretch>
            <a:fillRect/>
          </a:stretch>
        </p:blipFill>
        <p:spPr bwMode="auto">
          <a:xfrm>
            <a:off x="0" y="2276872"/>
            <a:ext cx="5292080" cy="4581128"/>
          </a:xfrm>
          <a:prstGeom prst="rect">
            <a:avLst/>
          </a:prstGeom>
          <a:noFill/>
        </p:spPr>
      </p:pic>
      <p:sp>
        <p:nvSpPr>
          <p:cNvPr id="10" name="9 - Ορθογώνιο"/>
          <p:cNvSpPr/>
          <p:nvPr/>
        </p:nvSpPr>
        <p:spPr>
          <a:xfrm>
            <a:off x="5364088" y="4725144"/>
            <a:ext cx="3779912" cy="1015663"/>
          </a:xfrm>
          <a:prstGeom prst="rect">
            <a:avLst/>
          </a:prstGeom>
        </p:spPr>
        <p:txBody>
          <a:bodyPr wrap="square">
            <a:spAutoFit/>
          </a:bodyPr>
          <a:lstStyle/>
          <a:p>
            <a:r>
              <a:rPr lang="el-GR" sz="2000" b="1" dirty="0" smtClean="0"/>
              <a:t>Στο δυτικό άκρο </a:t>
            </a:r>
          </a:p>
          <a:p>
            <a:r>
              <a:rPr lang="el-GR" sz="2000" b="1" dirty="0" smtClean="0"/>
              <a:t>ο νάρθηκας </a:t>
            </a:r>
          </a:p>
          <a:p>
            <a:r>
              <a:rPr lang="el-GR" sz="2000" b="1" dirty="0" smtClean="0"/>
              <a:t>ή πρόναος.</a:t>
            </a:r>
            <a:endParaRPr lang="el-GR" sz="2000" dirty="0"/>
          </a:p>
        </p:txBody>
      </p:sp>
      <p:pic>
        <p:nvPicPr>
          <p:cNvPr id="8" name="7 - Εικόνα" descr="images.jpg"/>
          <p:cNvPicPr>
            <a:picLocks noChangeAspect="1"/>
          </p:cNvPicPr>
          <p:nvPr/>
        </p:nvPicPr>
        <p:blipFill>
          <a:blip r:embed="rId3" cstate="print"/>
          <a:stretch>
            <a:fillRect/>
          </a:stretch>
        </p:blipFill>
        <p:spPr>
          <a:xfrm>
            <a:off x="4716016" y="0"/>
            <a:ext cx="4427984" cy="4275856"/>
          </a:xfrm>
          <a:prstGeom prst="rect">
            <a:avLst/>
          </a:prstGeom>
        </p:spPr>
      </p:pic>
      <p:pic>
        <p:nvPicPr>
          <p:cNvPr id="30732" name="Picture 12" descr="Related image"/>
          <p:cNvPicPr>
            <a:picLocks noChangeAspect="1" noChangeArrowheads="1"/>
          </p:cNvPicPr>
          <p:nvPr/>
        </p:nvPicPr>
        <p:blipFill>
          <a:blip r:embed="rId4" cstate="print"/>
          <a:srcRect/>
          <a:stretch>
            <a:fillRect/>
          </a:stretch>
        </p:blipFill>
        <p:spPr bwMode="auto">
          <a:xfrm>
            <a:off x="323528" y="332656"/>
            <a:ext cx="1403648" cy="1645012"/>
          </a:xfrm>
          <a:prstGeom prst="rect">
            <a:avLst/>
          </a:prstGeom>
          <a:noFill/>
          <a:scene3d>
            <a:camera prst="orthographicFront">
              <a:rot lat="0" lon="0" rev="1800000"/>
            </a:camera>
            <a:lightRig rig="threePt" dir="t"/>
          </a:scene3d>
        </p:spPr>
      </p:pic>
      <p:pic>
        <p:nvPicPr>
          <p:cNvPr id="30734" name="Picture 14" descr="Related image"/>
          <p:cNvPicPr>
            <a:picLocks noChangeAspect="1" noChangeArrowheads="1"/>
          </p:cNvPicPr>
          <p:nvPr/>
        </p:nvPicPr>
        <p:blipFill>
          <a:blip r:embed="rId5" cstate="print"/>
          <a:srcRect/>
          <a:stretch>
            <a:fillRect/>
          </a:stretch>
        </p:blipFill>
        <p:spPr bwMode="auto">
          <a:xfrm>
            <a:off x="7092280" y="4653136"/>
            <a:ext cx="1656184" cy="1835052"/>
          </a:xfrm>
          <a:prstGeom prst="rect">
            <a:avLst/>
          </a:prstGeom>
          <a:noFill/>
          <a:scene3d>
            <a:camera prst="orthographicFront">
              <a:rot lat="0" lon="0" rev="19799999"/>
            </a:camera>
            <a:lightRig rig="threePt" dir="t"/>
          </a:scene3d>
        </p:spPr>
      </p:pic>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0"/>
            <a:ext cx="9144000" cy="1268760"/>
          </a:xfrm>
        </p:spPr>
        <p:txBody>
          <a:bodyPr>
            <a:normAutofit/>
          </a:bodyPr>
          <a:lstStyle/>
          <a:p>
            <a:r>
              <a:rPr lang="el-GR" sz="2800" dirty="0" smtClean="0"/>
              <a:t>Η χριστιανική αρχιτεκτονική</a:t>
            </a:r>
            <a:endParaRPr lang="el-GR" sz="2800" dirty="0"/>
          </a:p>
        </p:txBody>
      </p:sp>
      <p:sp>
        <p:nvSpPr>
          <p:cNvPr id="2" name="1 - Θέση κειμένου"/>
          <p:cNvSpPr>
            <a:spLocks noGrp="1"/>
          </p:cNvSpPr>
          <p:nvPr>
            <p:ph sz="half" idx="1"/>
          </p:nvPr>
        </p:nvSpPr>
        <p:spPr>
          <a:xfrm flipH="1">
            <a:off x="12348864" y="764704"/>
            <a:ext cx="72008" cy="504055"/>
          </a:xfrm>
        </p:spPr>
        <p:txBody>
          <a:bodyPr>
            <a:noAutofit/>
          </a:bodyPr>
          <a:lstStyle/>
          <a:p>
            <a:pPr algn="ctr">
              <a:buNone/>
            </a:pPr>
            <a:endParaRPr lang="el-GR" sz="2400" b="1" dirty="0"/>
          </a:p>
        </p:txBody>
      </p:sp>
      <p:sp>
        <p:nvSpPr>
          <p:cNvPr id="6" name="5 - Θέση περιεχομένου"/>
          <p:cNvSpPr>
            <a:spLocks noGrp="1"/>
          </p:cNvSpPr>
          <p:nvPr>
            <p:ph sz="half" idx="2"/>
          </p:nvPr>
        </p:nvSpPr>
        <p:spPr>
          <a:xfrm>
            <a:off x="-468560" y="1196752"/>
            <a:ext cx="3384376" cy="4824536"/>
          </a:xfrm>
        </p:spPr>
        <p:txBody>
          <a:bodyPr>
            <a:normAutofit/>
          </a:bodyPr>
          <a:lstStyle/>
          <a:p>
            <a:pPr>
              <a:buNone/>
            </a:pPr>
            <a:r>
              <a:rPr lang="el-GR" sz="1800" b="1" dirty="0" smtClean="0"/>
              <a:t>        Αρχικά οι χριστιανοί τελούσαν τη λατρεία τους σε ιδιωτικές κατοικίες πιστών. Όταν αυξήθηκε σημαντικά ο αριθμός τους συγκεντρώνονταν σε μεγαλύτερες αίθουσες, τον ευκτήριο οίκο ή </a:t>
            </a:r>
            <a:r>
              <a:rPr lang="el-GR" sz="1800" b="1" dirty="0" err="1" smtClean="0"/>
              <a:t>κυριακό</a:t>
            </a:r>
            <a:r>
              <a:rPr lang="el-GR" sz="1800" b="1" dirty="0" smtClean="0"/>
              <a:t> (οίκος αφιερωμένος στον Κύριο). Χαρακτηριστικό δείγμα κατ’ οίκον εκκλησίας είναι ο οίκος της </a:t>
            </a:r>
            <a:r>
              <a:rPr lang="el-GR" sz="1800" b="1" dirty="0" err="1" smtClean="0"/>
              <a:t>Δούρας</a:t>
            </a:r>
            <a:r>
              <a:rPr lang="el-GR" sz="1800" b="1" dirty="0" smtClean="0"/>
              <a:t> </a:t>
            </a:r>
            <a:r>
              <a:rPr lang="el-GR" sz="1800" b="1" dirty="0" err="1" smtClean="0"/>
              <a:t>Ευρωπού</a:t>
            </a:r>
            <a:r>
              <a:rPr lang="el-GR" sz="1800" b="1" dirty="0" smtClean="0"/>
              <a:t> στη Μεσοποταμία (230-250 </a:t>
            </a:r>
            <a:r>
              <a:rPr lang="el-GR" sz="1800" b="1" dirty="0" err="1" smtClean="0"/>
              <a:t>μ.Χ</a:t>
            </a:r>
            <a:r>
              <a:rPr lang="el-GR" sz="1800" b="1" dirty="0" smtClean="0"/>
              <a:t>.)</a:t>
            </a:r>
            <a:endParaRPr lang="el-GR" sz="1800" b="1" dirty="0"/>
          </a:p>
        </p:txBody>
      </p:sp>
      <p:pic>
        <p:nvPicPr>
          <p:cNvPr id="1030" name="Picture 6" descr="Image result for Î´Î¿ÏÏÎ± ÎµÏÏÏÏÏÏ ÎµÎºÎºÎ»Î·ÏÎ¹Î±"/>
          <p:cNvPicPr>
            <a:picLocks noChangeAspect="1" noChangeArrowheads="1"/>
          </p:cNvPicPr>
          <p:nvPr/>
        </p:nvPicPr>
        <p:blipFill>
          <a:blip r:embed="rId2" cstate="print"/>
          <a:srcRect/>
          <a:stretch>
            <a:fillRect/>
          </a:stretch>
        </p:blipFill>
        <p:spPr bwMode="auto">
          <a:xfrm>
            <a:off x="3059832" y="1340768"/>
            <a:ext cx="5688632" cy="4680520"/>
          </a:xfrm>
          <a:prstGeom prst="rect">
            <a:avLst/>
          </a:prstGeom>
          <a:noFill/>
        </p:spPr>
      </p:pic>
      <p:pic>
        <p:nvPicPr>
          <p:cNvPr id="1028" name="Picture 4" descr="Related image"/>
          <p:cNvPicPr>
            <a:picLocks noChangeAspect="1" noChangeArrowheads="1"/>
          </p:cNvPicPr>
          <p:nvPr/>
        </p:nvPicPr>
        <p:blipFill>
          <a:blip r:embed="rId3" cstate="print"/>
          <a:srcRect/>
          <a:stretch>
            <a:fillRect/>
          </a:stretch>
        </p:blipFill>
        <p:spPr bwMode="auto">
          <a:xfrm>
            <a:off x="827584" y="5301208"/>
            <a:ext cx="1979712" cy="1368152"/>
          </a:xfrm>
          <a:prstGeom prst="rect">
            <a:avLst/>
          </a:prstGeom>
          <a:noFill/>
        </p:spPr>
      </p:pic>
      <p:sp>
        <p:nvSpPr>
          <p:cNvPr id="7" name="6 - Ορθογώνιο"/>
          <p:cNvSpPr/>
          <p:nvPr/>
        </p:nvSpPr>
        <p:spPr>
          <a:xfrm>
            <a:off x="3643306" y="6143644"/>
            <a:ext cx="4572032" cy="307777"/>
          </a:xfrm>
          <a:prstGeom prst="rect">
            <a:avLst/>
          </a:prstGeom>
          <a:noFill/>
        </p:spPr>
        <p:txBody>
          <a:bodyPr wrap="square" lIns="91440" tIns="45720" rIns="91440" bIns="45720">
            <a:spAutoFit/>
          </a:bodyPr>
          <a:lstStyle/>
          <a:p>
            <a:pPr algn="ctr"/>
            <a:r>
              <a:rPr lang="el-GR" sz="1400" b="1" cap="none" spc="0" dirty="0" err="1" smtClean="0">
                <a:ln w="10160">
                  <a:solidFill>
                    <a:schemeClr val="accent1"/>
                  </a:solidFill>
                  <a:prstDash val="solid"/>
                </a:ln>
                <a:solidFill>
                  <a:srgbClr val="FFFFFF"/>
                </a:solidFill>
                <a:effectLst>
                  <a:outerShdw blurRad="38100" dist="32000" dir="5400000" algn="tl">
                    <a:srgbClr val="000000">
                      <a:alpha val="30000"/>
                    </a:srgbClr>
                  </a:outerShdw>
                </a:effectLst>
              </a:rPr>
              <a:t>Δούρα</a:t>
            </a:r>
            <a:r>
              <a:rPr lang="el-GR" sz="1400" b="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l-GR" sz="1400" b="1" cap="none" spc="0" dirty="0" err="1" smtClean="0">
                <a:ln w="10160">
                  <a:solidFill>
                    <a:schemeClr val="accent1"/>
                  </a:solidFill>
                  <a:prstDash val="solid"/>
                </a:ln>
                <a:solidFill>
                  <a:srgbClr val="FFFFFF"/>
                </a:solidFill>
                <a:effectLst>
                  <a:outerShdw blurRad="38100" dist="32000" dir="5400000" algn="tl">
                    <a:srgbClr val="000000">
                      <a:alpha val="30000"/>
                    </a:srgbClr>
                  </a:outerShdw>
                </a:effectLst>
              </a:rPr>
              <a:t>Ευρωπού:Η</a:t>
            </a:r>
            <a:r>
              <a:rPr lang="el-GR" sz="1400" b="1"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 αρχαιότερη χριστιανική εκκλησία</a:t>
            </a:r>
            <a:endParaRPr lang="el-GR" sz="1400" b="1"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player.slideplayer.gr/41/11462285/data/images/img44.jpg"/>
          <p:cNvPicPr>
            <a:picLocks noChangeAspect="1" noChangeArrowheads="1"/>
          </p:cNvPicPr>
          <p:nvPr/>
        </p:nvPicPr>
        <p:blipFill>
          <a:blip r:embed="rId2" cstate="print"/>
          <a:srcRect/>
          <a:stretch>
            <a:fillRect/>
          </a:stretch>
        </p:blipFill>
        <p:spPr bwMode="auto">
          <a:xfrm>
            <a:off x="0" y="0"/>
            <a:ext cx="9144000" cy="6021288"/>
          </a:xfrm>
          <a:prstGeom prst="rect">
            <a:avLst/>
          </a:prstGeom>
          <a:noFill/>
        </p:spPr>
      </p:pic>
      <p:sp>
        <p:nvSpPr>
          <p:cNvPr id="2" name="1 - Τίτλος"/>
          <p:cNvSpPr>
            <a:spLocks noGrp="1"/>
          </p:cNvSpPr>
          <p:nvPr>
            <p:ph type="title"/>
          </p:nvPr>
        </p:nvSpPr>
        <p:spPr>
          <a:xfrm>
            <a:off x="0" y="0"/>
            <a:ext cx="9144000" cy="548680"/>
          </a:xfrm>
        </p:spPr>
        <p:txBody>
          <a:bodyPr/>
          <a:lstStyle/>
          <a:p>
            <a:pPr algn="ctr"/>
            <a:r>
              <a:rPr lang="el-GR" sz="2000" dirty="0" smtClean="0">
                <a:solidFill>
                  <a:schemeClr val="bg1">
                    <a:lumMod val="95000"/>
                    <a:lumOff val="5000"/>
                  </a:schemeClr>
                </a:solidFill>
              </a:rPr>
              <a:t>ΕΓΓΕΓΡΑΜΜΕΝΟΣ ΣΤΑΥΡΟΕΙΔΗΣ ΜΕ ΤΡΟΥΛΟ (9</a:t>
            </a:r>
            <a:r>
              <a:rPr lang="el-GR" sz="2000" baseline="30000" dirty="0" smtClean="0">
                <a:solidFill>
                  <a:schemeClr val="bg1">
                    <a:lumMod val="95000"/>
                    <a:lumOff val="5000"/>
                  </a:schemeClr>
                </a:solidFill>
              </a:rPr>
              <a:t>ος</a:t>
            </a:r>
            <a:r>
              <a:rPr lang="el-GR" sz="2000" dirty="0" smtClean="0">
                <a:solidFill>
                  <a:schemeClr val="bg1">
                    <a:lumMod val="95000"/>
                    <a:lumOff val="5000"/>
                  </a:schemeClr>
                </a:solidFill>
              </a:rPr>
              <a:t> – 13</a:t>
            </a:r>
            <a:r>
              <a:rPr lang="el-GR" sz="2000" baseline="30000" dirty="0" smtClean="0">
                <a:solidFill>
                  <a:schemeClr val="bg1">
                    <a:lumMod val="95000"/>
                    <a:lumOff val="5000"/>
                  </a:schemeClr>
                </a:solidFill>
              </a:rPr>
              <a:t>ος</a:t>
            </a:r>
            <a:r>
              <a:rPr lang="el-GR" sz="2000" dirty="0" smtClean="0">
                <a:solidFill>
                  <a:schemeClr val="bg1">
                    <a:lumMod val="95000"/>
                    <a:lumOff val="5000"/>
                  </a:schemeClr>
                </a:solidFill>
              </a:rPr>
              <a:t> αι.)</a:t>
            </a:r>
            <a:endParaRPr lang="el-GR" sz="2000" dirty="0">
              <a:solidFill>
                <a:schemeClr val="bg1">
                  <a:lumMod val="95000"/>
                  <a:lumOff val="5000"/>
                </a:schemeClr>
              </a:solidFill>
            </a:endParaRPr>
          </a:p>
        </p:txBody>
      </p:sp>
      <p:sp>
        <p:nvSpPr>
          <p:cNvPr id="3" name="2 - Θέση κειμένου"/>
          <p:cNvSpPr>
            <a:spLocks noGrp="1"/>
          </p:cNvSpPr>
          <p:nvPr>
            <p:ph type="body" idx="1"/>
          </p:nvPr>
        </p:nvSpPr>
        <p:spPr>
          <a:xfrm>
            <a:off x="0" y="6021288"/>
            <a:ext cx="9144000" cy="836712"/>
          </a:xfrm>
        </p:spPr>
        <p:txBody>
          <a:bodyPr>
            <a:normAutofit/>
          </a:bodyPr>
          <a:lstStyle/>
          <a:p>
            <a:r>
              <a:rPr lang="el-GR" b="1" dirty="0" smtClean="0"/>
              <a:t>Χαρακτηριστικό στοιχείο αυτού του ρυθμού είναι ο σχηματισμός σταυρού  εσωτερικά και εξωτερικά στο σχεδόν τετράγωνο κτίσμα.</a:t>
            </a:r>
            <a:endParaRPr lang="el-GR" b="1" dirty="0"/>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H="1">
            <a:off x="12519168" y="609600"/>
            <a:ext cx="45719" cy="1828800"/>
          </a:xfrm>
        </p:spPr>
        <p:txBody>
          <a:bodyPr/>
          <a:lstStyle/>
          <a:p>
            <a:endParaRPr lang="el-GR" dirty="0"/>
          </a:p>
        </p:txBody>
      </p:sp>
      <p:pic>
        <p:nvPicPr>
          <p:cNvPr id="32770" name="Picture 2" descr="Related image"/>
          <p:cNvPicPr>
            <a:picLocks noChangeAspect="1" noChangeArrowheads="1"/>
          </p:cNvPicPr>
          <p:nvPr/>
        </p:nvPicPr>
        <p:blipFill>
          <a:blip r:embed="rId2" cstate="print"/>
          <a:srcRect/>
          <a:stretch>
            <a:fillRect/>
          </a:stretch>
        </p:blipFill>
        <p:spPr bwMode="auto">
          <a:xfrm>
            <a:off x="0" y="188640"/>
            <a:ext cx="4572000" cy="3024336"/>
          </a:xfrm>
          <a:prstGeom prst="rect">
            <a:avLst/>
          </a:prstGeom>
          <a:noFill/>
        </p:spPr>
      </p:pic>
      <p:sp>
        <p:nvSpPr>
          <p:cNvPr id="3" name="2 - Θέση κειμένου"/>
          <p:cNvSpPr>
            <a:spLocks noGrp="1"/>
          </p:cNvSpPr>
          <p:nvPr>
            <p:ph type="body" idx="1"/>
          </p:nvPr>
        </p:nvSpPr>
        <p:spPr>
          <a:xfrm>
            <a:off x="0" y="188640"/>
            <a:ext cx="8244408" cy="6669360"/>
          </a:xfrm>
        </p:spPr>
        <p:txBody>
          <a:bodyPr>
            <a:normAutofit/>
          </a:bodyPr>
          <a:lstStyle/>
          <a:p>
            <a:r>
              <a:rPr lang="el-GR" b="1" dirty="0" smtClean="0">
                <a:solidFill>
                  <a:schemeClr val="bg1"/>
                </a:solidFill>
              </a:rPr>
              <a:t>Γνωστοί ναοί αυτού του ρυθμού είναι: </a:t>
            </a:r>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endParaRPr lang="el-GR" b="1" dirty="0" smtClean="0"/>
          </a:p>
          <a:p>
            <a:r>
              <a:rPr lang="el-GR" b="1" dirty="0" smtClean="0"/>
              <a:t>.</a:t>
            </a:r>
          </a:p>
          <a:p>
            <a:endParaRPr lang="el-GR" dirty="0"/>
          </a:p>
        </p:txBody>
      </p:sp>
      <p:sp>
        <p:nvSpPr>
          <p:cNvPr id="7" name="6 - Ορθογώνιο"/>
          <p:cNvSpPr/>
          <p:nvPr/>
        </p:nvSpPr>
        <p:spPr>
          <a:xfrm>
            <a:off x="1" y="3212977"/>
            <a:ext cx="4499992" cy="30777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l-GR" sz="1400" b="1" dirty="0" smtClean="0"/>
              <a:t>Ναός της Θεοτόκου στη Μονή Οσίου Λουκά </a:t>
            </a:r>
            <a:r>
              <a:rPr lang="el-GR" sz="1400" b="1" dirty="0" err="1" smtClean="0"/>
              <a:t>στηΒοιωτία</a:t>
            </a:r>
            <a:endParaRPr lang="el-GR" sz="1400" b="1" cap="none" spc="0" dirty="0">
              <a:ln w="50800"/>
              <a:solidFill>
                <a:schemeClr val="bg1">
                  <a:shade val="50000"/>
                </a:schemeClr>
              </a:solidFill>
              <a:effectLst/>
            </a:endParaRPr>
          </a:p>
        </p:txBody>
      </p:sp>
      <p:pic>
        <p:nvPicPr>
          <p:cNvPr id="32772" name="Picture 4" descr="Related image"/>
          <p:cNvPicPr>
            <a:picLocks noChangeAspect="1" noChangeArrowheads="1"/>
          </p:cNvPicPr>
          <p:nvPr/>
        </p:nvPicPr>
        <p:blipFill>
          <a:blip r:embed="rId3" cstate="print"/>
          <a:srcRect/>
          <a:stretch>
            <a:fillRect/>
          </a:stretch>
        </p:blipFill>
        <p:spPr bwMode="auto">
          <a:xfrm>
            <a:off x="4499992" y="188640"/>
            <a:ext cx="4644008" cy="3024336"/>
          </a:xfrm>
          <a:prstGeom prst="rect">
            <a:avLst/>
          </a:prstGeom>
          <a:noFill/>
        </p:spPr>
      </p:pic>
      <p:sp>
        <p:nvSpPr>
          <p:cNvPr id="9" name="8 - Ορθογώνιο"/>
          <p:cNvSpPr/>
          <p:nvPr/>
        </p:nvSpPr>
        <p:spPr>
          <a:xfrm>
            <a:off x="3207170" y="3212976"/>
            <a:ext cx="5936830" cy="30777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400" b="1" dirty="0" smtClean="0"/>
              <a:t>                      Ναός της Παναγίας </a:t>
            </a:r>
            <a:r>
              <a:rPr lang="el-GR" sz="1400" b="1" dirty="0" err="1" smtClean="0"/>
              <a:t>Καπνικαρέας</a:t>
            </a:r>
            <a:r>
              <a:rPr lang="el-GR" sz="1400" b="1" dirty="0" smtClean="0"/>
              <a:t> στην Αθήνα</a:t>
            </a:r>
            <a:endParaRPr lang="el-GR" sz="1400" b="1" cap="none" spc="0" dirty="0">
              <a:ln w="50800"/>
              <a:solidFill>
                <a:schemeClr val="bg1">
                  <a:shade val="50000"/>
                </a:schemeClr>
              </a:solidFill>
              <a:effectLst/>
            </a:endParaRPr>
          </a:p>
        </p:txBody>
      </p:sp>
      <p:pic>
        <p:nvPicPr>
          <p:cNvPr id="32776" name="Picture 8" descr="Related image"/>
          <p:cNvPicPr>
            <a:picLocks noChangeAspect="1" noChangeArrowheads="1"/>
          </p:cNvPicPr>
          <p:nvPr/>
        </p:nvPicPr>
        <p:blipFill>
          <a:blip r:embed="rId4" cstate="print"/>
          <a:srcRect/>
          <a:stretch>
            <a:fillRect/>
          </a:stretch>
        </p:blipFill>
        <p:spPr bwMode="auto">
          <a:xfrm>
            <a:off x="0" y="3573016"/>
            <a:ext cx="4499992" cy="2880320"/>
          </a:xfrm>
          <a:prstGeom prst="rect">
            <a:avLst/>
          </a:prstGeom>
          <a:noFill/>
        </p:spPr>
      </p:pic>
      <p:sp>
        <p:nvSpPr>
          <p:cNvPr id="12" name="11 - Ορθογώνιο"/>
          <p:cNvSpPr/>
          <p:nvPr/>
        </p:nvSpPr>
        <p:spPr>
          <a:xfrm>
            <a:off x="0" y="6453336"/>
            <a:ext cx="4572000" cy="30777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l-GR" sz="1400" b="1" dirty="0" smtClean="0"/>
              <a:t>Η  Όμορφη Εκκλησιά –  Άγιος Γεώργιος στο   Γαλάτσι</a:t>
            </a:r>
            <a:endParaRPr lang="el-GR" sz="1400" b="1" cap="none" spc="0" dirty="0">
              <a:ln w="50800"/>
              <a:solidFill>
                <a:schemeClr val="bg1">
                  <a:shade val="50000"/>
                </a:schemeClr>
              </a:solidFill>
              <a:effectLst/>
            </a:endParaRPr>
          </a:p>
        </p:txBody>
      </p:sp>
      <p:sp>
        <p:nvSpPr>
          <p:cNvPr id="13" name="12 - Ορθογώνιο"/>
          <p:cNvSpPr/>
          <p:nvPr/>
        </p:nvSpPr>
        <p:spPr>
          <a:xfrm>
            <a:off x="4393105" y="2967335"/>
            <a:ext cx="357790"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5400" b="1" cap="none" spc="0" dirty="0" smtClean="0">
                <a:ln w="50800"/>
                <a:solidFill>
                  <a:schemeClr val="bg1">
                    <a:shade val="50000"/>
                  </a:schemeClr>
                </a:solidFill>
                <a:effectLst/>
              </a:rPr>
              <a:t>.</a:t>
            </a:r>
            <a:endParaRPr lang="el-GR" sz="5400" b="1" cap="none" spc="0" dirty="0">
              <a:ln w="50800"/>
              <a:solidFill>
                <a:schemeClr val="bg1">
                  <a:shade val="50000"/>
                </a:schemeClr>
              </a:solidFill>
              <a:effectLst/>
            </a:endParaRPr>
          </a:p>
        </p:txBody>
      </p:sp>
      <p:sp>
        <p:nvSpPr>
          <p:cNvPr id="14" name="13 - Ορθογώνιο"/>
          <p:cNvSpPr/>
          <p:nvPr/>
        </p:nvSpPr>
        <p:spPr>
          <a:xfrm>
            <a:off x="4499992" y="5949280"/>
            <a:ext cx="4861875" cy="923330"/>
          </a:xfrm>
          <a:prstGeom prst="rect">
            <a:avLst/>
          </a:prstGeom>
        </p:spPr>
        <p:txBody>
          <a:bodyPr wrap="square">
            <a:spAutoFit/>
          </a:bodyPr>
          <a:lstStyle/>
          <a:p>
            <a:r>
              <a:rPr lang="el-GR" sz="1400" b="1" dirty="0" smtClean="0"/>
              <a:t>                           </a:t>
            </a:r>
            <a:r>
              <a:rPr lang="el-GR" sz="1400" b="1" dirty="0" err="1" smtClean="0"/>
              <a:t>Aγία</a:t>
            </a:r>
            <a:r>
              <a:rPr lang="el-GR" sz="1400" b="1" dirty="0" smtClean="0"/>
              <a:t>  Σοφία Θεσσαλονίκης</a:t>
            </a:r>
            <a:r>
              <a:rPr lang="el-GR" sz="5400" b="1" dirty="0" smtClean="0">
                <a:ln w="50800"/>
                <a:solidFill>
                  <a:prstClr val="black">
                    <a:shade val="50000"/>
                  </a:prstClr>
                </a:solidFill>
              </a:rPr>
              <a:t>.</a:t>
            </a:r>
            <a:endParaRPr lang="el-GR" sz="5400" b="1" dirty="0">
              <a:ln w="50800"/>
              <a:solidFill>
                <a:prstClr val="black">
                  <a:shade val="50000"/>
                </a:prstClr>
              </a:solidFill>
            </a:endParaRPr>
          </a:p>
        </p:txBody>
      </p:sp>
      <p:pic>
        <p:nvPicPr>
          <p:cNvPr id="32778" name="Picture 10" descr="Related image"/>
          <p:cNvPicPr>
            <a:picLocks noChangeAspect="1" noChangeArrowheads="1"/>
          </p:cNvPicPr>
          <p:nvPr/>
        </p:nvPicPr>
        <p:blipFill>
          <a:blip r:embed="rId5" cstate="print"/>
          <a:srcRect/>
          <a:stretch>
            <a:fillRect/>
          </a:stretch>
        </p:blipFill>
        <p:spPr bwMode="auto">
          <a:xfrm>
            <a:off x="4499992" y="3573016"/>
            <a:ext cx="4644008" cy="2880320"/>
          </a:xfrm>
          <a:prstGeom prst="rect">
            <a:avLst/>
          </a:prstGeom>
          <a:noFill/>
        </p:spPr>
      </p:pic>
    </p:spTree>
  </p:cSld>
  <p:clrMapOvr>
    <a:masterClrMapping/>
  </p:clrMapOvr>
  <p:transition>
    <p:wipe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srcRect/>
          <a:stretch>
            <a:fillRect/>
          </a:stretch>
        </p:blipFill>
        <p:spPr bwMode="auto">
          <a:xfrm>
            <a:off x="251520" y="980728"/>
            <a:ext cx="4464496" cy="3672408"/>
          </a:xfrm>
          <a:prstGeom prst="rect">
            <a:avLst/>
          </a:prstGeom>
          <a:noFill/>
          <a:scene3d>
            <a:camera prst="orthographicFront">
              <a:rot lat="0" lon="0" rev="1200000"/>
            </a:camera>
            <a:lightRig rig="threePt" dir="t"/>
          </a:scene3d>
        </p:spPr>
      </p:pic>
      <p:sp>
        <p:nvSpPr>
          <p:cNvPr id="2" name="1 - Τίτλος"/>
          <p:cNvSpPr>
            <a:spLocks noGrp="1"/>
          </p:cNvSpPr>
          <p:nvPr>
            <p:ph type="title"/>
          </p:nvPr>
        </p:nvSpPr>
        <p:spPr>
          <a:xfrm>
            <a:off x="0" y="0"/>
            <a:ext cx="9144000" cy="476672"/>
          </a:xfrm>
        </p:spPr>
        <p:txBody>
          <a:bodyPr/>
          <a:lstStyle/>
          <a:p>
            <a:pPr algn="ctr"/>
            <a:r>
              <a:rPr lang="el-GR" sz="2400" dirty="0" smtClean="0"/>
              <a:t>ΤΥΠΟΙ ΝΑΩΝ ΣΤΗ ΔΥΣΗ</a:t>
            </a:r>
            <a:endParaRPr lang="el-GR" sz="2400" dirty="0"/>
          </a:p>
        </p:txBody>
      </p:sp>
      <p:pic>
        <p:nvPicPr>
          <p:cNvPr id="2054" name="Picture 6" descr="Related image"/>
          <p:cNvPicPr>
            <a:picLocks noChangeAspect="1" noChangeArrowheads="1"/>
          </p:cNvPicPr>
          <p:nvPr/>
        </p:nvPicPr>
        <p:blipFill>
          <a:blip r:embed="rId3" cstate="print"/>
          <a:srcRect/>
          <a:stretch>
            <a:fillRect/>
          </a:stretch>
        </p:blipFill>
        <p:spPr bwMode="auto">
          <a:xfrm>
            <a:off x="6156176" y="620688"/>
            <a:ext cx="2841848" cy="2304256"/>
          </a:xfrm>
          <a:prstGeom prst="rect">
            <a:avLst/>
          </a:prstGeom>
          <a:noFill/>
        </p:spPr>
      </p:pic>
      <p:sp>
        <p:nvSpPr>
          <p:cNvPr id="3" name="2 - Θέση κειμένου"/>
          <p:cNvSpPr>
            <a:spLocks noGrp="1"/>
          </p:cNvSpPr>
          <p:nvPr>
            <p:ph type="body" idx="1"/>
          </p:nvPr>
        </p:nvSpPr>
        <p:spPr>
          <a:xfrm>
            <a:off x="0" y="476672"/>
            <a:ext cx="9144000" cy="648072"/>
          </a:xfrm>
        </p:spPr>
        <p:txBody>
          <a:bodyPr>
            <a:normAutofit fontScale="92500" lnSpcReduction="20000"/>
          </a:bodyPr>
          <a:lstStyle/>
          <a:p>
            <a:pPr algn="ctr"/>
            <a:r>
              <a:rPr lang="el-GR" b="1" dirty="0" smtClean="0"/>
              <a:t>Στη Δύση, από τον 11ο αιώνα, αποκρυσταλλώθηκαν δύο νέοι τύποι ναών:</a:t>
            </a:r>
          </a:p>
          <a:p>
            <a:pPr algn="ctr"/>
            <a:r>
              <a:rPr lang="el-GR" b="1" dirty="0" smtClean="0"/>
              <a:t>Ο ΡΟΜΑΝΙΚΟΣ και ο ΓΟΤΘΙΚΟΣ</a:t>
            </a:r>
            <a:r>
              <a:rPr lang="el-GR" dirty="0" smtClean="0"/>
              <a:t>. </a:t>
            </a:r>
            <a:endParaRPr lang="el-GR" dirty="0"/>
          </a:p>
        </p:txBody>
      </p:sp>
      <p:pic>
        <p:nvPicPr>
          <p:cNvPr id="2052" name="Picture 4" descr="Related image"/>
          <p:cNvPicPr>
            <a:picLocks noChangeAspect="1" noChangeArrowheads="1"/>
          </p:cNvPicPr>
          <p:nvPr/>
        </p:nvPicPr>
        <p:blipFill>
          <a:blip r:embed="rId4" cstate="print"/>
          <a:srcRect/>
          <a:stretch>
            <a:fillRect/>
          </a:stretch>
        </p:blipFill>
        <p:spPr bwMode="auto">
          <a:xfrm>
            <a:off x="4427984" y="3068960"/>
            <a:ext cx="4355976" cy="3555776"/>
          </a:xfrm>
          <a:prstGeom prst="rect">
            <a:avLst/>
          </a:prstGeom>
          <a:noFill/>
          <a:scene3d>
            <a:camera prst="orthographicFront">
              <a:rot lat="300000" lon="0" rev="20099999"/>
            </a:camera>
            <a:lightRig rig="threePt" dir="t"/>
          </a:scene3d>
        </p:spPr>
      </p:pic>
      <p:pic>
        <p:nvPicPr>
          <p:cNvPr id="2056" name="Picture 8" descr="Related image"/>
          <p:cNvPicPr>
            <a:picLocks noChangeAspect="1" noChangeArrowheads="1"/>
          </p:cNvPicPr>
          <p:nvPr/>
        </p:nvPicPr>
        <p:blipFill>
          <a:blip r:embed="rId5" cstate="print"/>
          <a:srcRect/>
          <a:stretch>
            <a:fillRect/>
          </a:stretch>
        </p:blipFill>
        <p:spPr bwMode="auto">
          <a:xfrm>
            <a:off x="899592" y="5013176"/>
            <a:ext cx="2952328" cy="1584176"/>
          </a:xfrm>
          <a:prstGeom prst="rect">
            <a:avLst/>
          </a:prstGeom>
          <a:noFill/>
        </p:spPr>
      </p:pic>
    </p:spTree>
  </p:cSld>
  <p:clrMapOvr>
    <a:masterClrMapping/>
  </p:clrMapOvr>
  <p:transition>
    <p:wedg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Î¡Î¿Î¼Î±Î½Î¹ÎºÏÏ ÏÏÎ¸Î¼ÏÏ   -Î¦Î»ÏÏÎµÎ½ÏÎ¯Î±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0"/>
            <a:ext cx="9144000" cy="836712"/>
          </a:xfrm>
        </p:spPr>
        <p:txBody>
          <a:bodyPr/>
          <a:lstStyle/>
          <a:p>
            <a:pPr algn="ctr"/>
            <a:r>
              <a:rPr lang="el-GR" sz="2400" dirty="0" smtClean="0"/>
              <a:t>       ΡΟΜΑΝΙΚΟΣ ΡΥΘΜΟΣ</a:t>
            </a:r>
            <a:br>
              <a:rPr lang="el-GR" sz="2400" dirty="0" smtClean="0"/>
            </a:br>
            <a:r>
              <a:rPr lang="el-GR" sz="2400" dirty="0" smtClean="0"/>
              <a:t> (</a:t>
            </a:r>
            <a:r>
              <a:rPr lang="en-US" sz="2400" dirty="0" err="1" smtClean="0"/>
              <a:t>μοναστηριακή</a:t>
            </a:r>
            <a:r>
              <a:rPr lang="en-US" sz="2400" dirty="0" smtClean="0"/>
              <a:t> κ</a:t>
            </a:r>
            <a:r>
              <a:rPr lang="el-GR" sz="2400" dirty="0" smtClean="0"/>
              <a:t>αι</a:t>
            </a:r>
            <a:r>
              <a:rPr lang="en-US" sz="2400" dirty="0" smtClean="0"/>
              <a:t> </a:t>
            </a:r>
            <a:r>
              <a:rPr lang="en-US" sz="2400" dirty="0" err="1" smtClean="0"/>
              <a:t>αριστοκρατική</a:t>
            </a:r>
            <a:r>
              <a:rPr lang="en-US" sz="2400" dirty="0" smtClean="0"/>
              <a:t>  </a:t>
            </a:r>
            <a:r>
              <a:rPr lang="en-US" sz="2400" dirty="0" err="1" smtClean="0"/>
              <a:t>τέχ</a:t>
            </a:r>
            <a:r>
              <a:rPr lang="el-GR" sz="2400" dirty="0" smtClean="0"/>
              <a:t>νη)</a:t>
            </a:r>
            <a:r>
              <a:rPr lang="en-US" sz="2400" dirty="0" smtClean="0"/>
              <a:t> </a:t>
            </a:r>
            <a:endParaRPr lang="el-GR" sz="2400" dirty="0"/>
          </a:p>
        </p:txBody>
      </p:sp>
      <p:sp>
        <p:nvSpPr>
          <p:cNvPr id="3" name="2 - Θέση κειμένου"/>
          <p:cNvSpPr>
            <a:spLocks noGrp="1"/>
          </p:cNvSpPr>
          <p:nvPr>
            <p:ph type="body" idx="1"/>
          </p:nvPr>
        </p:nvSpPr>
        <p:spPr>
          <a:xfrm>
            <a:off x="0" y="5229200"/>
            <a:ext cx="6588224" cy="1628800"/>
          </a:xfrm>
        </p:spPr>
        <p:txBody>
          <a:bodyPr>
            <a:normAutofit fontScale="85000" lnSpcReduction="10000"/>
          </a:bodyPr>
          <a:lstStyle/>
          <a:p>
            <a:r>
              <a:rPr lang="el-GR" b="1" dirty="0" smtClean="0"/>
              <a:t>Ο ρομανικός  ρυθμός πρωτοεμφανίστηκε στη Γαλλία, έχοντας ως χαρακτηριστικό του τις πολλές στρογγυλές αψίδες. Συμπαγή και ογκώδη οικοδομήματα, που επιβάλλονται με τις διαστάσεις τους. Οι τοίχοι έχουν μεγάλο πάχος, οι κίονες και οι πεσσοί μεγάλο βάρος. Ογκώδεις πύργοι και καμπαναριά ξεπερνούν το ύψος της </a:t>
            </a:r>
            <a:r>
              <a:rPr lang="el-GR" b="1" dirty="0" err="1" smtClean="0"/>
              <a:t>σαμαρωτής</a:t>
            </a:r>
            <a:r>
              <a:rPr lang="el-GR" b="1" dirty="0" smtClean="0"/>
              <a:t> στέγης.</a:t>
            </a:r>
            <a:endParaRPr lang="el-GR" b="1" dirty="0"/>
          </a:p>
        </p:txBody>
      </p:sp>
      <p:pic>
        <p:nvPicPr>
          <p:cNvPr id="1030" name="Picture 6" descr="Î¡Î¿Î¼Î±Î½Î¹ÎºÏÏ ÏÏÎ¸Î¼ÏÏ âÎ Î¯Î¶Î± "/>
          <p:cNvPicPr>
            <a:picLocks noChangeAspect="1" noChangeArrowheads="1"/>
          </p:cNvPicPr>
          <p:nvPr/>
        </p:nvPicPr>
        <p:blipFill>
          <a:blip r:embed="rId3" cstate="print"/>
          <a:srcRect/>
          <a:stretch>
            <a:fillRect/>
          </a:stretch>
        </p:blipFill>
        <p:spPr bwMode="auto">
          <a:xfrm>
            <a:off x="6588224" y="4725144"/>
            <a:ext cx="2555776" cy="2132856"/>
          </a:xfrm>
          <a:prstGeom prst="rect">
            <a:avLst/>
          </a:prstGeom>
          <a:noFill/>
        </p:spPr>
      </p:pic>
      <p:sp>
        <p:nvSpPr>
          <p:cNvPr id="8" name="7 - Ορθογώνιο"/>
          <p:cNvSpPr/>
          <p:nvPr/>
        </p:nvSpPr>
        <p:spPr>
          <a:xfrm>
            <a:off x="6804248" y="1052736"/>
            <a:ext cx="2339752" cy="523220"/>
          </a:xfrm>
          <a:prstGeom prst="rect">
            <a:avLst/>
          </a:prstGeom>
          <a:noFill/>
        </p:spPr>
        <p:txBody>
          <a:bodyPr wrap="square" lIns="91440" tIns="45720" rIns="91440" bIns="45720">
            <a:spAutoFit/>
          </a:bodyPr>
          <a:lstStyle/>
          <a:p>
            <a:pPr algn="ctr"/>
            <a:r>
              <a:rPr lang="el-GR" sz="1400" b="1" cap="none" spc="0" dirty="0" smtClean="0">
                <a:ln w="18415" cmpd="sng">
                  <a:solidFill>
                    <a:srgbClr val="FFFFFF"/>
                  </a:solidFill>
                  <a:prstDash val="solid"/>
                </a:ln>
                <a:solidFill>
                  <a:srgbClr val="FFFFFF"/>
                </a:solidFill>
                <a:effectLst>
                  <a:outerShdw blurRad="38100" dist="38100" dir="2700000" algn="tl">
                    <a:srgbClr val="000000">
                      <a:alpha val="43137"/>
                    </a:srgbClr>
                  </a:outerShdw>
                </a:effectLst>
              </a:rPr>
              <a:t>ΠΑΝΑΓΙΑ ΤΟΥ  ΠΟΥΑΤΙΕ    ΓΑΛΛΙΑ</a:t>
            </a:r>
            <a:endParaRPr lang="el-GR" sz="1400" b="1" cap="none" spc="0" dirty="0">
              <a:ln w="18415" cmpd="sng">
                <a:solidFill>
                  <a:srgbClr val="FFFFFF"/>
                </a:solidFill>
                <a:prstDash val="solid"/>
              </a:ln>
              <a:solidFill>
                <a:srgbClr val="FFFFFF"/>
              </a:solidFill>
              <a:effectLst>
                <a:outerShdw blurRad="38100" dist="38100" dir="2700000" algn="tl">
                  <a:srgbClr val="000000">
                    <a:alpha val="43137"/>
                  </a:srgbClr>
                </a:outerShdw>
              </a:effectLst>
            </a:endParaRPr>
          </a:p>
        </p:txBody>
      </p:sp>
    </p:spTree>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Î ÏÏÎ³Î¿Ï ÏÎ·Ï Î Î¯Î¶Î±Ï: Î¤Î¿ Î±ÏÏÎ¹ÏÎµÎºÏÎ¿Î½Î¹ÎºÏ Î¸Î±ÏÎ¼Î± ÏÎ¿Ï Î³Î­ÏÎ½ÎµÎ¹ Î±Î»Î»Î¬ Î´ÎµÎ½ ÏÎ­ÏÏÎµÎ¹. ÎÎ»Î®Î¸ÎµÎ¹Î±, Î³Î¹Î±ÏÎ¯;"/>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2" name="1 - Τίτλος"/>
          <p:cNvSpPr>
            <a:spLocks noGrp="1"/>
          </p:cNvSpPr>
          <p:nvPr>
            <p:ph type="title"/>
          </p:nvPr>
        </p:nvSpPr>
        <p:spPr>
          <a:xfrm>
            <a:off x="0" y="0"/>
            <a:ext cx="9144000" cy="620688"/>
          </a:xfrm>
        </p:spPr>
        <p:txBody>
          <a:bodyPr/>
          <a:lstStyle/>
          <a:p>
            <a:pPr algn="ctr"/>
            <a:r>
              <a:rPr lang="el-GR" sz="2000" dirty="0" smtClean="0"/>
              <a:t>ΠΙΖΑ: ΚΑΘΕΔΡΙΚΟΣ ΝΑΟΣ ΚΑΙ ΚΑΜΠΑΝΑΡΙΟ Ή ΠΥΡΓΟΣ ΤΗΣ ΠΙΖΑΣ</a:t>
            </a:r>
            <a:endParaRPr lang="el-GR" sz="2000" dirty="0"/>
          </a:p>
        </p:txBody>
      </p:sp>
      <p:sp>
        <p:nvSpPr>
          <p:cNvPr id="3" name="2 - Θέση κειμένου"/>
          <p:cNvSpPr>
            <a:spLocks noGrp="1"/>
          </p:cNvSpPr>
          <p:nvPr>
            <p:ph type="body" idx="1"/>
          </p:nvPr>
        </p:nvSpPr>
        <p:spPr>
          <a:xfrm>
            <a:off x="3779912" y="836712"/>
            <a:ext cx="5364088" cy="2808312"/>
          </a:xfrm>
        </p:spPr>
        <p:txBody>
          <a:bodyPr>
            <a:normAutofit/>
          </a:bodyPr>
          <a:lstStyle/>
          <a:p>
            <a:r>
              <a:rPr lang="el-GR" sz="1600" b="1" dirty="0" smtClean="0"/>
              <a:t>Ο Πύργος της Πίζας, το δημοφιλές καμπαναριό του καθεδρικού ναού της Πίζας, επί 800 χρόνια, στέκεται σε μια εύθραυστη ισορροπία φλερτάροντας με τους νόμους της βαρύτητας, προκαλώντας θαυμασμό και απορία. </a:t>
            </a:r>
          </a:p>
          <a:p>
            <a:r>
              <a:rPr lang="el-GR" sz="1600" b="1" dirty="0" smtClean="0"/>
              <a:t> Έχει οχτώ ορόφους και είναι Ρομανικού ρυθμού.</a:t>
            </a:r>
            <a:r>
              <a:rPr lang="el-GR" sz="1800" dirty="0" smtClean="0"/>
              <a:t/>
            </a:r>
            <a:br>
              <a:rPr lang="el-GR" sz="1800" dirty="0" smtClean="0"/>
            </a:br>
            <a:r>
              <a:rPr lang="el-GR" dirty="0" smtClean="0"/>
              <a:t/>
            </a:r>
            <a:br>
              <a:rPr lang="el-GR" dirty="0" smtClean="0"/>
            </a:br>
            <a:endParaRPr lang="el-GR" dirty="0"/>
          </a:p>
        </p:txBody>
      </p:sp>
    </p:spTree>
  </p:cSld>
  <p:clrMapOvr>
    <a:masterClrMapping/>
  </p:clrMapOvr>
  <p:transition>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s://www.travelkiki.com/files/1/Photos/blog/Church/Milan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0"/>
            <a:ext cx="9144000" cy="764704"/>
          </a:xfrm>
        </p:spPr>
        <p:txBody>
          <a:bodyPr/>
          <a:lstStyle/>
          <a:p>
            <a:pPr algn="ctr"/>
            <a:r>
              <a:rPr lang="el-GR" sz="1800" dirty="0" smtClean="0">
                <a:solidFill>
                  <a:schemeClr val="bg1"/>
                </a:solidFill>
                <a:effectLst>
                  <a:outerShdw blurRad="38100" dist="38100" dir="2700000" algn="tl">
                    <a:srgbClr val="000000">
                      <a:alpha val="43137"/>
                    </a:srgbClr>
                  </a:outerShdw>
                </a:effectLst>
              </a:rPr>
              <a:t>ΓΟΤΘΙΚΟΣ ΡΥΘΜΟΣ</a:t>
            </a:r>
            <a:br>
              <a:rPr lang="el-GR" sz="1800" dirty="0" smtClean="0">
                <a:solidFill>
                  <a:schemeClr val="bg1"/>
                </a:solidFill>
                <a:effectLst>
                  <a:outerShdw blurRad="38100" dist="38100" dir="2700000" algn="tl">
                    <a:srgbClr val="000000">
                      <a:alpha val="43137"/>
                    </a:srgbClr>
                  </a:outerShdw>
                </a:effectLst>
              </a:rPr>
            </a:br>
            <a:r>
              <a:rPr lang="el-GR" sz="1800" dirty="0" smtClean="0">
                <a:solidFill>
                  <a:schemeClr val="bg1"/>
                </a:solidFill>
                <a:effectLst>
                  <a:outerShdw blurRad="38100" dist="38100" dir="2700000" algn="tl">
                    <a:srgbClr val="000000">
                      <a:alpha val="43137"/>
                    </a:srgbClr>
                  </a:outerShdw>
                </a:effectLst>
              </a:rPr>
              <a:t> (</a:t>
            </a:r>
            <a:r>
              <a:rPr lang="en-US" sz="1800" dirty="0" err="1" smtClean="0">
                <a:solidFill>
                  <a:schemeClr val="bg1"/>
                </a:solidFill>
                <a:effectLst>
                  <a:outerShdw blurRad="38100" dist="38100" dir="2700000" algn="tl">
                    <a:srgbClr val="000000">
                      <a:alpha val="43137"/>
                    </a:srgbClr>
                  </a:outerShdw>
                </a:effectLst>
              </a:rPr>
              <a:t>τέχνη</a:t>
            </a:r>
            <a:r>
              <a:rPr lang="en-US" sz="1800" dirty="0" smtClean="0">
                <a:solidFill>
                  <a:schemeClr val="bg1"/>
                </a:solidFill>
                <a:effectLst>
                  <a:outerShdw blurRad="38100" dist="38100" dir="2700000" algn="tl">
                    <a:srgbClr val="000000">
                      <a:alpha val="43137"/>
                    </a:srgbClr>
                  </a:outerShdw>
                </a:effectLst>
              </a:rPr>
              <a:t> </a:t>
            </a:r>
            <a:r>
              <a:rPr lang="en-US" sz="1800" dirty="0" err="1" smtClean="0">
                <a:solidFill>
                  <a:schemeClr val="bg1"/>
                </a:solidFill>
                <a:effectLst>
                  <a:outerShdw blurRad="38100" dist="38100" dir="2700000" algn="tl">
                    <a:srgbClr val="000000">
                      <a:alpha val="43137"/>
                    </a:srgbClr>
                  </a:outerShdw>
                </a:effectLst>
              </a:rPr>
              <a:t>της</a:t>
            </a:r>
            <a:r>
              <a:rPr lang="en-US" sz="1800" dirty="0" smtClean="0">
                <a:solidFill>
                  <a:schemeClr val="bg1"/>
                </a:solidFill>
                <a:effectLst>
                  <a:outerShdw blurRad="38100" dist="38100" dir="2700000" algn="tl">
                    <a:srgbClr val="000000">
                      <a:alpha val="43137"/>
                    </a:srgbClr>
                  </a:outerShdw>
                </a:effectLst>
              </a:rPr>
              <a:t> </a:t>
            </a:r>
            <a:r>
              <a:rPr lang="en-US" sz="1800" dirty="0" err="1" smtClean="0">
                <a:solidFill>
                  <a:schemeClr val="bg1"/>
                </a:solidFill>
                <a:effectLst>
                  <a:outerShdw blurRad="38100" dist="38100" dir="2700000" algn="tl">
                    <a:srgbClr val="000000">
                      <a:alpha val="43137"/>
                    </a:srgbClr>
                  </a:outerShdw>
                </a:effectLst>
              </a:rPr>
              <a:t>πόλης</a:t>
            </a:r>
            <a:r>
              <a:rPr lang="en-US" sz="1800" dirty="0" smtClean="0">
                <a:solidFill>
                  <a:schemeClr val="bg1"/>
                </a:solidFill>
                <a:effectLst>
                  <a:outerShdw blurRad="38100" dist="38100" dir="2700000" algn="tl">
                    <a:srgbClr val="000000">
                      <a:alpha val="43137"/>
                    </a:srgbClr>
                  </a:outerShdw>
                </a:effectLst>
              </a:rPr>
              <a:t> </a:t>
            </a:r>
            <a:r>
              <a:rPr lang="en-US" sz="1800" dirty="0" err="1" smtClean="0">
                <a:solidFill>
                  <a:schemeClr val="bg1"/>
                </a:solidFill>
                <a:effectLst>
                  <a:outerShdw blurRad="38100" dist="38100" dir="2700000" algn="tl">
                    <a:srgbClr val="000000">
                      <a:alpha val="43137"/>
                    </a:srgbClr>
                  </a:outerShdw>
                </a:effectLst>
              </a:rPr>
              <a:t>και</a:t>
            </a:r>
            <a:r>
              <a:rPr lang="en-US" sz="1800" dirty="0" smtClean="0">
                <a:solidFill>
                  <a:schemeClr val="bg1"/>
                </a:solidFill>
                <a:effectLst>
                  <a:outerShdw blurRad="38100" dist="38100" dir="2700000" algn="tl">
                    <a:srgbClr val="000000">
                      <a:alpha val="43137"/>
                    </a:srgbClr>
                  </a:outerShdw>
                </a:effectLst>
              </a:rPr>
              <a:t> </a:t>
            </a:r>
            <a:r>
              <a:rPr lang="en-US" sz="1800" dirty="0" err="1" smtClean="0">
                <a:solidFill>
                  <a:schemeClr val="bg1"/>
                </a:solidFill>
                <a:effectLst>
                  <a:outerShdw blurRad="38100" dist="38100" dir="2700000" algn="tl">
                    <a:srgbClr val="000000">
                      <a:alpha val="43137"/>
                    </a:srgbClr>
                  </a:outerShdw>
                </a:effectLst>
              </a:rPr>
              <a:t>της</a:t>
            </a:r>
            <a:r>
              <a:rPr lang="en-US" sz="1800" dirty="0" smtClean="0">
                <a:solidFill>
                  <a:schemeClr val="bg1"/>
                </a:solidFill>
                <a:effectLst>
                  <a:outerShdw blurRad="38100" dist="38100" dir="2700000" algn="tl">
                    <a:srgbClr val="000000">
                      <a:alpha val="43137"/>
                    </a:srgbClr>
                  </a:outerShdw>
                </a:effectLst>
              </a:rPr>
              <a:t> </a:t>
            </a:r>
            <a:r>
              <a:rPr lang="en-US" sz="1800" dirty="0" err="1" smtClean="0">
                <a:solidFill>
                  <a:schemeClr val="bg1"/>
                </a:solidFill>
                <a:effectLst>
                  <a:outerShdw blurRad="38100" dist="38100" dir="2700000" algn="tl">
                    <a:srgbClr val="000000">
                      <a:alpha val="43137"/>
                    </a:srgbClr>
                  </a:outerShdw>
                </a:effectLst>
              </a:rPr>
              <a:t>αστικής</a:t>
            </a:r>
            <a:r>
              <a:rPr lang="en-US" sz="1800" dirty="0" smtClean="0">
                <a:solidFill>
                  <a:schemeClr val="bg1"/>
                </a:solidFill>
                <a:effectLst>
                  <a:outerShdw blurRad="38100" dist="38100" dir="2700000" algn="tl">
                    <a:srgbClr val="000000">
                      <a:alpha val="43137"/>
                    </a:srgbClr>
                  </a:outerShdw>
                </a:effectLst>
              </a:rPr>
              <a:t> </a:t>
            </a:r>
            <a:r>
              <a:rPr lang="en-US" sz="1800" dirty="0" err="1" smtClean="0">
                <a:solidFill>
                  <a:schemeClr val="bg1"/>
                </a:solidFill>
                <a:effectLst>
                  <a:outerShdw blurRad="38100" dist="38100" dir="2700000" algn="tl">
                    <a:srgbClr val="000000">
                      <a:alpha val="43137"/>
                    </a:srgbClr>
                  </a:outerShdw>
                </a:effectLst>
              </a:rPr>
              <a:t>τάξης</a:t>
            </a:r>
            <a:r>
              <a:rPr lang="el-GR" sz="1800" dirty="0" smtClean="0">
                <a:solidFill>
                  <a:schemeClr val="bg1"/>
                </a:solidFill>
                <a:effectLst>
                  <a:outerShdw blurRad="38100" dist="38100" dir="2700000" algn="tl">
                    <a:srgbClr val="000000">
                      <a:alpha val="43137"/>
                    </a:srgbClr>
                  </a:outerShdw>
                </a:effectLst>
              </a:rPr>
              <a:t>)</a:t>
            </a:r>
            <a:endParaRPr lang="el-GR" sz="1800" dirty="0">
              <a:solidFill>
                <a:schemeClr val="bg1"/>
              </a:solidFill>
              <a:effectLst>
                <a:outerShdw blurRad="38100" dist="38100" dir="2700000" algn="tl">
                  <a:srgbClr val="000000">
                    <a:alpha val="43137"/>
                  </a:srgbClr>
                </a:outerShdw>
              </a:effectLst>
            </a:endParaRPr>
          </a:p>
        </p:txBody>
      </p:sp>
      <p:sp>
        <p:nvSpPr>
          <p:cNvPr id="3" name="2 - Θέση κειμένου"/>
          <p:cNvSpPr>
            <a:spLocks noGrp="1"/>
          </p:cNvSpPr>
          <p:nvPr>
            <p:ph type="body" idx="1"/>
          </p:nvPr>
        </p:nvSpPr>
        <p:spPr>
          <a:xfrm>
            <a:off x="7308304" y="764704"/>
            <a:ext cx="1835696" cy="4320480"/>
          </a:xfrm>
        </p:spPr>
        <p:txBody>
          <a:bodyPr>
            <a:normAutofit fontScale="92500" lnSpcReduction="10000"/>
          </a:bodyPr>
          <a:lstStyle/>
          <a:p>
            <a:r>
              <a:rPr lang="el-GR" sz="1800" b="1" dirty="0" smtClean="0">
                <a:solidFill>
                  <a:schemeClr val="bg1"/>
                </a:solidFill>
              </a:rPr>
              <a:t>Ο γοτθικός ρυθμός δημιουργήθηκε στη Γαλλία εκατό χρόνια αργότερα από τον Ρομανικό, έχοντας ως χαρακτηριστικό του τις πολλές αιχμηρές αψίδες, τα μεγάλα παράθυρα με υαλογραφήματα (βιτρό) και τον πολύ ψηλό αιχμηρό θόλο. </a:t>
            </a:r>
            <a:endParaRPr lang="el-GR" sz="1800" b="1" dirty="0">
              <a:solidFill>
                <a:schemeClr val="bg1"/>
              </a:solidFill>
            </a:endParaRPr>
          </a:p>
        </p:txBody>
      </p:sp>
      <p:sp>
        <p:nvSpPr>
          <p:cNvPr id="5" name="4 - Ορθογώνιο"/>
          <p:cNvSpPr/>
          <p:nvPr/>
        </p:nvSpPr>
        <p:spPr>
          <a:xfrm>
            <a:off x="0" y="836712"/>
            <a:ext cx="2339752" cy="1600438"/>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r>
              <a:rPr lang="el-GR" sz="1400" b="1" dirty="0" smtClean="0">
                <a:solidFill>
                  <a:schemeClr val="bg1"/>
                </a:solidFill>
              </a:rPr>
              <a:t>Ο γοτθικός Καθεδρικός Ναός του Μιλάνου </a:t>
            </a:r>
            <a:r>
              <a:rPr lang="el-GR" sz="1400" b="1" dirty="0" smtClean="0">
                <a:solidFill>
                  <a:schemeClr val="bg1"/>
                </a:solidFill>
                <a:hlinkClick r:id="rId3"/>
              </a:rPr>
              <a:t> </a:t>
            </a:r>
            <a:r>
              <a:rPr lang="el-GR" sz="1400" b="1" dirty="0" smtClean="0">
                <a:solidFill>
                  <a:schemeClr val="bg1"/>
                </a:solidFill>
              </a:rPr>
              <a:t>είναι ο μεγαλύτερος του είδους του σε όλον τον κόσμο . Έχει 135 καμπαναριά  και  3.200 αγάλματα που κοσμούν το σύνολό του.</a:t>
            </a:r>
            <a:endParaRPr lang="el-GR" sz="5400" b="1" cap="none" spc="0" dirty="0">
              <a:ln w="50800"/>
              <a:solidFill>
                <a:schemeClr val="bg1"/>
              </a:solidFill>
              <a:effectLst/>
            </a:endParaRPr>
          </a:p>
        </p:txBody>
      </p:sp>
    </p:spTree>
  </p:cSld>
  <p:clrMapOvr>
    <a:masterClrMapping/>
  </p:clrMapOvr>
  <p:transition>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descr="Î Î±Î½Î±Î³Î¯Î± ÏÏÎ½ Î Î±ÏÎ¹ÏÎ¯ÏÎ½"/>
          <p:cNvPicPr>
            <a:picLocks noChangeAspect="1" noChangeArrowheads="1"/>
          </p:cNvPicPr>
          <p:nvPr/>
        </p:nvPicPr>
        <p:blipFill>
          <a:blip r:embed="rId2" cstate="print"/>
          <a:srcRect/>
          <a:stretch>
            <a:fillRect/>
          </a:stretch>
        </p:blipFill>
        <p:spPr bwMode="auto">
          <a:xfrm>
            <a:off x="0" y="1"/>
            <a:ext cx="4676775" cy="6858000"/>
          </a:xfrm>
          <a:prstGeom prst="rect">
            <a:avLst/>
          </a:prstGeom>
          <a:noFill/>
        </p:spPr>
      </p:pic>
      <p:pic>
        <p:nvPicPr>
          <p:cNvPr id="37890" name="Picture 2" descr="Related image"/>
          <p:cNvPicPr>
            <a:picLocks noChangeAspect="1" noChangeArrowheads="1"/>
          </p:cNvPicPr>
          <p:nvPr/>
        </p:nvPicPr>
        <p:blipFill>
          <a:blip r:embed="rId3" cstate="print"/>
          <a:srcRect/>
          <a:stretch>
            <a:fillRect/>
          </a:stretch>
        </p:blipFill>
        <p:spPr bwMode="auto">
          <a:xfrm>
            <a:off x="4644008" y="0"/>
            <a:ext cx="4499992" cy="3645024"/>
          </a:xfrm>
          <a:prstGeom prst="rect">
            <a:avLst/>
          </a:prstGeom>
          <a:noFill/>
        </p:spPr>
      </p:pic>
      <p:sp>
        <p:nvSpPr>
          <p:cNvPr id="2" name="1 - Τίτλος"/>
          <p:cNvSpPr>
            <a:spLocks noGrp="1"/>
          </p:cNvSpPr>
          <p:nvPr>
            <p:ph type="title"/>
          </p:nvPr>
        </p:nvSpPr>
        <p:spPr>
          <a:xfrm>
            <a:off x="0" y="0"/>
            <a:ext cx="9144000" cy="476672"/>
          </a:xfrm>
        </p:spPr>
        <p:txBody>
          <a:bodyPr/>
          <a:lstStyle/>
          <a:p>
            <a:pPr algn="ctr"/>
            <a:r>
              <a:rPr lang="el-GR" sz="2400" dirty="0" smtClean="0"/>
              <a:t>Η ΠΑΝΑΓΙΑ ΤΩΝ ΠΑΡΙΣΙΩΝ</a:t>
            </a:r>
            <a:endParaRPr lang="el-GR" sz="2400" dirty="0"/>
          </a:p>
        </p:txBody>
      </p:sp>
      <p:sp>
        <p:nvSpPr>
          <p:cNvPr id="3" name="2 - Θέση κειμένου"/>
          <p:cNvSpPr>
            <a:spLocks noGrp="1"/>
          </p:cNvSpPr>
          <p:nvPr>
            <p:ph type="body" idx="1"/>
          </p:nvPr>
        </p:nvSpPr>
        <p:spPr>
          <a:xfrm flipH="1">
            <a:off x="12015112" y="2507786"/>
            <a:ext cx="45719" cy="1509712"/>
          </a:xfrm>
        </p:spPr>
        <p:txBody>
          <a:bodyPr/>
          <a:lstStyle/>
          <a:p>
            <a:endParaRPr lang="el-GR" dirty="0"/>
          </a:p>
        </p:txBody>
      </p:sp>
      <p:pic>
        <p:nvPicPr>
          <p:cNvPr id="7" name="Picture 2" descr="Î Î±Î½Î±Î³Î¯Î± ÏÏÎ½ Î Î±ÏÎ¹ÏÎ¯ÏÎ½"/>
          <p:cNvPicPr>
            <a:picLocks noChangeAspect="1" noChangeArrowheads="1"/>
          </p:cNvPicPr>
          <p:nvPr/>
        </p:nvPicPr>
        <p:blipFill>
          <a:blip r:embed="rId4" cstate="print"/>
          <a:srcRect/>
          <a:stretch>
            <a:fillRect/>
          </a:stretch>
        </p:blipFill>
        <p:spPr bwMode="auto">
          <a:xfrm>
            <a:off x="4644008" y="3645024"/>
            <a:ext cx="4499992" cy="3212976"/>
          </a:xfrm>
          <a:prstGeom prst="rect">
            <a:avLst/>
          </a:prstGeom>
          <a:noFill/>
        </p:spPr>
      </p:pic>
    </p:spTree>
  </p:cSld>
  <p:clrMapOvr>
    <a:masterClrMapping/>
  </p:clrMapOvr>
  <p:transition>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player.slideplayer.gr/8/2289769/data/images/img10.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0"/>
            <a:ext cx="9144000" cy="476672"/>
          </a:xfrm>
        </p:spPr>
        <p:txBody>
          <a:bodyPr/>
          <a:lstStyle/>
          <a:p>
            <a:pPr algn="ctr"/>
            <a:r>
              <a:rPr lang="el-GR" sz="2400" dirty="0" smtClean="0"/>
              <a:t>ΑΝΑΓΕΝΝΗΣΙΑΚΗ ΑΡΧΙΤΕΚΤΟΝΙΚΗ (15ος αι.)</a:t>
            </a:r>
            <a:endParaRPr lang="el-GR" sz="2400" dirty="0"/>
          </a:p>
        </p:txBody>
      </p:sp>
      <p:sp>
        <p:nvSpPr>
          <p:cNvPr id="3" name="2 - Θέση κειμένου"/>
          <p:cNvSpPr>
            <a:spLocks noGrp="1"/>
          </p:cNvSpPr>
          <p:nvPr>
            <p:ph type="body" idx="1"/>
          </p:nvPr>
        </p:nvSpPr>
        <p:spPr>
          <a:xfrm>
            <a:off x="0" y="5949280"/>
            <a:ext cx="4716016" cy="908720"/>
          </a:xfrm>
        </p:spPr>
        <p:txBody>
          <a:bodyPr>
            <a:normAutofit fontScale="77500" lnSpcReduction="20000"/>
          </a:bodyPr>
          <a:lstStyle/>
          <a:p>
            <a:r>
              <a:rPr lang="el-GR" b="1" dirty="0" smtClean="0"/>
              <a:t>Κατά τον 15ο αιώνα, με τη σταδιακή επικράτηση της Αναγέννησης, αναβίωσαν στοιχεία και ρυθμοί της κλασικής και ελληνορωμαϊκής αρχιτεκτονικής παράδοσης, ενώ το ύφος βασίστηκε στη λογική. </a:t>
            </a:r>
            <a:endParaRPr lang="el-GR" b="1" dirty="0"/>
          </a:p>
        </p:txBody>
      </p:sp>
      <p:sp>
        <p:nvSpPr>
          <p:cNvPr id="6" name="5 - Ορθογώνιο"/>
          <p:cNvSpPr/>
          <p:nvPr/>
        </p:nvSpPr>
        <p:spPr>
          <a:xfrm>
            <a:off x="6876256" y="6021288"/>
            <a:ext cx="2267744" cy="738664"/>
          </a:xfrm>
          <a:prstGeom prst="rect">
            <a:avLst/>
          </a:prstGeom>
          <a:noFill/>
        </p:spPr>
        <p:txBody>
          <a:bodyPr wrap="square" lIns="91440" tIns="45720" rIns="91440" bIns="45720">
            <a:spAutoFit/>
          </a:bodyPr>
          <a:lstStyle/>
          <a:p>
            <a:r>
              <a:rPr lang="el-GR" sz="1400" b="1" dirty="0" smtClean="0"/>
              <a:t>Ο ΚΑΘΕΔΡΙΚΟΣ ΝΑΟΣ ΤΗΣ ΓΡΕΝΑΔΑΣ ΣΤΗΝ ΑΝΔΑΛΟΥΣΙΑ</a:t>
            </a:r>
            <a:endParaRPr lang="el-GR" sz="1400" b="1" dirty="0"/>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Î½Î±ÏÏ ÏÎ¿Ï Î±Î³Î¯Î¿Ï ÏÎ­ÏÏÎ¿Ï ÏÏÎ· ÏÏÎ¼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0"/>
            <a:ext cx="9144000" cy="476672"/>
          </a:xfrm>
        </p:spPr>
        <p:txBody>
          <a:bodyPr/>
          <a:lstStyle/>
          <a:p>
            <a:pPr algn="ctr"/>
            <a:r>
              <a:rPr lang="el-GR" sz="2400" dirty="0" smtClean="0"/>
              <a:t>Η Βασιλική του Αγίου Πέτρου (</a:t>
            </a:r>
            <a:r>
              <a:rPr lang="el-GR" sz="2400" dirty="0" err="1" smtClean="0"/>
              <a:t>Basilica</a:t>
            </a:r>
            <a:r>
              <a:rPr lang="el-GR" sz="2400" dirty="0" smtClean="0"/>
              <a:t> di </a:t>
            </a:r>
            <a:r>
              <a:rPr lang="el-GR" sz="2400" dirty="0" err="1" smtClean="0"/>
              <a:t>San</a:t>
            </a:r>
            <a:r>
              <a:rPr lang="el-GR" sz="2400" dirty="0" smtClean="0"/>
              <a:t> </a:t>
            </a:r>
            <a:r>
              <a:rPr lang="el-GR" sz="2400" dirty="0" err="1" smtClean="0"/>
              <a:t>Pietro</a:t>
            </a:r>
            <a:r>
              <a:rPr lang="el-GR" sz="2400" dirty="0" smtClean="0"/>
              <a:t>)</a:t>
            </a:r>
          </a:p>
        </p:txBody>
      </p:sp>
      <p:sp>
        <p:nvSpPr>
          <p:cNvPr id="3" name="2 - Θέση κειμένου"/>
          <p:cNvSpPr>
            <a:spLocks noGrp="1"/>
          </p:cNvSpPr>
          <p:nvPr>
            <p:ph type="body" idx="1"/>
          </p:nvPr>
        </p:nvSpPr>
        <p:spPr>
          <a:xfrm>
            <a:off x="0" y="476672"/>
            <a:ext cx="4572000" cy="2088232"/>
          </a:xfrm>
        </p:spPr>
        <p:txBody>
          <a:bodyPr>
            <a:normAutofit fontScale="62500" lnSpcReduction="20000"/>
          </a:bodyPr>
          <a:lstStyle/>
          <a:p>
            <a:endParaRPr lang="el-GR" b="1" dirty="0" smtClean="0"/>
          </a:p>
          <a:p>
            <a:r>
              <a:rPr lang="el-GR" b="1" dirty="0" smtClean="0"/>
              <a:t>Η Βασιλική του Αγίου Πέτρου, βρίσκεται στο Βατικανό και είναι η μεγαλύτερη εκκλησία στον κόσμο καθώς και το κέντρο του Καθολικού Χριστιανισμού.</a:t>
            </a:r>
            <a:br>
              <a:rPr lang="el-GR" b="1" dirty="0" smtClean="0"/>
            </a:br>
            <a:r>
              <a:rPr lang="el-GR" b="1" dirty="0" smtClean="0"/>
              <a:t>Η επιβλητική αυτή Εκκλησία είναι χτισμένη στον λόφο του Βατικανού κατά μήκος του ποταμού Τίβερη και η τοποθεσία είναι πολύ συμβολική: Αυτή ήταν η περιοχή όπου ο Άγιος Πέτρος  σταυρώθηκε και θάφτηκε το 64 </a:t>
            </a:r>
            <a:r>
              <a:rPr lang="el-GR" b="1" dirty="0" err="1" smtClean="0"/>
              <a:t>μ.Χ</a:t>
            </a:r>
            <a:r>
              <a:rPr lang="el-GR" b="1" dirty="0" smtClean="0"/>
              <a:t>. Ο Άγιος Πέτρος αναγνωρίζεται ως ο πρώτος Πάπας από την Καθολική Εκκλησία. Το τέλειο σημείο για τον παπισμό να χτίσει το κύριο Ιερό της Καθολικής Εκκλησίας στο σημείο.</a:t>
            </a:r>
          </a:p>
          <a:p>
            <a:endParaRPr lang="el-GR" dirty="0"/>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20" name="Picture 12" descr="Related im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0"/>
            <a:ext cx="9144000" cy="620688"/>
          </a:xfrm>
        </p:spPr>
        <p:txBody>
          <a:bodyPr/>
          <a:lstStyle/>
          <a:p>
            <a:pPr algn="ctr"/>
            <a:r>
              <a:rPr lang="el-GR" sz="2400" dirty="0" smtClean="0">
                <a:solidFill>
                  <a:schemeClr val="tx1"/>
                </a:solidFill>
              </a:rPr>
              <a:t>Η Βασιλική και η Πλατεία του Αγίου Πέτρου</a:t>
            </a:r>
            <a:endParaRPr lang="el-GR" sz="2400" dirty="0">
              <a:solidFill>
                <a:schemeClr val="tx1"/>
              </a:solidFill>
            </a:endParaRPr>
          </a:p>
        </p:txBody>
      </p:sp>
      <p:sp>
        <p:nvSpPr>
          <p:cNvPr id="3" name="2 - Θέση κειμένου"/>
          <p:cNvSpPr>
            <a:spLocks noGrp="1"/>
          </p:cNvSpPr>
          <p:nvPr>
            <p:ph type="body" idx="1"/>
          </p:nvPr>
        </p:nvSpPr>
        <p:spPr>
          <a:xfrm flipH="1">
            <a:off x="11484768" y="2507786"/>
            <a:ext cx="72008" cy="1509712"/>
          </a:xfrm>
        </p:spPr>
        <p:txBody>
          <a:bodyPr/>
          <a:lstStyle/>
          <a:p>
            <a:endParaRPr lang="el-GR" dirty="0"/>
          </a:p>
        </p:txBody>
      </p:sp>
      <p:sp>
        <p:nvSpPr>
          <p:cNvPr id="43010" name="AutoShape 2" descr="data:image/jpeg;base64,/9j/4QDbRXhpZgAASUkqAAgAAAAIABIBAwABAAAAAQAAABoBBQABAAAAbgAAABsBBQABAAAAdgAAACgBAwABAAAAAgAAADEBAgATAAAAfgAAADIBAgAUAAAAkQAAABMCAwABAAAAAQAAAGmHBAABAAAApQAAAAAAAABkAAAAAQAAAGQAAAABAAAAQUNEU2VlIFVsdGltYXRlIDEwADIwMTY6MTE6MTMgMTE6NTE6NDYAAwCQkgIABAAAADY4NgACoAQAAQAAAFgCAAADoAQAAQAAAN8BAAAAAAAAAAAAAP/AABEIAd8CWAMBIQACEQEDEQH/2wCEAAIBAQEBAQIBAQECAgICAwUDAwICAwYEBAMFBwYHBwcGBwYICQsJCAgKCAYHCg0KCgsMDA0MBwkODw4MDwsMDAwBAwMDBAMECAQECBIMCgwSEhISEhISEhISEhISEhISEhISEhISEhISEhISEhISEhISEhISEhISEhISEhISEhISEv/EAMkAAAIDAQEBAQEBAAAAAAAAAAYHBAUIAwkCAQAKEAABAwMDAwMCBAMDBgYOAhMBAgMEBQYRBxIhAAgxEyJBFFEJFTJhI3GBFkJSFyQzYpGhGENygrHRCiVTVFVWV5KTlJXB0tPwNFhjouHxRHODliY1o6TiGTels9QBAAMBAQEBAQAAAAAAAAAAAAIDBAEFAAYHEQACAgEDAgQDCAICAgIDAQABAgADERIhMQRBEyJR8GFxgQUykaGxwdHhFCNC8TNSFWJDRKKy/9oADAMBAAIRAxEAPwAcpXcndmvV40+1LdKTOnNuJZpsGCyhsNpUS4C4d+ThR8HA5HV9bmkfc7cl7IlaiVic7TChSFl99cgMYIShISVJRnBSACORnAJHNF1q1HQeZw61e4CxPu94VVPQliyXfz9+ioTFX6bbi2GEJLKgc5yMlOcc54zx0ZQoFqU6kC26NDnuB5aEKfZLXpN7xlA3ZBCjyeCf+nrnsXsI2nQBrrBwYCXRXdNLfcciUK5ZC5pSWAlp/eqMnJ3gnaUElRKtuSDjHB6BLlqFJhqhiDfNzzH9xW3JqqwUhShg5baTtSnzzn5xnq1bCowd5N4ascjaUxXXojv5ii75TiFlRUYraUgD7FROfgdC91XBElbEVCtXJLLLgUEMMOKGQcghZSlOQfBx4+T0SDUZ6x1UbiQ4V91WlOuTqRYdTkrca2omTP4ikJBVgfoAwM42nPx1STtUtU2nmYybfeSkqUsgqLZd/YqTg4GR7enCte5klnUWEYRYSaf6oamSi3GlvyYiEbdkJT7yCoeNwKjyPdyPHg56Ipeq9y0tQhm4ZjjyNy/SceeVweOVE5yR+/P26W9ag4EfVY7rk8yuGrF2TyI0VMRSnMI2MpdXnbxgBSh43YPn4z8dcBeGoMhbhmyZfsXuX6SEtpx/iUSCc/vnHXtCCbi1jKu8LrqUSKsVRpxSXuULdcCt/wDLjgdCn1kWo7ahUWUlGd3qMuqOz9ynGOqKxtkTmdZu2GnxOpVNCDUKXU0+sAHSw5wlac/3SeCR+/79R5FvVSfOS1SIjrhKCtTiCCjbtyckcDj4z/TpgbbecwKaz5d5a0ChiKuRGq8YxvYkKcfyFJKxwQMnBBGPHz1Ln0p2WHmqXcCm1IR7fVbJS6R8ep8D/wB/Qk75lwewAhRifsWmVSPBj1ORHjufwx66FKKVI85PHgjjjHVxRJ1YlRFMUl1SREV7o6sYIPx/7x0psGUIzMMA7z9fpk1x0Px2UZUTlt5akOA+chWMHj4HRdZmnt93jHbgxrek1ZzOWQy2pw7RjnOAnoHYERvT9Oa7C3Yy7rHb5fc6osj+yLkCQpakhLrze53AwE7ASTj+WeoT/a1qpPqJpoozYQj3LUlKyU/YAEYGcH79eV9Im39ILTqEH632z6l09LaXbWeUXEbwyZaA/txnKmwoLR8fqA/6wlFjQqRPW1Vq3KU6hxLpXNjlbTBQf0j7/wC3n46aXyu0ip6Z6WJcSXU6ouXEkbavIMhI5WIu1J+TzjdtAJxj+XUGuSafNVvap70wIwn60xlpUTjB+eB/97rFIzmOuNr0eF3k60tGL/u9tTcYPwqU4yr6qqyYrqW2BwEgOAbNxHJ5IPPRpbfZ1qg7SF0ayNSDLiPYaSPR3LawrwMKJAPPnHnx1jWqO0oqobGc4Mv76/Cn1bsdqku1TVmDBeqDexbctpbTQdzktIdyd6sY58Z+/VP/AP027ybkfXVHVSjx45T6rhMlZcynkEEJUVefCQSeOOi8bIziZ/iaTpzxAKVoemxq2aJ/lDkN+urdKZbWFh0KT4wCTkhX6SAR889HrvYtX7spMdqi3HWNgQlxhmZFCPCSrhKiD45HzgdAbtLcRh6UFNmOIIxu0N+aoN0m7alVXjhQcYhL454GBuz8/wCzofndsmpNMrz9AFziNMSAgtvJeaWy3kY3II3J4IwMc563xwe0H/Dx91oc6PdiWvup12Go0W5X2o6QofmDoeQG0pwnGFfB4GCPn9+jvVLsN1wstRrT2qFYly6K44mM8tQaKMp2r9Je4bVKHG3OefnpZtVmxpjf8d0Q+czMl2W1e9+SW5twXPVKjLKypuRMeStWccpV4J+D9/P36t7W7GtZ7kjLn0iyK/UC+3ubXGjHYlOMkgEHcMccf/f6cLFQY4kprtJwRv8AGfM/t6ua3UflV202cyhsLjLEpl4BlX7gjCVAnx+56m6f9nV36hIfdsWiVKe2j2vPRIhTHC/tuUoDPjxng9e8UcgQj0rMvmeX7X4fGrNMpb1Z/s7NRGbyQphKH1E5AIQlDhV8jgD9/HPRpH/DK1cYeCqtbUJS0oDrbUx9Da1Y545wojBGD+3PQtd2E1ejBJYvn6QNtrRmoSryFqRjGhyHJAj7Z7exKFg4CTs3gEnI2gEk+M9aUsTsttmbS4iqt3D2/AqDhUmXTXCnfHdKikp2rcQvPHykH9h1Pa+d8Szp6ggwCJ2ToFprpLVW4d0Uao3U2psyc06YIDaU71YOxadyskeQopJ8Hp2aYytOKbBRVrN0CfiLLqo5baqDAdUsA8HJKuQM8kZ6RYjkZDY+koVxnBGfrCqr6g3RPoL1Fg6YXGtKkh4oi1uO3tBJBTk48kEHIx5/brA9vXoNDu+iJLqFuV9pqoTVxFwUvIYlxlO8hSVoJAwRwf0EKyeOj6ZMKy6gfpF3ku6NjGPjNz2Xbd9Vm0ZLlt2HVmYrkt0tKqdQS842pPs9NzbgJwBg4J+/z0F93+jd2akaD1m3rj05qUmc9AcDSqW3GdZiPoTvDikKwtXjA2q3fYHoFco4y36yhqwyHA7TzA7dYqIt7yqXe1InMpeSC0ytpwqQpW3lLY55Unbwk8n78deiNnTHbAq8u2HdIl0Ztynhl2A3T0x1qS6gB7j+J7d37DO4EEcjq2/U3lBktapX5yBk4HEC9TO1y3a2iu3VpXFkMVadSkQ/pZ/+iYbLjeSVFjICd2B7vnBOOOi7t1p8akWSvUG5jbTVKefbUpqaNjEZTs9xltbjTaUo3j0FneU/sTz7ZLXJG+x4ldKAHnyw5qF8Wk5RokqpWVTZ5mBEkRYtLZWmMoZISHEqG4Hgg5VkY8E46SN92jaCrzkXHb89toV52KqTJkRmVNkl1AdRuWPCuBj1Mk4OOhRHUHJJ+sOxqyRjH0H8xhxdEbUupioPad2KxHVSZ5juPU+CHVrSEpSpOENEYG8Z8g5A/kidUuwkanW7cOrNhakxkPvNLW1DlNiOiT6W0LQpaEoCMjbgFAwQd3+Lp3TuE3Y5Mm6qprdgMekxa9cku2H3mGrjfZDmwrRDWr+6ArCiODgg8+OOtM9o1kytcqVJ1Hkdx7tBmMSkR5SKe4W6vKd2gNkLWhSXEenwACn/AEZBHAJruwFyRmc/pw+vUpwIGX72tahUTVKPOv1iVW7Xanrky6lHlF10Mod2lDhyFBTiSnChkYVlJ4617pjpDo3obZCazP05tqjwawj0CX4qpT7yg1vLaUuKcWtePJTtBCCogY6h6y0+VEOM/t9J1egoQK1lgzj95Vaz9g/bzetvOVG24ItGUttcgVmIypbT7wQXFNONuOZCce8FA8A/dIOF9dtAb80cnB2vU9MmnKz6NWioUqO6ndhJzt9pUOdqueej6TqXsGm0YPzkvU9OqNrqO36R76Rds/axXbQpF4XLeNdZcFPXPnMTS2YbPpuemUhbe1QAO0qB8JUMEkEA4rvYLXqxbdbm6QXakPx21MfktQltPqcASfclaCCkq2kIKs5zzjnrbrzW3mGRxtCo6ZXTKnB+MptCOzyxFKXb+r18XFTbrhNFEmhwGklDSVpzkOMqWvBBQnKwj3LwBxnolvDsE09r9qSLghayP281TFiKpciKHELIGUFQJSSAojJJzuVjk46Z4h1cbRYrGnGZnm3dEdUKZUHpVYbo7UdEhcdqdUJrJakOJI3bVkZwAAfbz+w8dFULRu6LLLdUNRpMpxyR64co9SZcW4OTtdyRvGVcJ+wxz0xt9hGV5X70DtRHdYb1uBl+fZ89uNDUUw3Y1KMRttKiCfaEDB4B56rv7Japf961L/0av/h6aAABIjqZi3EbcG6LCs28anZehWndMekwoKVxJNNkuLkNynB+oZOVgHZ+nnI3cDI61hohcEy7LOteLVWqtS1PBmLMbqisy2FOI2htagMb1cKJIGArjCuuZdSXKsxyZXXaFDIowO3pIFR7weyapatP9r8nV+dEqkGWtj1URVMQzJSSVMiYBgqCgR7vaVDG7PWXu4HvjpdNqtRsKxWiKQuYfTuB+O4iWpvPIHuynIHuIHx7QB5rrozJ7LNBGe8zvb1y1PVXUhj09Q1U5O9ttk/V7XFJSoEEBXt3EEnB8kkAc460YwmyXVM0tNXMamQhtSdyUJcUPlX8+eD1t64wBN6ZgAdfMqapqDYluqU3Aq8LHkoS6nar3EFSjyCP2HnGP5VT2q1kPRWnId8IZbG9AQy4tSN2eAMef26xa2O5jf8AIpU8ysq2pdpUdpLMdiTPS+sAhxYbRyeTzuOQP9vUGbfMRNQDtJYhR85HqFBcWnxzuUP+jjpgQ8yY9X077EyuRfU/KY1VQ+tmVvQ6hKU5JGCNwPGfJ/lj79M6x9WNJ7VhR3VwFViS4oOONOw3pBSeMfKeE7ccKxz+3Q21lhgQ6L1UeaGM7u/iURlmgW5pfUZLCtvptMQmovp5HuCvapQxj4VyMdDk/Xa+LgLv5bpN73U+5Uh9AStWDuC0IxkEYxnJGOp06UJ5i0obqrGbSqQKue49R7jjRoK7OoUWQsBslh1RU4CP0gK4B5+OerDTrt+1cr8D6hFLorC5KCtJdrcSPsBVgBSFuA+AeMZ5z1YulFwDILq7rmyw/OWEzS06bLTAuB+myPUJA9CQl8jyFf6JS04+wOOeQejK2dKYbe6NNuOFTVPsfUMCA7FeDrR2pJWVSEemvKh7CN2MngJOBLEnMWvRk+VdvjO9ydu9NplDkLg6keq4y2S1HMuApvcCSRvEs7RgH3YUePknoMj2y/SK96MOTKnMtvtNKmQnxIaQpfPprVjbnGfGcDkE9eyWXeNbpRWcqMmOew7doVFrDUKXppayo8l0srqUtM6ehpY5wQ2lzYsjAxgZOOi9+t0misqhx7U02iMYWpCG0VKCuSlPJUP8yPjgn3YGekBtW+/5S/8AxxWcDEm21cVqpZddr9uWQy6pSW9pMiUQkqwPc5GSUe4lOB5I+/HV1RZug9fq8WiwHopceWER4xqT7LK15UAAEtoO07TxuH6Tnwesw3abpxBG55toMXIkzreddNMnAqpsWpKZdfAChhtSXnDtOPJKPjJ+wxqHqNVrNrFIocqybrpL9YWgxhMqzjSAgqSNxCd61JJ4BwPn+hAg4UmZpIy2Je9y9m2vS7ypDEaTVHYMy31T3GJctyQhx9EhsFSiFEqOw4wdw89Zyt+ZcNc13uPTel02RNp7D38CIkYbiqCjjxgISQT8f0HjoKCbKcsZ7rUFdoFY7xgWTovUa/DTWq1Mo9uvx3/pXaTVam4JAVu9gLaUKwpWMhKiOOnDZ2kNo2RIXV51m0evy2mspTKnF4shBxltv2fcZPPJH7dBY3/qY3p1yD4xwZdJo1Uv6uLqtcjy7ej0sKbER1tK24aVIyEqQlSjv3EE4ITjA+OmXCsOzpLLlKkyqrAcIc+m/K4cr/OnCQslZSVKClKOVEA+D+/SvG04GRn5/wBRzUrk84+UI4j+m1duN2BqVErM2U9K2/ST6a6XAVBILe4hG4KI3BQAV+nB6VHenrXodpRp49WrZ06qNPvB+SKc3JU1KZaHvKv9E4UpUkoSf6nPPAIrVZZaMHA+cHx0qrO2/wAoi9IYdnXTedsC87CTUF12oIeWtEhxbYSoZy40AEcr4IwkfzzxtWNcGnTlHiwrrvWDJQW2w9Cl0+Q8wHvA9NKVHaBngc4x+3R9V4gwU9/jF9N4W6vsPfpKet06oqDTGn1+U6lobcSja8p2IUhDpUpwNncAkkkcDnbjx0r9SdH7dr7iruuS4LSfqklbT7kkz3A+4EjJ8pG5OE4IwCMYGAM9JSxs8HP0jyi42Ix9YQxLpuCzKFHZtC56DR2pPvbRSqz7V+moYKfUSATuTkAH+7j46E9adWJV8UmvM2g4ZlzMulcario72nnGGUOOJWlSFNup2L8gpI24+3VNKknJ5k15GjA47bxGdj4sK9db39T9X4rbzcJtmUiOiA7JbU842Sna22jlYxnBCgeeScHrblY1nodSuan02xDMelzStx6ZUYEmK3TkNpACkKcbAO8pCdoAHBP7krq8vntFUgBfjBmo6mwNY1xbPqtOdkCa6UetDqLrWSE7QVJDY9uCRhXkn56CTbGgNjRnodWo1xWeujhX8Git1FxlWxzIkqkJBbVvBRlOzHkZBHS69SjSsa6gnLRd9wvczX7bvRN26BVqPSqfNqRbfp9cpDv0bzhIcccQlsBxCeTkK/UVZBIx1qlvTzUyoaXUCv3Nq9T4U65I0ea+1TaIgNektIWtuOFLWpK0pIwvH77T46ZcfCQMRkwKVNrsM7RfUfsJsF++nNQqneNehS1y0z0+m16SXnMbiOBvCknBKt2c55B56Nofa1BpNVVcdrXNVIzjkhl9yotO+pKaxuOdxSSvCiVZJyNx6h/z/NuJavQ4BwZM1d0uqNZr6FwpLaENQ24K3ZPrEv8A8RL5Klukke9OcI2p9yuOgabo09dNqupuK9PzAOqV6FHVGaT9G4d6VZWU/pCVKwd5OdpHOOjr6rPK77TLOnOdjBvULRDTh+zG6RRKQ67UpTS0TX4jICmyvI3tbf0gcnOAc7R8Z6Qld7P3599MXXGv2W1T6K23Hjx34ivrxlTe4KfGV7SWxg8kFSvHPVdXUA/ekr1EcQ5tC3oFMp30t0Q5ronvulWJcppcXAxhPqOMqWjGVcIJ4yM4z1cazas6QapW5TIVv6f15upQSllcy27cqMZEhhKAAFce5eR+s8kKOfjo8hmyDtBwQpBmS+4Cu6ht0+K25HmqZpE1intVGpxPQnwWXJJdQgpWfUbUFqUSoDGHOcFWevQHR/uRTS7ZYuaqu1NKak65BYqMyqhH1S21LS2fUCAVOLab3YzyAT8Y63qVPh4rOMzaD5/Pvj6Tjqnq43f0dcaVdK5MIlwOrmyG6hGKCkZS0FKBz7cHjk5+3Wc9a63T7eZsawrIoixS6vVERZsmas+nF9riEAIDiVBRVKcUCTjO0DPwmlGwNZ4jrGAY4HMZ+hVzzLst9dCo98TIk+hSJDMiW6t6UGUsvmMyEoUFKAcSkqI8DZ/LowvCw7NkW69TLmotPV9c0spmRaS8n18gpG5DbKikoUQv3bc5A++PMxU4EAAMMky3siFZ+i9tzqG5JSwzNQZLMuSpbrb7hIKgFuozuw2DgkkE7cj2pVH0tqNQc0JoVpUKdEVUU0uSh4OyVbYqpKVlIISMgqBVgDaM53JxnIgE5Y++Y02AKBnf+xME9x34amrmliXrqtq46ZX4MCH6gi0uM79UN6cOEthOFAZUMJz8cfPS+0buHXvt/u6DKVb9ct+l1qTGgy36qzIjRgl19tPqFRCUlSfIUDlIB+D1frFiZE53gkOozxNR6SahWr3ARZa7onxKXbkSYwtTUCcUSlr3L2OKKkAOBSdwbS37k+0HPGWf3S0y4aVpsqp6b2PUKlHtxEz0oCFMBoqciONKfQ4SpwlAx7cDP365dlZezGdvz3HM6+oUqU7xR2/q3f8Af9Waepr1QuasRJLlPoiWG2QqSUQI/qqKlbBsGCMk8bfnx01p1iUnVykv2hUaVFq1Mqcp5uQqS6kxXlMKG5ouJXt9RLnOOAR8Ho9lIONx+USVJHwiQdVqr28V2NQqtRaM/DtS1ak3RnysS01FyRM34cZwrC0k4wEnIQTn5DHT3BabWhccyTIQREerKotWZnIWt/6p2I2tDbYW17W/UUoj3e0LJOBwNerU+tTz/wB/qYVT6UCEe+IwY2m1MTTU15TiKdWovujvQ2G0qzuUlGdhG7ajaNnIG3znxjXWTWOu/wDCRXbWol1TPyZ2a5T6muGf/rUZKNrhSxuCUrI+QrdzgqPwfR3eOWXHEPrum/xQrE5zNbW/odYVw2nSdO5t70iNS5VMZuKi5hOInPw15SlxbYJUjByDuUd36jjoGRAsixtUKdo/TaAaXMrpcZZdRBT9D7eSolPKNygcuJJ4BTgEjrGuAYp6bmKWokBvXYTQWlNfte36E5NvtlqfcEcOD13Iapamn8K8K9NIcRsVkrWMJAJJJHVx/lrgf4KT/wCx2OsqtawFtM9dStTaQw+sx/cNJ7ftN6r/AGo0/ocduRHZDT9wSAtsytoASVFa9mUgH9KR5JwTg9L2/fxBrZpFYoFr0mmokIpu5T1fikqcRhW9JUkAB4g/Hxx+/XQSkjzMd5yi4Y6Yle76p21V7wVeGnSfoKI8lD6X0nZIqktZ3PSFjan2nOAMeAOM56Q8iu1J9a2AXXXHnStLSzu3rUfjPjJ+emjOBmMrQNnIjU0lpjltxFy5Uxj15TqQXlj3tKAICEcfJP8AuHTgm2bfNhTm4t0UNg1CalMltMlSkKbGPblKVe05/YEE9JsZQcGTVAsxcDYexO996TX1CsSPe9cjvx6RMw0w9IeS56Z53AfpVjyRxzg9CrFj225YsOnz6Wy8WdzhmNNhlb6gD7iE4OCMHBJ5PXkcEAiBerjyjkyjTa7E24VJdpjKmUr9VDClKUpog+0bcn5wOSc/06bNgdsmpdSt52a3XY9DdWrehMtKU5GeTgEqxj4xjppPaJqoB5l252NaqT3Yjq78alyJYS6USF7TsUdqMLzwd2Ac8pCgTgZPU+R2Ya5PzUSVUNmJAajhxHoP+slsbQeSM5Bwc+ellhmW106BtGDZei9TtOAus3HYlWqzSo/otTYziGY0dwLUnAKkn1MBJODhJChgk9XVPmUa2320vWmzSqfGbK36nJEZuOwjxkuOJI8gkpGVYOfHQBRg4lL2EkAwf1J1gsrSj+ztwUTRqnVc3C0sCqiMhSwn1sKUhnZwtQUNu0DAxyM460bXLK0nrjsGTalBqdTpy4yWmRKr1Qakown1G0JQUFPtyBjIwc5Ax0BLDBHEPSoBDc9on+4OjaNX7a1Ur9r0uqRa8ZnoS6xWa+46hn0wdy3S62ApHATlKgvKcDHJ6Y+mOqtjp7SbUqNOuOgMtwH5FvP1xppLLMt1knC9y2VqJ9w5yeSSCfkrQ2APjARx5ifT32glVL7vSnvSKhHt6bKQywGoaKXDYcdqLm4bZCUuQXAto7kgFCgQUe7kAFbXHpHY1cW/qTPta9E1B5x1akPVFrcxnJdcUyiElCApeE7gBkhQHjjFJUbmNZVffEj3VVKhBcNUpWnlzrGQ25OqLKHHiSpOSQGkY/UkAqBIzgdSqkm+6S9SqBU7VgO1SoQ25bUGrSI7DjTbhUnCkKcQtJAScJ88nPkdHtjMwg5kqs0XVrSy3qzXNTO3liU24ptlIkVZuLEphK94OUvhe4nHuK8YA456Le39rTTVCWIWomlluwlSHyz6DNQqi/rUqQo70rccbbCklWcpUU88E5wV2HCl0MNBlwjd4jLZmP2feIZixoFJiCclDciM0P4yUSNisuEuKV4wSHDyP0p89ObX22Lp7mrtsy49Bbedudu2iEVOTD/0cD+OcFTijtTuAIT7gTnjd8DdtarniZUwFTr3l7c2m193ZUqJF1eqLkKr0UTaM/BaY3vBC1MuD1F5wwUtqTkq/VnIJIPRTL0h0nta6Zc639MIVUUpKZ0ysQ5j0hK1r25Cl7Co5CkpwAAPHHS9q10qdv7mlmtbU3P9TvI7d6Si63Jdbi/2eiBpT/pVJoTESSEKHpgyChHGQAlQIBKjnIHVyjQKNVIym6FdSJDQbUfop8VqIXMDGxtLRO0lKQcpCRwk5PnrSwIzBClWwTLifpzalPkCTGteIqSlgFMmHVcBCfOfXdSnB8DaOfBz56gWzQKHYtbet5udS2WppbQl+grPqPuqKlYDjXpqBSSvIwUkq+ep2qZkxqzGixFbYYg/qTqhF0codtX01Vrknw59U+hjCTXlSEu8LCVOMEqKP0EpJ5yAMgnHWMNWtdaprFalfrtd3u1WbVIrn0qXC+c7loCQMKIxlIxt8kcDOTZ0tYXJPveJ6ly+AOM+uZqTtJo3+Q62I8rVex6LMqtZpzUePS5Tx+ojxx7iFlZUErUSeUkAJTxyVEmq9QLVfr8d216XMo70VgJW41UELaBdO9v+ItQcSMpSnbgZIxyeepmQuxOrY9o4WKigad/WFdI1VpdSl/l1VtFxgR3lFySiSQ02k/xAhRxkgBWSpJUD8+eodxXJQq5cUZqgtwIAZaWA5NbU4kN4yC2VN+Tn+6fCzn90ijDbnIjG6gaNhv8AOC1Vuqj2/aNzaj3PVluOUmkLmJgLRHCHHV5DYbV+nKtvAB3e4eOB1lqjd4rNr1GfGrNBqs41yppYEKmBDTKFSoCQhWXAEDatpZ4W2QFk+OBbVXjJElZtZwY1OxtNc050MQadZUuNPqb7ipC62W0xFqRltREjchROxsbPRVt5IJVnp3oi9wlsstzr/tKUxTH3Upirhx3pL0lzbyEOKU4ktgHwACMEnnzJcwLnJnTrqRahzmWTOpsKg0Z9cO3LxLi3PrS96LTcB3djCVqUlC1EAJ3lB4I+B1c0bWvSn1ZtfTY02vsU1wOSocSotSChKht27fVII3DdwPCckA9J0uO8wBe089O+PV6sTJdNrtEpMFl6TOTMehiP6n06C1gEYO5ABVtJAAyf1AnnfHbr3paOa2aWUGpWlR6zXE0SjsUx16JS3VMtzNo3FB27VA7RjBJ4/qbOrrLVArJOkbTYcyzvm/67ddfp8tds3U1FjvKS6zGirR6yiDkhDiVc8g7kEH2gEnwZVX1Ljkz0VChX+4iI2HEMqpbqiPG5QdA85wMAH79QCsqAFEtLhmJZv1kCN3C1iTaxWf7eykxgMIqdJeBccTxkuKb4wArJKSOcfPUaia1WHIcVcN21mtyWI7R3pNJWw5DWlO4qS6lsEHwft/PPRms4OBvBDZOC0DLu1/tC9n46tO6tVURHaqKa4/cIXLfK1treUplCikJxkeQrjPGAOlfqhUbvrF0oo1Cm1yoQHaQ2tVLYW6syXTnKtgCk5GBxsVjOMjz02tSh80BiCdowKHphcdUuNqp0+hNUxEWS5LcM+UG1LQqIGgraP0o3nHu+Qf26m3Dczlkwl12u0aninxCQFv1RtgKI4VhTiMH+h/346oX4cyVgDzxBet1PtMvxiO1WbI/OKpXAPzCKy8mSyl4uD0sH28lLaDhHyOc46jUS1Wo1bqNS0i0uVZ89mAxSm2KhOS4IoHubcjlAVgoSVD3bicgHjol1N5XMFlCHKr79mHVg3rb9Dt+qt1uFBn1GjqJnuxaamOracJUneMNrO5SiRj+uMDr9qWqNK1Ie/s/EsGjvQCyqbJYrcRbbi0IIVlB2J2lKRxnI3fIHSmUhuY1PMuQJnat9v1jf5SzcCbnjoaflRpSINPgHa+hxYX6aEtNuJSSnYFKI2lWTjnps25ZdrI1Xta2YMmdTmKn9QHn2HV015LTbanNqZH07BGVbQf1A8jHPT7HJXPwk6oFbc+kajmlujEmNIZqVy1mvxQyUuQKzfLkmK+FNK9i0kFOCF+fj2n4HRFDNm0Ok/wBm7XthbVLbPpehBmtrZWhI24GG/Iwf6pI8nPXP89nlbGPkf5lmtUOpefgRx+E+pF4tvtu1RiIE1BTGG5X5ij6kpHvSj1C0TtUpCcnyQelDT7Qc1l0ImaZ6sWJcFLVUnJolGpufVPPKkAJKm3MKOE8FGcKSR5VjPTqKdGSdvyirbtZA/v8AaYsvzR/UXtF1K/K623NMBcr17brgbW0lpfsQ2gH0XEj094JBGfZnPx1tubqnp1pLZrkq4HqM2Kk29IEdT8l2TVXGUpKw216YUteAnCMAcDHXuvU2BQneU9HYCzO0UaNKIMTWmm6y6Ta66cM0L1npKrclS1MpS68A242242xlPtbSnKgoghXnz06dCKTo1Tben2NYVIgrnvLW7Ji0X+I2PUU3wlZCS6gLUPfjOQM4zgKtJ07H5/SatbKxLLt2ie03uatUKZqBWKzqEi4TRnhAlU6LA3pigR0qU0gHgqUtvBA271Nngeehdjt002r0+FW5k+LRJEuaxV/yiqbm/rQ2UkOnYPUbVtISdp2g4BJ56r1Bf4kig5zLe3dXNS9Vbjtq9bakLpjFbqFRpUC2mdryJ5ircWp11x0kJBzkEJ3ADHJOeuvcFoTpPrdp3Js6h2PUn7lMhD0eo1sJl/lmx4eollY/W2tCDuCgSAcHnB6XUvhY8L6/HBlPUXG1tVv0+ESfaXJvHQTW6dZlwSGX/oKU9GfXHW482lK9qkYTkk4HOCnjHyPGnjYT2saEVSuVCnLjQJUCpNP1FYJj7VNvFllKE70rcQsFST8KHI622pTcbBziLS4hAp4zBWidtHeRpvqqL4lXDCRbsusBbsNmqpfMaOtzkBBUcbUKOcKOAT56e30NV/8AHBn/ANKj/wCLoOoYHBrGfyjOnt8IEOQPngzyZuW5p8GBUajqBqHIqamkpTPg0t1DziAonCVOEY2qxjCBznz1RrvERTPtKwrXgUlxqnCqJrB3rlOIKUuJzuB4wc4HzwOu0TOLXVgZMo7u08r7zlBuGu1Y1B6u0RqUhxt0+5SnHEK3fGQWx4H8ur/SrtSui8UorM26IG5zLiKdTXA+tIBAJcOQUckDG0+c9LZtIzCa4ZdByOJp7RPt8t7S68V3LerrL7TDaGoMWpRi0XpChuIR6hATg4x5VzgYPRfqfpBP1G1Ci3fW6jLQkBH1DbScHaDkAZzk5Ks5+OPjqB7fPrPpCqp/1+GD3zPzuxqjFxWhEsW17frbzzDaJgmxYYcYQrcQrcQSQMZxjxhPn4ENPu11ddpLV1XdW5s4uo+paYjUuUY7iFFHuLu0FZOednHjk46dSVrQaoq2luouOkbARiXBbOmdl0FFap2ny20QlJ+qQigOyPVBUEpCFqB2uqUU+5w45+OlVS9Xk3LqImwKHpI3AjUpt5E6ssoYekNPICwgrCBsWpLm3ISVYBxx08MjgkHiMWpqiFIxmN2xdDrbYgNW3qTQalQqi62XlPv28/HVIJAypC3GglaWzgElCfPgjB6T+odJtOyLnrMio6gy007apuGqWlKHHUJUAVlAaDqjgHlLY5xlXWIR6w3yx2GJeaJVy39caw7bVE/Mfo2YyHU1RqSYylhC07wT6ntBHJysk5xtGeL/ALqe0G3plkLu5y7ZjqKQgg0mKsvhTjriQFrUpw7QlIOPb5UOeCOhLFLAIwFShON/4n9cVbiWhQKIxaXcE+2w2WmoiJ1KbpMaEyr/AItMneVuEYQFbEFH6juGOmXo5qA1qrCuBuDdciQmlONtM1KhqUqJLC0FO5pSlFRwpIBV5J3EDnotIC8QGfzbmLu/tM67qfDmT3JVYqdZefhO0hLktT7LLSWnw8j0gsFKluqY8DcQDk44Jhbtpa/SrSjaGU3t6bm0eTVFVd5SjKkrVKW0gOqSAoKKRt8Ank/bA6FnQrgniGtLKdQHMr5WmF6UWqyqNJtZ1r6dkFtXq1JCWFEngNBe4JbWEjk7VnjjGeu+osux2nWbdt216pT3Y8cM1CXInutJedSP4h9Jt1XpIJIUUuuJxyM+D1gIbYH9ITlkwx2H1k+nWPpxcElTX5zVnWnHm2lLh1V5Tazkkk5cIwSn4J8JwfvnLvYtWk6e62VS17YjkMGO1JQ5NWqQ6sqRuPKivyrPkHweehqZtekxlyqUypmt7j1VoOpfbFIqsS7aVJmrg09a0U2Y16iHwlCShRTMStbmfuCvwMHAHVR26aT9wtMrVJu6PRokKiyiXzHajvsuDCeHH3kqaBcVjkKSSBwMHyHlFZVoLZ8VWEH9VO2vTO3Y0jUR7UYLM6alydJXGdQmMp19Kw25uSSopBA2lxXGSORnphUC1bnlobt/ThynNMy1pMOfEqb7UR/ckrSsIJBVySCSkcqGCc9ZYylAziDVkWFUO5hQq1nLbZols6kXzcq7zq6JL7sCHPBLSG8JLqkqJUGyrwsnkq2/HUC1zaVJuddsy59+SvDSTTHkBwAJKykNK27uccA8YJOBg9RqosGpeD850WuNTaGAyPgP4l3etIrNOtVVyW7DvWRGbbU7MNeqCWA20kncPTTuKjwDjP36/tFrwtzTK4Xr4pumtPm1tuQqX+fzn5YfQF+mkgJbKgrHIKtvOc/HTFpBXAb39ZLZ1BY7oPh7Eualf2nd33LUnlWXadIuCquJVOkUpaptVLgQlCFlClENoKEqT49wPHjPVXdNcvGDNbuWmXhPejQmJEyVVZ1IZhMRk4SHFFSzhzO4nYU49mcg4zpQ5xmeSyvHmXeJT8SmhzNOdO7Z1UqF8OXGCI7NMj/SCOxERu9RS/4ayN6kp2+4OED2hIJUelD2BaH6iagaoQNVYyjTaRQ5bjqKgZBC3JCMhDaGNv8AEO5Q5Vs25UcJPPVSECqJYBnOB7xPQm3BelyVOVLqUtisT4xUmT9HCQ8hDTa/c/sUhRSnbtAXkjPPII6r7pn3gyuSpihsoYbj5U4zBjNqlqOw5aVkentVu9zmOMAffqYDf+55tWNpbx6Dcjlt1SlIsaqT6KqmqfkSak1HksJSpKiUqWobtuzYoHYBjJBPjpJwdMe4KdW4z9CukKfqqktOkPRiprLfuUrDAIGxvk/YfJx1qgHvNJZBxk/GIjukvW6LatuJb10Pt3E5MkBLtQfmofiRm2UEobDTbbaM+8ZUADzg+M9JvTupM2fp7V71XayZ1QqmxqHUozazEo6kgbUFSkgKXlK/YfASnk9WIgUYEUG1tqaazsi+rZpthUuzLHgLXJpcZMeSa+sPsKd9PCC02lY2jJ5+T48+GVZPevctl0Sn2XelqLmylqVGTNoTD7cYqKuFBtD52BAPuJ/UTk5PXIsTW2O877BQgJP4fxCCZfWnl5pcet2OYKH3EzXGbpircRtcKwUJw4FDgH2nKR5OerTU7XGwbOsK5IVq06K5U5VNcdiuFlpDAIOwbyCCQCtOf9vHxC2u2xVcbfAw6xXVWxQ8+sxLd2nNjMwamzOo1QnXO7CQ7EjpeW0w4lSUqccK1JS3tT6SVBo88HIySemt251puiaAxJcCjVyU9SZmGWKfCbDTRWEqUj00YccSD7gpOAPk4T13b3IrBB3nForVrCrcQ1i90Op0m8KdU6vb5kURLaJzsp6HJZkPjactsuZLKl7VpIRyvPwerzUPu9uF2xajK02tNUSWmQgSE1xuQlbQUFAICUEOAhQGMJ9ozknPUgHGZbpTfSZL097mNS5FyxrWlLqyVRkuSHmocYggloZ2LcWE4wtI552/uOl1XNdqrqjeFwVR2o1UR5VDceTTZbamyhSVyGPUUgpKlLWEDjCiOMeQDtS51MccQLtIKBST84FWzcMGmNsMPuqU3Hub2uZQQ1/mBI3qUrCcZxghsg8bU/LG0duKDV5d63XbFblxajb8SNFnUh+PIYkTNiVrQ2j2JAVuyAW1K3BWPGOjK5JIGYo4xgnEdF264WFQU0mgsUO06qufDbXLnzak7EXGSraFeoD+rZ+paeBwMEnICQVOoN/0qoasXFYdFfrjzCGIFNhSUPNIQhzCQ23Iz6RwpRKkkFZHwBjpta6REWjV97iLrVfXijNSo1XpWnLMKZQ3UqQmXPYYEgbkkFWxKlunCTjAznd1URteLNvK+kxxPcXUJe111haEuKbShCeS3gqwScYKfOeB0QrOM5lKuQygiNGk3PHp+hV21KUoNtKUtIcXwnH8Af4Rgc/Yf0z0pNQvxD9IqBddJoVDTUZjUW31UlyYln0RGcWMpISsBSkp+cgH+eOgSs2E4i+ouFG3MIIWq3bjW7Jj3hqJDVV3FsA/k8GWhqXES2yAFqUVFtIPp8p5X7wOfHV920aV39fGuaO8zTC1Ku1p7JiyqZFprB/jMPtpS0txCWmfchatw3bCrA2k/PRtkIdR+ESfvhQN+fpHFdl73NbrMmoVadUYDTbYUpc6RIY2hKTk+5hI46Z9kvUK5ERHX6+mQl1sueg5Jjvbgd5HGwODyOPI2gHwcxsmgZHv846ttRw36/1KC7buotr1uXBj1IxG2eAhh2PHSBgZ92xTh/3ft1WnUmmzYwLFSfd3KG1P5jMO4AEnGxHPCf8A6Hrx9+zBz8fz/iZ6/EPuOzLnOn1BueozxHK5c5NMaqcqO1MUgxNu5boKlFJRkJAwQVY92es+91WsVZuLui01Zl27TKfT2GisU+jIL7EVh945JCSFKcCRn9ScZwB1ZXUGQH0zMrtC2YB9M/lHh27r7f67oXJvORHq9qVeFVH/AE5dUcVOiSAl3cXSgoUpKVZ2rQpJCOeRxh42Zqp2/wBJnxripeptpUipRUuuKpjNRbjoW56SStO1RQo7lJSUhR9qlDOAeuVcLdTDGRk8ToghwGzKOgdqWmljVu4L3oXdFUIcK6pyqpJp8SQ3JjB9wEJebQclRG5W0q3BO5RT4z0JaqdoGidfYXWrf7oKjOrMdpUZMm5Kol9ktt+8IJ9ytqnEoO05SClWU+OhXrrmcEV7QT0taoV1bxa6PWnQNOqlSKZVQLpq1NKkMLZqKH40dbpw+pqH7FIClrVlzBJG3kYAD7nQNCrKrkuxK9QZkOtwozKpbEF1TyWvVQeAVukY+QeT/wBHVlrknCcn3+8kRP8AlZ2iGujTrT/TWbW9SKdc0uoqkOiKYsh5EpcpCsJwYrbZUjAwVqSopA/Tt2jqfpJq1270G1n3K1ecimP0qQ7vo9HlJaYik7QQQ64lxTi07VYcSB7AMj29UAuQSBv8YGFOM8Qhpmqemtwstm2K/WJLL6lMGLWiUPPkJBITsUWikpCSNqjnj56k/VWz/wCKDn/m/wD83TRrG20Xpr7gzGeoOmVoUTVq8qZUNGa3ORWhmNUJDoix1r9RC0KCypKUBvBOcqBIwei+yaNoPbup8+7LiDdboFSsli2ZdBLQlVVuQWQ2p2M+3llr0lIQoLJyfAT89Vkk7iTDJBU+/e0Db5sL8/taHa+nzL9NZjtgSXKhHZa+qQkZSfTCi4CkZ/T7SDkgHnq50c7WY1hh+/KzrdQ2i9HaZWqazUYiID2d23ehgpKh7TtyfjP26EnG0V/jEIcSg7sqTU7hlUabQtTafe02CyoOooCpMkNq3Z3bXGkBBOBkJyDjPB6PuybUnUrVJ9+wrnrIM6Mzt9Opy3WnGRHWnOQBuKjuHPwEkHoLVXw8kcQ6EYHBbea3uWiXs0ldOToza8Vp6KHjVIaUArcRwUtY2FKlJKSEjcVEqyc9BFFs+9SPyBem7xgyPVeXVbgqDy3Ifp7c7NpVgqyg7T5JUfjJEOAMxnhktj6QcuFdXYoUpvUBEiiy35C21MUWBIEGZhRVhaw2Fue1JWko25Vjg467aGz7a0l1RRqRYdKtFmXKD8CVLm0t1JktO7d5WV7mydyN244AwMEbjnSVtU/H0mgWVEDuIYV/Uqy9NKwmtRWXLgVIl/l8KXR6QFxi5gFSQ4kLZCBuGVJXjOfOMdSu7PSx7uRXcTVTpNiUd+bSEUqPOo9YhsrQ0h/6hDjrS1pIWNpSoAZ5GCM46wBAAwmZckqZU2nZNJ0p7ZrUtO1bZsiuX5TozjVUqNYkUqpQJrDZWWy22t7+G4ElA2pG5WFDnrjo1M7c4T6Le7g5UOTUKpGXDhvWnSHWG6bOAPLzxThQCeStI2A56DS5BKneUl1VtxgRY212cjX3ViLTmtTqdBgNUeOqR/apewVGblSXE+sV5CxwobtwweCnAT09LF7Sv7JU13T+gXYhgyJe1dJpl5ywnPpJaLeG1kKUop3k+cYT4HT2LcYkyaMZzCKy+y++6ZPgW/bl6okTPSSUU8XPIiLbDaVOOKAUjducxgbeElJIwOi+t6c93uk2k069I0qHVHrnWFyK7UK05VJjTbSXHEpSFLSy2EJbI3I3knJwSrhCMurBHMqs1umrOQNuYrbCum8quZtKumXIqEiJTwRKmFyTKKQrJS6txrf7SnjKUe1QGcY6T+rWr+lFw6lS7cotyQJVSiT31tojkHaVNNqPpq9ID27Vbilxjb8q6ypNPUMBHX2h+iQseYvO2W/Ljm9xN0W62y5LiScz/rElDrTiUFG0+rlwEe9Y9q1gn+8o5JZWvGkWnmu2oI1AkaoQYbfoNQE0wBsrdcTvSSFn+Gng/wCDdgH7dbcxqsyBzEdLWLKsMdhGl2xaZ3NpRp25VtLbjrqUS5v1CI0acqWhtkYCnTvSEhwFvhCUjP8Ai46Yl16g6n3JWkopFXrKKQGXHEiWMSWVLR7MpQE+sApSgoK28eMeeksniMSZot0gAD/qU2sdkaiXxo7KcmzJ896UhLQa/Liwv0kOILafUHOdyVe0nGMDP3q6nO7baRolbNP1vfcQJVQDSoyJzzTgPrKbCnZhACNoIKUqUQkhJHgEAXYppqbcGewgsLXLsRMa9yes+r1ErtYt2HeFQlwLdmejDlB0fUKa9RXpfxkJ9RxKUj2+5advI5yRvjRDt6vtFqUTVDUiqU2DXHaeh0uLYQ2uM842E+sHEhBUspXghQOCojno+qYJWukbmB01eqxiW2HrLjR+qQNYaAmiXXdUpMSA6PVaq63BEYGUtrbW6UhvcNxwkHkD4zwSXx+UK0ylTKBXmZASpt5luJNWh8YaWtKC7G3p2lSduEqUkgA5z7eucb3qu8MLtLDUltZcneKTVPUepPTm7JpGnl2wKxP3hmFEqkKnt1BWQsOOvB36hIAB9xSknclP97oQv/uhn6m2YqtXap+jNxKnMp1RpiGElc5+K2EoZLiQoOoSv3K9NJ3lrkpCc9dJFww3zInJZCQMCc+6OXSO+KxtMtCNMLzjz7nqaBJdjrVvcaZbaV6ri9yiMfsXOSQDnrSWmenq+2DQmHT7FsaCUUxlCJECNN2PJSRhx5aypW4hOVHao8DA6TfaF00n3vH01s2bPfEprd16tysSq/S7voEaCxAZW0y6zVymbIkK3EkNrCVJTtWkewEc4B+ExKZr+oUiXS4kakNrqTLMYTlPuIXCxjcpSTj1c5G4HcnKT0WmAH4PENqT3X0Wz9OXXZ9tUeofVOqzRWJhSpAUMbSlLRBQBkEKUQeR1WR9cNIq9bpuKqWdQY85tQaNPm1F5t0D0UNbkBqOUKKgSravwsDaM8dDWAd1MZYSMK4+s8/e7q8UQtXpujz1KWlDdVWmLVIxW+qDFOWlITHwkKJ3h3IwcgjHPVbqfqNYdwWlbtl2gqsGmURa365NlRVJcdbbcwh1DIPsSGycJWlJRuAzg8dLGZz0yFLek0HoXfVFu+gi4LZluKhPsJU2XXSpYQHFhJUkvKKTgDyEfy6J03rDpN0wmHajKS6h/aWWZpTneWyApBdSEJO3kjdnglJ+OI1eXYe/0n0wszWjev8AcqKt3lN6Z1iOqHTZkhibSojrFOqtQ9dzYFPD/St7kFw5BJCQAMDORz+6hd4tlXpfMjT1ioJhvO2tKUpZnlPpySoK9HAdbSlQ2E5UUngYJyCJh0ZLiwRR6sKvhmIu8hW9RbEoFKi2XVae7X5hVBn8LYllSgkpQFKB9o8ewE4HHJPTSj3pT9LNDruYuKTEDdBrseHJVRXnkIeU00wjKcKS6Co/qHGCVJ4Tjrt3rlFUes5dFmgu7ekE7b7idM7mcfm/WfQMU+lFAarG/IQ0EJSuKgu7EvZSShRTnwCTnghvrWykq0vZvSLVKhUqfNWgIRcVUQJu1Ul4EsAOLAQDw4FIJ3eMeSnwip3hjqUsXIjA0Y1TgXVeiJdKkyVRfoniFPSWiBtZQCkJBCgB4/Vg/wC4Ji1b+g3PdrVu1S86W3PnUJTMl2rb3Hmw5LlJWsN7f4jm1xs7VIIUFDJwMdbVWcsPhCsfZCIFXhq1Z9CkI040/qSajUaY09W5FQvKKH2nJCVIa9IIeCWWmygHCvYlJSACCcG0n92+q9YtSlqql202cDKMdyhpTHeYglKUBJSltZWCTkZUSlQR7ScKAp8MYBPMVWNVhUmV2qlx6lW3RI8py9W4MmX6kdZpNPajFocLCsKb9qhz5AUck/HHDS+tz2otvUWfqhMjz2IqXGxTaU5ImpJSVoKMAKW4UZPtaSn5CjxudpVCRJntNqK5O5lRZdzfV6wVm5u5jTe/b2ktwVONsTw+mUtSVpLZV7EqKdhxjKvPgjoiuTTXud1Upv5dpP2o1i00SpLM1hKY6mYwbSdyNwCEg/3MFe9SirgjwVPZXX95hiLxdb5VU57maE1o7Ne9C9tOpWn2n1VseLBqi2XZ9yJkSIrk970EpeZS2lspSypwbtwQDxgnA6yBqZ+HXr5pZcEZeodrO3HFhOtvONWiw/KccRuwpJcS0dowP1FJTnjzx1P0vV02eVI7qOltqbxbe3pGLoppN21s12TTu4y37wpTMwp/LF0eoOpcjuKSFeksLSA4QlQzhPByOeMajrH4nXZD266URtKNJ78r8121aLVaLCp0aEVpVJdCA0tyQvaMBaVnckKBCj9gCy1HsbA+7NW6usa2zqxA7tq/Gr1M1g7jaLZV3WDSadbc+Yw7LXBefdcgsMRlJWd5OFJUUhahsyTwPjpg293V2lWb1TQrksG4Kay8hxaKxKkMKjrBc49ycOJO33YGeODz1Pb03h/dMKnqWv8AvDfM/K1rRpwq5ZDkek1GpOKdAS3DktNeudowU+0rxuwCSMj7Yx0YU+ZbLdEelVmnwqNLalpZVDqlacdWW/SK9yggJIzgge3Bx5z0hlIGY8LjY/rPLrvX1IXrJ3OqasS8Z9SoctxiLAeqrhVHgrWEeo0ylWFIb3+5KVDf8qOTwBVlF2224blepgZr1JjLdh1Rs8z0kgBQQpG1Ywonnx7ic5yOsiaUCmR1oEfWDzHt2+1KNEsmhSZc5mMaihyS7KYc9J31X1t5TuafZXkJAxkrUAR5TjowvnuM0ppCVUp7UOsPS5jq0KiioSJrDaTsQFr9Rp324J8JVjBzkeIGrLWHA9Z0/FRKwGO+JbP62WjR9V3KvN1VTDmUqSWzSna22zGnoEdACShzYG+OQpsc5yUp5HRTEven1x1btpVrMedLcS25Sah9W2hso3pUdudiONmVhRKseM561UGgekCxiGJGYE3dpbJ1IuSLW7lpUNcOlktNrqVLkvSwpai4hTKi4gkBa9pSBtHj4BPbTS2tQf8Atuu4b/rKQ4tsOTpNAaWtYaJwlSmyQT4IISnwQcnoiNA8u/1meILPv7S6vBi+9PqP+bracmzpQQ4l6qQBGZQyBwpWHdgwn7EKUf36GHe06s61Q6pc1G1jehMVGQt2bT4UL146HCkAjf6ilhJAHtJHA8c9aHwNTCCawx01nmMO0dIaha1LiR4dYgNR6NFbD9QeqK4aHlIB/U1u/UrjPwRjq2/Nlf8AjbbX/tg//H01SG3k7o1ZwZm5Eft/jQmVx5cWKpTCiIshTjjQdz7f47zawCr4SkK8E4PU3Sq0aBqixU2YV0xWpMeExIaVUGS40G1JwsttEhCjuOSU+33DA4yWWsyKWPEHpyrnSOf3i71i7gaBotd8mx52pcmpVekkRHpVsvopyDx7m3A0hSSpI9pKefg55x96QV+1tW7xZn2PTg6w5HUqoTo8f3RJCt+EqSpa9yFEJztZO7OSB468tg05g6GZ9OITVnTLuE0asf8AtXqBRKTUIpfD353KWt5LQxlDf0qG0IQnBHlOScA/bocsbuHufuYuD8pr1/xKXJpzaYsVUGPHgNyEAbEtocZbK1nBPtyQcHnPWh0PmXeeetlOhoYXnYFjWBRp90X5BqUluCj1kypUVx0LbTtKlpfeUpHCgQE7Ek4yPt1Xv/igoenIo+jumNdjREr+mYeKGqgH9+xBLiUx0lJOUnCV8EjJUD177/MEqVOK9/jxHuu3e6S/Luao0fUW3q1FjNpkpehwozdPQocKQhx9oqWrCikrQBkE7VDz0P8AcZqlTO0m7Ldi3aLer1UdbDrtPoUmChTTaTuSVKVTEhBJHGMnAI3Ac9K8MZ0psIxrdtT7mKnUHvVs676+KNGr9ck27SX4zbFs0VcaG1MWpxRC0pajpDgStSVHaW+AcHK9wdupndzT9P8AUZug3U/qOr8yZivQVWzWGI8UlxtP8BCXWXcYVkgBWfcfPHThWMGTamLKfnGNpTLo+rdGpV/TqbeEyJNnOww1dcpiaoBsFW32QkhKA60FEhYyRhRxwURrT3TaP9t991im6U1+NJrj8s1MKhIjGDSn1uDJWrO4qwVDynBJyBjBSpYWae0osVTX3z+8d/bxrbft/wBtxdQNNtWKC2agwpl9catxm3yA5vWlTQbUWwVEq2qJI3pPTV1tt64qmUVGm6m+jKg05D8Xf9PUFJWlrK1bghISVEAbVZwQSOCEgnsFeSBASsv5WPMz32WdwdUg9zVoal6y6pvU1unXFUafVET5imIjbD0JPordQS2gYK1e/YP5HA69A751l0uuHtthyXNQ6Q6zNQ4804uc3/GYUlxvdkuucfxkD3KJ55A8ALc+JmUUOgoK59/9zysjawX9qFImUbQupW4w3NpzsaUuotH1PRU6ptL8UhCEoI3lSlpbTgDI3Hoh0O7C9CaBVY1TvXV2LPlMNMvoqchDgaaewd4bZQC5lCiBvXgK4IAwB0y5whOgbmL6Ws3KPFPlHAziXOv96S+3CyY1L7foMSsrkNmVJr8KnKTDjIB27HFOJBW4o87lKGMj4yS1u3Kuf2107auG9nktVOIFOSW4kuLHcp01SilIIbStK1KB/U2ckEEnk9SWBAus5P4yus2A+GMAduP4nwrU6xdIbRnXnqTd9xw6TAaUtyoUlL7sVa1BWw+ok4CllKgQeASMqGRnFWuP4iWs2rL67U0mh1+jUSp5aQ2uW45JkJCVFZddThKd4H6UjwPJyesr6etj4kyy/qGBp2G3p2+E9Bu0CTTbb7NbZ011CrNKXVYUFUabHaqTTwUS+tQG9CiCdihyD5H7dI38QbTrRmbovcVGse47cgVz6mJIjS6vX9y1IaKi40lSlKKSU4AAGFkgfHXOp8RepJAOM/vKHrVqQh5xPOd2PeMKp0CsVC9G0GU2HIkinVFuStlLR9qCEqyhwEDCFYxxj9tV9vP4rPdNpwmLpHqBc0GsUqpSC5/aW8mET5cMb0uAOObwSlBRuCfk4AUOCO06B5ySRS2ldpnzuB1+1Q1O1Rq9yalVWUJU6QqQFLQqOw82TtQtqOcBLZAyCRzwTk5PVHautuqFpA/2Yu24YUZDbgLVPluNNgEYJ2IICeCrk/fPx0WlSIjwTuSd4JXXqjX51TVUzNkOSVkK+sTNUXHiD+kO53cf7eOrZvuL1juemS6NDuWUS24iTJQ1IOHSUhBU4VHk4CUgnk4APW6e8oXpgUGT7+M0X289xndn2O3TFu3UihThEQyuLIoVQeaVKjpKELG0HcuOAlSTyACFcDByG1XvxwI1epDjUnRuZIcKgVTZU+P6a1empA3NhgFJG74OMZ+56lt6ZbmDgw6r3pzWm4EJ9Le9HSfXfSmp3NdT0CkRLbkN1CrNzYiVqpyHHVYfbd9P1FnepXIPlWMHI6KKfpTpjVZ7Ny2Db1vz6S4suxKqqpvQXikgq35CVJSTlQJGcZ+/j2o1fe4jsF8Y5h1WNFdPLirzlcrdEpbjKnUQ2K3XfSfcc2IUv0EFZ9zmA5tTjd8hOT0I3bqZA05+l0/tkONRqZIZW9TILCGW0lfqGKgrQ2pZUFDfsOACGyc+0ESEOnwzkD6xyW2nULs5P0iE7trYuWmd2tVrzVruS6RRCDLZcUttTanFBDXCm0rICkLGCnPt5SPA/p1Jpt2W7cK0aftNv3DSnaXBdpDLkSAzL3oA9yshOSOApSs/3sZyLs4UGRVqrZQnH8xp6U9rN/6ZaB1TSirWTe8C98R5dVi26WJjP07jpDaktJdClAhB/wAO4EfZXTrtS2b/AKrS4FPufTm9KTUIkdLpan0aU3EYeDeV7cOFQbJbSPcMnbnGMdRPWLCTLU6jw0x6ACZu7pNLNT7oq9LgWNpLdsypUqLEaVUk06SIr8flRYR6iypsoy5tX4VgjPII/l6fx4+sTd4StCbztSExQVREzJ0Vz0Fy1ILZT7RudbWlQHgHd54J6oWgqAMyJ7w2WI3559Iw9UrWql513TtUOz7qVTqTR25tRj0SE6JcSUpSgQFKw3v2toJUg7ec8qGOlxdGl/ca/offFjUWw5E8TpMiurm3K7IZkrBWFFlG9tIeeSEZAKjuwACfAcyZAHpF12AbE8iI20tHO4NiHPZqfbvegYnxtqHVU17IJ2rSUpSTycDx8HphyO3juAc0aY0xolhVp6SqSKhKhuw5C3o7fJAbJHphQKjkIJ3Ag+d3RMueYCJjbbPHM1D2bdtWsFIs1msXPRKNb0IQ3PpXq/cIpbclxw8AfUA+0JyFFpB2LyFffpK3g/b2iellZ0+/yT0VFZrgcjVB6ey5PWQ24SJUd9bLaQtXISUAhIHtxkjpFaedjnaPewCtQeYh29Dq7r1rI9P0KdkM0aNS2UyJ1wy2Wgl4oV6idzZPClDgYJAUc8DqvsigIta8nNPrhvCGxUahMMVijxJBfbgSFKCEeq8EqQUqJSRsOduCeeOmFwxK94hCUZbu3v8AsTR8ntet6j0pNb1g1F+ocpL7SHLStCjOfXPpSQlwuPuLAdBRkpU1gDjgDHTa0C7e+yu8tYDrto9qLd1AkUCD9P8A2dTHVvhILCmFrUEsBz1SXDhW45X8nqK+21QWA243nQqpqbA78/hHB3Fd0sLsRtCDbtQev+5XqtFcehNNxWpX0SyltZU7IBP6Vr9MtqJOFbkjG0lK9iX4hGofcrrlX2dQ4Vp0O3oEaVVJdSp9OShVO2blNJceUoKwFoHKyVFTaeck4569OLKW6g7fAGUW9Raty1Lx3JgFO/GzoVpaqrkWHpLErFBbaaYRLqIMOY8AgIdcQhvcloLG/aglQSFDk460c1+JJoTR9DqR3LSHGISK0n6IQjGU/LElsErjIOMFKQlOVZCckEnnqleh8J1bknaS/wCc7qwcYA39iZivz8Vi0tdamizdR9Jm10WoTmww7JQiWiEQv2uCMnALnI43/wBfOVlTNGdL9Sr6rDdS0hM1p6bJc/tBPmPQGWWyogFXpH0lK3HISlvGcEqwlRPRrrasEFtpKtwsIdVwYeaY9mdq6X1Zq/rfRCDtMWGDIXW3JGPTT7nylKMEOcEgAp44x0ZWRdpiV6k0S47UqpZWrLTzLUcwlI25ySBlpsYGE88jGelWOeRLERHO8kUc2LR6V9BYVFLCW1KdkOQnENhlwJCfduKgfa0M85BA6D9VrCRfMhF06b02RUbwiOJktstR0OuSXUZKQshOVpAGSM5IQfsOhVhqzmespOjBEjabaGUCm27FrV5UVj+0pjR11EOuLXJQ6cHlKknaoLykcZwnjA6Lbl0ZqEyeXWrrD9MS6pceHUaSmV9OkBBUEuAnJwHecD9Q+By/IPJiQ3h7AbfGQmdNLdp9GhxZ1LYqUdK0hhmLT20MNEpSolLWcpJITj25wPPHOUNbdAr9pldXakOmqkpqrhbTPQyqOhlxajhJz4A8kn4/cdCrFSc8Tz1i3DKcEcjeaa7UbdsnR3TCn6fv1N+qJiSTJcbUppxT760toWCFcJbAThJBznycdS78pumMKqQf7T6bWw7Gqa0IZMylRFOJC/4iSXmgMckYBwceeT0nVliZWylDzK+n2DpOxTzdtq6VuToqsI20SrussJJUvO5JkBCvcAkgAnBx9sR6fQriotYfbtqfflIo02Ur0G0vpSiG2ryFJyUqCSVYKE4CQM/PXiR3mBmcbSFeKtP9O6BVa/fc6q1x76Vx1xyVLdclyfTBUdhz/DJ4ypAGAM9d7bs2r1GzmHqNrVV4CavDbkS6fLitOo2ONNEpy0tta8LJG9QySn7jkqxkZYQbGZT5ZY3jQbntqjLdkahs1V91BbbDNLy440HFbQVOuKSPcdx2j584x0EfUXp/3L//AB8Xo8AcReTZ5jMjwe4emx9SqfqpaFNrsKHFVtTBrFRMlDrRSkOKS4AhQUo5x7RjAAJGeplS7vazTQ2m0p8+M5FkvONv1CUJG5lzbsYWopHCAnhXJAJHgAdFYAwweImhmoINY3HePm0e2rTvvnsaPqJbr7lNSXt0mRFhxvqPV4LiVOpAKuQMEj560zp72zz9FNAoNtWhTXZlVpMZzbNU2llZ97ikFzZtyMnaSB4Pj56mewIoUSi2xr2LEYmM747mrJn2/c2nuodCuGjyKnUHH5bZfQ+WHQoja2laknjGDu/wjz1a9smnmmuqmGtPO5arO1K3GPrWYtQhpirpjYUfUUlCCG1oOcKJ3AcHjpxwoOe8TVexwdPAxn38ZqGn6R6qVG0v7O2NrSVqlIKjM/LI0pIbUs7kDcCCecAkEYB46xZ3Z0/WHtrvd+xYV7VIIZU3KU1SGyx6jrgKvWdQ2AlbuABuAAwlIxx0NJVWOOTG33eOio0JezHuTt25nKNp7qTasCeqsVRUSZW6q0tBhR3NiUOBxQDKdisklZJyQADnIF+9uHUF6tP1SzNOxSYC4yNjdFltSmnWT70ue1IISoEH3Aq85+AGBiLCCYq1a1rBJ/OIlmhXRU3W4ivc045l6AgltsIHIJXjAJzjG34yc560j3O9yOoS7z0+vvQ6/wCd9RAo8ZqTDhPKU1EkNZA3tq9hwnBztx5xjp3lZSDEG5EsQg+v6Tnan4hWvMmmz7Q1kUiq0IxZCokd2KrZTpzoATKT6S0K4924A5IUeOkhdM6Oq5WqbQrPj7I6lKVucCw6SNxWS3yoHOeeRkAYwehVAnEZqBbVqjx7Je5S4+2K8FOVigVN6h1Pa1INKbcK2duTvLTchlKlD4C3P69ehPc33AXx27WxancLTYFSuE3VTWGI0u5pOY1vEp9Zv+BuXxs3bWt6ud2VqwB0uxQxwYl+oCrqr3xM3d7HctaPexp5G1QnX9QbZupkyHp9GkIzJqytrAS2HUI2qJX6hCl8YTjyOscTLw1Olwl223cz7EaIHCxh0JaZKlhRSjBPkgE/vk9NTZcSfxK7G1MPfpG1+HJrXSe23WaTflxXR9APymdGdlQVuLUFKayjaELbO7elPlwDk+etB65fih2nP00ap1nX9VZd2S5EYfmi2JUZcdCVBx5KHlSnFr37fT3YTgAnjjpTjLShuoBGlQcxZ90v4jNN1gt6q0Gy7fmxqVMhoYffqVTclznPb/FBQQv2kngpO4JA554z3aHdZrbaOoFerum8pqiLrzYbltU+nNtsOJbR6acNlBCVlIJ4wcq+/WqgC7xldj3atWw/Oa6/DsuvUvuC00qui+omnzdVtePCdjirSYa223Uv7gphyRu/u7htCEFX7pAz093+wyxKno5T7BuyfSrelQYpaFftqkLgbXy16WVhlSlyUr2t+1W1W5SjzuJ6issFVhCmdDQzpg9oR6d2ZMoNrwrakWnbMmZTYwiFKKcoqWdqd+BgE7igHKhkZ+Mnob1d0b1eumx5FMsCDZlAntobhxnH4r7T0c5SW8lDalcKGQQcggEkHnpFZAs3hOPJmeaWsFsau6OVBNga0WlUKM/SJkn6GW9AMdiQVnK30PFtJcSocpUSTgp8Y6XVRuGmsgxmaoX5Dg9NSNvsKPhKlH58kjnnznrrKQRtI3Us0jSJbtfmRoTbBLbqg0ZcpxRbQfA3KA/SPJGOoboqNMjuqqUqNvkDYra4olk8DJ2nGf7vjnPXid5gIXY8yqkIZeCRHmJRsGdroJP7ZIyOf5dXOmV/TdPa85dj8NCn2Y5S2G/c4vI2jarHjk/uBnHWAwyC6lYaStbZtz16XXrjnzfWmu+stTjhWpatoyXFH3KJV4OT/LqNO1J/MG4FdteMlqpRnXCtppptWVAcFxCkkKAOckg/789HkYk6U6HBlnSq6u4qrOVqdcbTvrRnZrzMBW0OrS3uTuQkAKTkJB2YwQDjjPWs+3L8VjTSxNDqJYWo2nMx+ZbVGmx4SZjceVDLuzLDaNyCtCVLW6FJ/T7yTkdR9TS1y6VOJ0KLEqOSuYNd3P4njGsdU0qqOnSVUqBbD8ev1Kmogtxs1RtzGxteDlCWUhKFq++SMjrj3U/iOWRfN0xF2NQZU6A5UXas7+byEOPBSnlqwUoQADjaBvKtqEJSOMHpfT9M1QGo+ufxm3X6z5Bj/rEA0d3sS4e4u479mVJ9yPc9HC50ZKExmVykne20lpHt2JwlCePgnrSdu/iA6PVzT22dOU6RJhy6Oz+Z1as1GeFo3oytcZtlG1pSVJSAla0qcyTlRGeryuRsZznbQfMISdzX4ktt6S6MUO8dDKBEcuivJQULrDIf/L204CjtA95OFIGTwMnGcdST+NTbU+s0uDbWmzcKmTYRFScnAqWzJIwS0rGFNAnjI3HjqAdEzDDtvv8A1Kf8gY1IIwO3bvtp+uENdG0urtPXWLVgMuzY9Vb2OuMeohs7GlqG73f9zJUndnweJGoFwVmqXJAvbVnW6m0+llwtR4lIKGYzykkL3BDilqJAHuKSOOft0LV+GSoO8ppuRR4liZG4+G4x++0cMrWuyb4131CvnTnUim16gOzB9A7QpKFMtkFailSioIw5vKwRyAMH46vKfe9xv1ByTdTlGVbsxjcJ8ecr1IKkg7gsYAXlRSPnHPnoDW2s5Jga0I8o2i1m6zVa1rLrFy17ua0oUh+U1Hp0me4pDdORlQCFDbvdWoAY3AAY+eiTTruX0wb0rTqZqfrvZbkQPBhM22ZKSlxSgAlCmjlwLOQMBIAyc9GUYjy5g66S/aDN521q1dtakv0/uGoLf1DiksU515Lsdog7fTSknykjBGCQT0qNRO33Xq4W0Srj1ws+a2tKy27LeQylQ53bVbccYORkgfPW1dSo9YTUA/exKrt47frOsyt3dQr+umjQnGnokgyKTPYRG3upfSGse0JUNv6R49vQ+rs1vu9u6prWtVIMGny64msIkwAytp/aoOoSpJBUpKikAbidoPHx0fjBWZjBFKkBO0dMyezTnajPuNTcKlOyENf52yktrkOObQVD/WUdozj+6B56Ca731W5pb3LVHRyh2w8lLrkOC9UYbuxPqllPu2KOwbdySCecgg4BPXghYHftAawKRj1n9+Ij+Itetj1K6NHbcorEWmtwIsJiu7Ues5KW3HLignB37PS2gKGQpWQrASB5w0OhV6+bgRR9KpkqNPqDwabjRnQyiQ5lSsnJG5WSfaeSon5PR9D060VZ9d/yg9X1DPbsNhtOV6aEag6PXREpWqEiHEkSm/qlUUrInxm1YI9VhP8AoSrylCiCM7sDIyeOXhqfr5bNs9uljxUSWKS6+9TqdHIBlvuZKi4pWDv2e0EqCcI89VsF5PaJNpsICjA7zQnZ7+GTW72o0O+9dZ71OpdUYWItNp0hP1aVeqUpdUobkNoATuyc8nBHg9aRoOhmlNrUY25pjarsmTSWtjz9aqGWn2/YlHqK9Q+msgrVlKOduBjrn39YckJxOn03QJy/P4Syh6U0+pM09TFqqloktpdM+I6xFUy4r/SNrbUkFbQVyCf1AA+OqNOk9Yr0uVbdAuD8pcaWW1SYUVElxslXvS0SnYHsjykKwAfvnpCdRq3aOt6XSfJCPU/S3Q3SaJBFfq82DIQ0yZLkuZHitSUulQBLa9u5eUq3BGcfPkdKO+bJkUS+6PbFL1tsmcmrKUl2BKrATM9MKACWtiCncAVAJV+rBwTyOjquLblTvPWIEIBYEDaQKtbN/wAiuGmrolzUd9TiG2m6JLCGZLW4YLylIAS4pJATtA3E7QSer24Y9xafKQ7qXcdUjqecSlmH9AH0ZVuKQthKskEJAKiPjwc9PXC7Z/mKuYWgFV2H4CX9Gqjlx01Ro8qhKSFtv/Xx6P6ToStO5sqQCFp9p3BIwQMcdBMpx56o/S7HA+3IUFzIxJRsyeFKPIOcKx9+M9eJxtEqMjIkuoMWqzTmZ0GkT409DC0y35DTYQpW8lAaIO7B3KJKgDkn79B2vegWsNxaPPVOj6S1R6oufxYTnoFyYhO5JW4jdgj2pIyASRkDzzniKrDUcTxBKFRvL/8AD30bnaoaTVS3tQLdeZhzpyIhROibEx8Met6q23gnckHxt8q4yDnpgVjS1VFcjM273C2JNWqGn0YUyO9AbBSTtjY/ibPanOCMD556m6i7RYV3x8I/o6cpuucRWal6G0hq1avUKDqSoPVWI/TZdBRBkzWVFwq/iNuKKFpVhY9yhs+ATjoqoParrrJsei3dUKdEiymoLDT7EmSwWWRsOUbEfxBghHtJVzknORilLQyxXgvQ+TsDnGd/pCC1+2m/qlS5lQeum0DS92xtaamVeg7sC8FCWVKQSdwIP+EnJyOv3/gy3d/472l/669//wA/WrauODBezB3AnitUc0mJn6VtbylH+I28cqCT5GOPnoZqEx2RIccdk5SnwpPAPHB/29VHEmSaT051pvTTftaf01olX2Q7jcRMdCJSt5X6gWgpAxs/0YJ+4Az1pXtH/ERu1Fz1Gna3VdNTotYdEuo1Bxbji4Ly0NtLT6YPtZyjceAMqPjPSrKgV25ig7Akk7TJnd5dduXX3AXLcdiUtiBRZ0lbkduGlaI7u1KUqca35OxSkqUPsFDPS9tKrXJTW/zKJUzTIzmUOuxlKQt5tQxtOB+kj48f7emKu28PII2hvpn3DakaT35SNQLHvWdHcpT6Ft7lrDT6QrcWyjwpBAIIxjnrSP4rF+2Pq3a2nfcpRJaVN3RRWH5tJjyQTDdQThCikkgcqGDyQP36UwxYrCA6gKAPX+pkSPedbrUuPCjvJiRVgFMVBIQUnkApHxx/Lq5ueTqpQ1RKJc9NnU9mosJlNh9vYJDJ4SpJB/SeMEefnp0zwKsgEbwdXGuKV9aqiPBSIKFP+w5VhJAUc8ZwDzjP7dcW5NapfpOImzfqJOd3qIWhwgHOAnGcEEeet7R2AeRClm09QorSZH5DPjmS024wh9tyMh0uDcEFSgnnkZ48/wC3qhpr8ykuyabBlLbkBtwKdB4Qke4gDHPIP889aZ5dDkiae/DN0j057rtdF6V6lVGpRmIlGXU2WYkgNmS4hxjLZJB4UhxQOOfB+Mdey/ddTNOtYtGp2jN36Y0o0qdDaHpqlrQmCptKltOIUlsEKR6RSMEf3gT95rLPOBMFARSPWeE3d8/Y+kPcpfGnWnjz7NCpk9TFNbMj6hIjbEKbG/Jz+rk5P8+lIb1anzXojlYO1DoQwj0SEqb2lW4n4woDjk8/tjqjO0xaVXfEif2tYRJ+ilSXyHh7yPOSfBHyP3489QLorDtNqUaOZTyEISla0qJUAM+QPjPnGfn9+s5hgbz6pt2TqHXHkOQisyUJTtSshSN2Fbk4++f9h6Y1pXlcEmSiHBmSnHY+5SQkncOfAH7fbr20VbUGBJnrJ+EdF081T7aqbb+obFCl3ZCr76JMGrLK5r0NaQWwlCVgoTuUMLxgemQf1DrVNz9u1iMufUUm3aJFfplXQ4wsNSXm2UlhJS26yVEOq3LUoKH6SpB8tnr5++11tZT8Z2umVGqVlx2g5dumUGDV3/zZTKnBuQ8I0f8AzMuIcUkkNnJQoDakqHnGQeeqhVHuuA8G7bqyltqPptoUoyGQVcf3iFpGceHB/LrwsOAW4g6QWKrzPrVTSOdNtiqI1Fqlv3TbVHUpirRJjYZbgBJaUpSkPFfqqKHVbsLTgY2nJ48MdR6FatO1IqlQtpMZ+lIlPejHSU/6ILITlPjIGDweeuh0FniAkCR9ahqYAHnMGancc+XUGafHYlNtyVFUZSkk+sc+SM5yfj4/6eqe7rY1OpdQaiXdT3qa46MpckABTzfPuJSSCQCP6nq8tvgyRVVMCV1BuF1IehQ39j4UEqeeJwQDjk/ufjqzmTVR5CXw56xx6an1t+0HyAk48YPjr0bsOZ0W/T5LfptxHFbOChHjcfP+7z8dT6YbWgN/mkWS4JriShx3Cktkk/pAHknHnPW5g4MrBWp1CP5jGYVDUkFv2ZBCT5B+QD/s6mwFJqTJUFIIkLCS3tO4fYgfA+/8us7wxjGZPRKEWMzSKfIiyPqcodfyCFEeCd3lPx/MDqHcLVPbjIKni++jCCpHt3qJ5IxkHB4wfAHWxanzSfblAarE2REqM5313UIbaXDTuO44GVq8448Yx9z1wrFs3rZ1XLlWivMJQSluUjctCsgjaFgYGfsevQvEUHSZYXHPuauW9Aj1aUQhhvIXkrLSPsCPCcknnzyeuEWrwadTXo8CoB907dnsITgf785z/XHnotXeYmCNKy50S1nqmlt9ru6LVH0LfjOw3nd2SUrTgnweQQn9/wB+B19SdabtrFfgVKbcFRfYiIEZqPPWpxKGwAOE845A4HPA6XpXVqxvGnWRoz5fT4+xNSdsnZDr73DWhS9SLc1Tsyh06qvrAiS6mtmQptCgh11LSBwc8ckY4zjPWy5vZ3VdJdLLytmzu5qqVeDUqc4gQLlmNojRZAVhL6HW9527cqVtT7s4456W9nmAAki0KMtmYa7DNOtPtY+7W3tNtY77VUqEpyU9V2oS1NreQ224sYWMcFQT8jIJH7dNn8Rz8P8Ab0vvZ+8tBKBJgWVAhoXIk3C4qI20op9RCWlunc8taCFbRxuwE5603MLtB4x+cFaU0eIBg5/KZJftetOsNzY1ZjTFOPIShlYW0vctW0KGOOVEfO7HOOtx6F/hi6eKs5mT3F6rJNZZkKJolBqBXDitbuUrcUg4KiMkpx+oDyM9Me0JxMqq8YYUYjqu7t17c3NNm9N7R7fnrvoISqWZNllhyRHfUgNrWpwuJIcKUgY3FQKVHaPPVjo9olo524XdLp9v6+XdKQxubfpEwfVxEO8bQDkH28DcCD7cY6ltsDKUbeVVU6WD1mDGudj1jW+m1zSegahUSnxH2G6g1WKoHIqHAw6H3AtWCUqSEEgJKlEhOAMYIU52BatULU2Zco7O5Fw0xt/1ItxzLgZmzJCEvtoL/peogby4kpAWSAVJSoKVx1otWsaQcT3glmL4z2n9rP8Ahd3zrpps9qs1cqbZveY5LWm2Jz5lR1OuOesloyAkKSo5cAGFkFKU54PWK9KqfcGlmq9J1Tp2qlvSK5SJqhBhrfWwz6gbCUqd/he1JKzzzwPvyHVXCxCB2nii1kFuTDruM7Wu4fuC1xuDUHRz8lvFNQqiUOxrWnJ9ZkqQkBTiF4KckEE859MqIA56YPYV2mzrZq1bvm+qM/XJVMcXBkUamzW/4QLXqqdJQSFbtpQAD5H3UOtFgZIb1quwmqa1R7Rk0lilzJNz03e2WUR2WEzEqIkBHo72wreA3uBSrjehKRjlQtrJdsyxrzmVGVqe3NTJhoaSis0cwGWk4UUqKEI3K24JwAEn3Ek4yJHUWjEortNXG8cNaRYdfoMpmFc9BlViHtaVFoT/ANVJjp4O11OMtnBHt4V4wOsURYeu1b7512tS6g67QFRHZ5pcx6RT2gn0iCUKHPs9XbgEEbjkY4KKx4asbjtKC4vdUp5zxmVN3diGsV+X29dep1wyKXVWpajSZdHT+ZNSWjlYEh9SwptSABg+ng4JxkjrU1q6U06h0am27d1TotQqaX1SvroMdMUqQAsJShSUg/qOSeMq3Y846R1XXK6DwTxLek6B63IuUb/rJVxXJYtMmJjzpaW6i26kstzlp9fchCuBwVAJKSc4GCRgDjr6kWloV3DUKjzLqu22np8WYZbSWam0JLC1ZTuVtON2wIB5VyOfsCoR9n/OJ6ixBqQfhmUd49r2mFOqEmTArl6TkvyGyl2kXMiNHi7ikbP1KHxwAngn+hNbG0ctmFUo9BboD8Ge4008V1GnuTGm+VFz+IUgBzASE7iBkk4PR32WKM1iTKiuNLmU+q+hl0otCdHtmtyXayy8ttiqtUmI36CiFq9zW4FI2gJzySeRzjqfYlH7n7W0pZsapT25NSYZS0mqrpxgyEOLyC4lxayhoJ24SpPAwDgZ6RVi9PMN8wnBrPl4/OUdf0/plwtVKC/R1T1y96paYE9c8ubCCve6HFFKz6gICT8DGcHoSpnbpbsh5VEfRVYyF5JkN3KG5MBADQT/AAHfVSrIKid2DkL+SB03xkxoH6e9pii1DqB/Az9Y7b7JoVepjNz67VimR6vKbjQxUWKe4HVqcfWQHU7RgNNp5xx7T7iogH2nemumNIZMTVCu1O5Pev0kVBTMZKUZ2pLcYLCNuRwVlWecfs2sgPuMfjBsvstTBPv5yE/Ncp13z2rKuBERmcr0XGyhTTcUNqSkJQ22pPtyrG4cZHznqd9Nen/lGY//AIn/AOZ1TpB5kg22ng1p9Y9bvF56NUaa+1DaSltuWsITHYUeeSojjA5Ccn9uulTta/oN3TICacmrphoX6LyUoDb+DhJbCgPODgY556rxtmRlwpIczncbtYkwo1OuCJPp0w7fVZUlDYJ+ySnkJ4GSBz46r3J9eoVVepkGbtiqAdU6pR8f3dysZCfdnjg5+etzmEgBTbiTqZHvqpOolWVT5lQppQWS8wwrZHOeUoCyVLztGTgZJ6hXOzPS2zFrkOaw8UeqtDzW0qx/i2k4x9sHjrIKsmrAO8pqDB+tlrbkl11hbv8AGS3udRgKBwkqACT8ZPPnpoShDva0l6d3ZObgh9xMliTCSFpaCScJUMeVBQ+eP3z1kG9dRBHI3g1P0bfpNwNt2TVmK+mTD2x2WlYf3pAV/oshRBKD+n4z589WOoNQqMe34jNUtqJAkMI2r9B4rVnICgUDwMjG0k456PIm61fBOxgfTbjbhuhg09iahSkoA3KSpCgoEEJTyDxtJJ8HjB6PapqFWLpucyoryKYpsNtNqnSH5BTjykrUorCSfj4z8dYCIxh3h3dml1+X7VKRWrMj0ykpiRwJMeM9IkAuApJc9RxGUhRKuD4Axkk9c7Jte3bVg1Gzbntqm3jLlsl2I9b8nL6VY3+kpSf7oShecDIORn7eJGcRC2q65r3+M2V+CXY9jztbL0qFJ0Vo6ajFt+JIS/OW44uLFVNS06htSwUjelaSrjkNAAjGet23FqFcVRligs6L0ZqaYCn1pl4WlPpVxNIkIwlAO3atLuR/dUE8Ebuub1AzacGdSklqwTPN/wDGs7YNXrv1YtK6KtS7TjSJdLkNJ/K2WoLjgbkKTh5aiFPKHwojgEjxgDDD/bNeCHz6QZCozKfVWXMoSeTuKhkJSfAyfIPV6YK7SB+pRGNbcz8q2i8yBGpNeqzU1uJJhIMd6TEX6ckJWtBWhZ2hadyNuQSARjJII6ravZNtV6oKecMlpwthKiHBtwlOCrGBz/1dbtieFhOTOh0rFSpqNRYEma5ToLDTUmQ1HV/CdQkIAKsbBuwnHuyc5x1eW5TrUFOXXhV6hBkuEN+lFbS8ykE7iVKJSQrjgDPWaoVjHmOHty0z1ypGotmam2tX7ipltyJe8XLQEobdiemva6oBZS2AleEklRAB5yeDo3uJ7ve52rXrCpmnneTqG/Cl+gqQzBp8dTsMuMfxSkNKbTvQo42cAZ/XkHpD1Ja+pgDiEvULUNIJGfpHhP8AxULKsHSy1l33FuWpXBCjNQ57sr0WpEgpCN7roJIQpQBxlSsFf974emkWpsXWnS+h6sQaAunuVtn6mLFbeDry8EnYlbJwtRCSQAAfPGQR1E3TNUNpWL1tOZ+3F3D2rrtTK1Z7dhxZfoxlxJFPfCzOpbjjKm3vqYi0hShtWkbSPuM58eJOr2jWr2iNzz1akWFPpy4zxU3PfTmIvKlZU26MoUPsDyB8dUdHSaMoTN6l/FOcYg/azFdud4VKAIsFqMorTUTkqQvgnb854H8h1I1TuaNPiN0mtxzuGVIkBJS4OduRkZJJA5zjAPHPVmAd5A66nCjkQVlSYDzYXCojD7EcqQ67s9yfgq5Az55+2OoT9KYk+lAaWuK2r3lxk+q2PdnyTkcYwf362EAQcScy5SKe2KTCpr8mO4gKfenBOePkEDIOMZ+3UB+NAbQfQrTkgp9wBThLRPOBxz/u8dZCUEHeVxkPfplllbJyMgkg/sfnk4456s49wvQdryI7Re2BIW6nctIxg8Dj9usjAMjBkxNwU24Ijiq4wG1gpCH2TtCBnhOEjn7g84/r13kVGBIpphCGhSwPYvJKlgZ9xV+/P79bmBoOdpe2BU7iodBdVakAukKIkqQgD1FKGNqlK4O3yP59Rqnqfcy6ouTOnFmM5GLKoQSrZ6vgq2/bIx+3OOtzF+HWzE95RyqnXvXXLaS66kqCQY3AA+/3J6+Zs5bDhfRUExnCkpWpG4lXjIOP5dZmOVVHEn1Coxq5DZRMiNqWyeZjBQ2tST/cVxgj7E5PUq27Xfuj6x2itQ4/5RGcqD35jOCEPNIx7UqKf1cjjIyAevAZMxjoHO0Lu3bu3v8A0k1bod+W1dH0sihrW/CedYW+1HCx/EHp5G4LGUqSTg7hnwCN/wCuH4wmr9hW3FplM0otmbHrtuemmXIgOt/SOraLHqlpa1AkNBoemvI3Aq5USelN0qXec8iIe5+nIrXhvWZd7R+43Uy0tQoek1oKnpRck9CVUKE2w8JLrigrOxbS1o5G7IIGfjjr0m1y1Fj3x2nxu3STaN/XNe1VorblWqFILTj9OCFuqLbjC0rWpspDadyWxkNjYpCup7kHijcDvvLKiXqw/wAphvTTt90YsRarx7k6VqJVYESW281GtelrYTuGFJ9RRT6icHnAUE4A8HOefdvc9x90GqdTunTDVH6632oQmR6VMa/KTSmMkLbWkp9NZT6YUpwkby4Pnjqw4bvxI7EKeQHYwb7cNeoHbjd1u6i27qv+boqsdQqtEYiYaQ0p0JLSlKUNywlJVvCMDIx5yPT7STUTQDXPSherMW2qW/HZS79ZGeh/UORltI3qRnb7lBOMY5OeOsZAN4pQa8qBMs3P+MpoHbF2RqrpJoRNejxX0qbqkqpqgrOFZJbbSFhHIHCjz4UPjpgabd3ei+qVonUe0bgvahyzOUh23npTsjkPJdJU5jYWyefYeCMYBAPSrKfF7Svo77UfT2jj1F7xtKdUrpsS4hJi06VSHpz1QXVmFMhhxx3+Cpv00qS4rZtBKgPbuyd3BydZujugtYqlOq116Q1KdW2doEyhyYTCXHEFSwsx0LbTvyjOSk53JBByAFLXbShA98yuypbmy0c3bjoVp7oZBuSpVDSeuLdrT656acmoNOyXCgkoDhb2hDeVrBQNwxglQ6VepWvFP0X1Rq95PwrHhxbmcD7lv0iE6XHShQbecQpDiUhw+ryc4ISOeM9HSzXbniIs0UnEbqbkviNY9O1KTQ4yKDJSucJtQl/l/ptbwsuLStKkHlwJxwcEck9D1I74O1iuVU2+9qrSEBpLEcsvwEFhxKgptSUKKdySA4cp8AcDgqzi5bjkTLGRCDnAP1/SEOoFh9ull0OZR3rPqT9KrLcaXIq9CrDjkeNLKyr+EsJDqhuVtzgpUMZHHQjcmqNsJp0OhWte9fVAmuCG7DhNoVUN+xfqOOLZT6gaPpJyMjz44I6DNhTLHOY2lUazjjvGFaWoN9wp9OpUq40MU0uKSWKjTVtS0oShSva5xlX6QScjk+eB10uRy9KJDTVb9uihhHoFLVOlRW4tKc3I/hoKsn1cBZ9oI5OccdRJRWjHbGZ1Leqd1AU5kWfSoFVthNQtusSYa/WaZEmgPqae9PedyVOJ3BaNpJwokEeMHHVtUqpathaV0G7odRLlOqkNxx2o1ylQwHUr5SEvrZSoZJyTycJORnoSrMyoDyfUgxdtgCEkb/LMobDrFlP1SVLsjTe0ZrcuOliVFZSFkqQCfXS444lCVZUclC8DgYz1Z2PZOs9SpxqeltsSXmPWWx+YfmoZUztwkn6dtWSCocZPBBPGSeup4WFAY5nJFpyZ31Q1L7mtCKiuwrprVTuBTrSH1TGov5g0j1HClCNqnEqJSU8jYrAwd3QLe1/awalVEyrieq0pKVodQxcMsQIiBkAo+lbLjjgJz5DeQQM/PUjlAcEzqUqSA+OZNpNNueiW7c1xQ7piRpyIseK2tumJjxUJU8nILaVBxw7SrHqOEZ+Dz1baIaPWnqjOVcmseol4VKBDkNtx/oYQEFyStZS2lCWwGt6VIOAUqIPk9KrsGlrWHf8AYTLVKuKkjW1Ol9uNjU+kVdnWK7LOcjvvQ40mTCL4lvMISFIWHWXEqUgLTkpQM+oceehjVTW/tH1QtmdSbK1YtR2T9O2+2mkiFAlTZCN6fSdbPpq25KVEhJ5BwkcA0dOz2jUV29ZLctaeRTvF6Kt/Z+nwai/SpMGNNWdi4VbZkD+Ht+S2lQ5A43chRHjjqZ/lUg/+Gah/6dj/AOLqzTmSE42nijppU63R7flKkoquxpvbGMj/AOqsk8gpyNwP/I856+DT6nVYLE2Lc8On7lgutJ3rkMjeP0qA5+/PT+ZMRglsZh1eFy0Kc0qkNLUvY2EqkeipRSpWONw4zjyBk+ehe56haDFPc2L9R0KejrZZUpG4/wB1SlEDIOThPxx46w7RfTrYABJFtX9JsmuyKHSA8tZa2yBICSUEjaNhGVYTuzn9vA6va5pRqLdcxq6Rp9WUwZLSYra2Ke8GpDwyFFO1ATkjJx54JyesjkqCP4h7y60//Dz7udVpn1Fu6K3OikNZVlVPcZKwnBwN+0qzz55BA6iV+xKdYdSmW7ea2ozsdZTLoLkRUeTH/fKiCk4HGBx5Jx1mcwnLasKItqPJtynVVVRqF4Valz2nUqjqhtIUlbfjIVuBSr7c4wf6dS7tuRmfhLNRlPvKCi4+6ErdBOeS4E8H788n9uvdsQmBLZIgvAuX6SdEhD6lt9xeG/QWEIHGCVHklR+x46u4t6QaNcrUeuwyILbwW9BCwhb3PJ9QI9qj8nkH7deBnmTfJj6t7XioVew59tUiS79HUJKpbNMloSpyCnPsTuI8Hbgg5yMH9umBobatG1Hnxf7F6cSZFzypG1DNvS5EV5xWxaVBthlQSdyXFbjtyc+QMjoWGgEgzmt4tbYQfDHw7Te3ZroJL7O2J9QuKiMW3ds1o0txFYekTQIhbQtLYfSoo3tlO5xCB/D24J54dL1327clWXXBc9MelVBiusRl09+Q4sok1BmY0UpHBwuKhS8H2EKAyDkTlVfzAzrVWNWoVhv+8WHdFpc33Uw4sKLbKrlqVXbmNW9WlUhMeJB3vIU8ULUslTqMKwjO9WQE4PnJmqX4fetPZ39Rqfd/q3BazC0SG7htyUmRGZcbJUEyWHmsspJTtIWnaCSCTnqhWAXwxzI70YhrAP5mbXn7L1GpzdnKk1qMzFjiFBmVKW3JcKnHcpaaQEhCE7uVbcJOckjHI7Ue0XWGAxGr9Koqbgo0pXNXpSkuoCMjlTYVvSSCT+kgdC1gr2c7zKxnOIQa66e37pNos/po7a6qdQHpn17Cm0uhD7qHPTUsgrUNxwBnA4x0u6VJfpFhQKDVmG225JC5CPSJW8VKJwog+324GQMjjnjHW9PuMmJBLphucx+diV+9w1k2HVIGlWhjt5UmoTHXIFTqc0tQ6YE4S6pxS3EtNDcBlSxgqSccjotua4burVbqFwa49ziC7NIS5QtP435o6lI4CPzB8IZTgHAU2HMY46UUAc43M3qHWsarTj4DkzjAY0nkQZNJ0z0hblT5ZQZNavFz88nPYJx717WWh7jna1n9+iHS2/r6tSpM2reEd6q2uXFpTSKa8aYafuBT7FN7UlsZJCcDk5889Dr0gq5kw6xi6kDCxlQb60nFUi3lXak9cBNQ+np12W48W7vpLqUZU3ISoAVBAIIHqpClISPe4eOnXZLFU1J0Mauaurpl9MSFrYNbt5jh5O/aAuG8Eq+oQP1tOBG7arbzgFtoFqhuGHM6lVpJIJyO0GIn4c+mSRNYk6NQ0ioNIluiNbjMYpQXPRDgS4tJTla+cJCh58AnrCn4tfabZ3atXbOpNoUisw2blgyJSIlYmNvGO40/6Kju2BaEnztKlZBSrdggdDXZk4JlL1qW1gTJNzW1ddv3I5blxll1Udadxh7whxe3kbyBkDODgY+2eusdSkSgx9Qttx5QCW14A3fYFXBwPv08biA40nEmzaBVpEVxSQyA1ne6VBJWM+EgcqwATgeceeqSFLZjzVRpbKwoHCgVemFn55xwP5c8+esntQbiQpsuM3UUMbVoQ6nclZVkH9sjGf8Ap89fUenlwo9WqFwYwt1WRu88ADOAM/1zz469Cn3AjM015yY264WuEJJSMNnyDj+meevoLq8aYFMyVSSEk7w15GeRnwDj469Nk925Kk4tpr6pxqLHSdzTTmAo/t/rff8AbPX3WrjmTI++W4gKA/hoCTg8eQesgBAN5U024VPyDTZEl915QICd5G4/Yft/9/qV9GGZ+Kq+thw/CeSnjPnPnrYZ5k+npcioV9Kpbm9X61tk5T4wR4/r/wBHUiNU3Eq2QHCW3chaMgc/Ykj569MbcYnWmP0mHLNVLhRMi49Et7SCCSf0KSQfv+379N2maqagV2hTLxOvVqzHKXTnkIpN2Mo+oS2S2nawlbZSt4lWU4UVANk8YGdBPAMUyBiCwziCVgdwV82ZcNAvpi/5yKtRGw1S5jDwUqnNndhCRjhGXF8HIBUcDrSlwfi893zuiLuklu643LR6k44h2ZUKdMLSqg0gHa2pTaNyFpVypxKk70gBQOAelMgZg0PUykr2MrOzT8b3vB7Lbfj6ZWdeVInWy3IdmqtyvUxubHkuukFxxTm0O5UQDkL4561JE/7Iusu/URn9bPw/dLKxCnRwzOS0wth+S6VEKKVKSvCCnHtIJyPOPGPUrbzQ9lew3EJNSqV/2PNqZSmdcKvdN3Wa7PW4XLJtBpCnXkrcU4hHojJaIQoAkKSnCfuekprJpx2Ky6Mzffbx3iXzpvRHELeh0xSX6iA2FKT6soJKC08fcVJSSNpSQTnPS7bbFQaFz2wf1mf6fE/2Hn3iUTf4OHdRBoVF1S0VuCzdS4Fap/5tTRTJCI7k6KosHe427wncl9BG5Wf1A8kdcdO9AvxLrfbd0+tvs5ral00rdfjzWwylQJyQ0sLDav2DZPnwSegr+0aDnJwfQyn/ABrEIK8Rrdu+knctrBdNVsy+NBLtsZ+hxkPvvSqM88uWVEjayFDbkbSf7/8A0dE8a1LqsbKnexnWeZcXvfgSKxSHnypttWFPp9PCGsb08BIUNw84z0d3W0nyhx+MFkvPCmHLenFy6oacKkXxZd0W/WFNKjPxvSU1Kip4VlC1tkj9Xn+fjpHWr2z2tY2skal2bVZM9MBlybLw2267CaUlxttRdStBBUsg7Rk8HPA6OrZMJ34kzlXbXbtjmMaracvXtppP0xvm8KtU4lRjIS/Gc9Ntt93csrcKQCUFP8IpIJIUknPg9Zvuj8M2n061pjVm1Yya6FIcjSagtSEvjcreh3jHKSgAg+Uq/wAXFCU2AZYiKbq6hsi7SrtXt6/ENrj35Y+xCbYiqaQmFWbgaRFWANqdjayW1ISEj2nGAQOPjTV793GivZ3Eti27j0kRcldjwkuVCdRHn41Phy/SCiy1KUnY4tJcJWlKCEhQAJ3A9Iurz5D3jKHNalq2JhVpp3z9ueu1qVe7pV0i05MdtX1sOqKS3tScbVoeRgrRu4wj3ZPI8Hog0i1S7Yrv1CS/ppdNrTa2unFDVMh735TyAR6j2XtqlK2p52lRT5I65/U1uKzuRidDpOprDhSNzPnTu1NPaVb9bqEm1KVJUVBEdt+noKYS9m300JQDsAKs7FqzknnwevyrQqbTZ9DoyadT1yKfGC/rpqdz7BUggK9MjcgL3fCsH46PowTliYz7SYawBtK/Tm9KobmhUObToKY0uaulsRosdMCG+UpGxS3nFEnBBG1ts7lZ5IyemDQu6G5bEuaXQYdapZoqo8VTLVusIcYJdMkLBecISgJ+kOXBykk5T10uZyN12zAnV/VSDf1zxJ0yZM+sVS6cpf5rhD7z7Q9ZQLgSlCxlwDcn2k5IGDjq5o1Y0vtPTatat3XREyabSnGUrcKvXLxyAtAJCEJSVOI5VyMHHXMFlTWN3OZ3ren6mmhCdhj9ZWaX6t6a66WVU6hC0uYtql1Gd6LDhfMl9TTKlIW4vaFIThxOUbSVYJ3EHjplUCqyrAs1i3LLrbqilYmqywEsNbdwykpSlxScuZ5AG4pJPGennp1Iw057XuGwIPax2OvXu3Yaa/U5bsyjuTH2pURx5hbofWF7AsKA2p2gJB4Gf26VMvQz82TWJFbtqoVFkrbkH6+I1KcabSyMpwVKyFLbUCd6TuUPHHTa1FKhQffMBnNu84W/292DXEtV16zqHGcf/jL/ACyO9EkDLSVHKWgMgBaAcKxuzjkZ6tf+D1px/wCC5f8A6af/APM6frESEf1nkvQpZU8qi3lXm3aUzHEJsGW2gwGs5LYUpI2YH+AH/b0OtUFFOuJF4uW+pyiQ3FpQt11IaVjlsn5XncnICR88jnrfujaIU5J9JW3jeVTqb5qUSjUxiBHygPQYakpbyRwConJ445UQPt06/wAOmh2jemsTNvy9KLe1Crk6O5Li0q5HBFbbSwkLUlreCyt1SRx6gAITt3JznoGOFzmUVLvgT0St3WbuEt6sSKRpd+HPbdmsMFpKqzX4cKDGRuSMFLjTbpURxuAJwTjpgMr7/K4lmt3j3KaT2pAipS6tqKmdUVJQMqIyn0uRg5IGf93SAVblsx5UJ2nzpj+KBoLqZaV00i6NZ00uTSgYhrctDcErcKTtcZcUopVzlQ3AngZz56VV3a09v2uthv2BK0Nrut7EBpbJuGnxF1EocGHFhNRUpKgsJ2+zeMZACfHXvPkYmYDLkzLd8dlnZ+5MXThC1Mo1/Sj9bCsdLTc56APRVJShxOwpWn0QXT/F3BGfJSR1i6n0iLWXJYMmYhLTiVpMQ8KBVzuT854+R/Xpivq2MxkKjVONSs+pxLmjvwVNtpQ6o4cR6jjQzwVI8ec8ft/LqdUfziJS5FKqNQluwVr3KZhFpIcGeSoK95/5ox+/TVO0QdLYhZolZ1fvq/KfaWn9vzJUuWP80pMJlxx6WskITlGM8FQBPj5z1/oN/Dg/Das7spsNiW5EjVLUaptJaq1fQdwg7gN0CEf7iB4cc8rOR44Cb3wNIjq69T6j2miq1pnMuCJLiP0KkSqi1FejMJTlDSGXDggqIPJB5AGDgj565Ujt+tGk12hVK3bQgtt222YzaiQ39ICMlSE45KlZzyPPU2cbSnwwTkybRdNkwIM6kw4lNRSVPb2oiGyFNunO5Sv7uD7Rx4A/YdV8qz48inokT5Kp0pyOpiSl1oBM4f3vVb5BUMcn55/rq53gMu08ufxU/wAMykWNBf7ku1xoQ2o7odqtkx8ER+S6ZDGASlvCSVNjAABKPbuSnzJoGrF027fDUWjXJUo7kLe6ajTXS040rdkhABKRjOAUf7+rlw6ZM5nggMVXtvDtvXW69TF09q8NV6xWUh4MOUip7FqSkr3f6TAKtxSnkDIP8uvpnQKt6qXk7VLGuz0Q+pTsqnLU2VskKO5aVngA8H3A4+3W7VrmJsaxLMEZz8YbUyyHNGLjFFdfYqFKVCQ3HiPNOD0nASS5uPJ5KuMYJOeud82ZqDf9t+jYjLaJbbzb7i3M7QlCs4ASPPA4+Rx0gMPv55nPt1NeEZM45x3lra9vXkZzbjTK4ryRy48lQRnxzxnBPH/T0X6cWLUbE03mf5abmjyZ6ZTkmHIizFbm21c+mpBTzzk+eM9KvdfurzM6XpytTeINu0jQGr9oNzMXjp9T58OtKdCEJZBWtRTggONHgAAAhStvjg9ai7PaFXJ12P1HUhuDTq3VVKQuTGl+j6wKiU+sylX06lhSkhKid5IAHOc7ua8j5S/7P8RWAs4mhLU1LtrUK0nkw9U6yj6CI+y/Cpza1vtqZlI3Pp9pV6n/ABYSP1JWrg4OMQ/jg6dVm9qjpwiz7PnVhEJisqkPVRC1vsBMxpZxyFlvLitmD+gI+Oek0ZFmCJ3LADXqBmItUrEq0KxqfqA1FqNVTkNLnmQfWZUpIHovtZI3gpASoYCk5B9wHQlrfoVrFo5fNQsu/bMlx6hQWY79US04hUeJ66EqaCnEFSckLTyD54+COuhkDaRrh94HC7HZQYj7lKllnJSl1Q2p8YJSnzj3ecdVyfULpbnPKebWeVZI/fHPXpuAs/Y66MxicqnPuL9NW1x9O3Zn5Sn9iOOplNo8qogfVONRdydwS4CVEfJP2H3z16ER2nVhibSwtcZxt3J/QyCvcOOSDzz1zqy1wQlp4COXEnZtzhwjz/QZ8dYZ7YSvizVMLCWcZBypCRgn+v289Q50ipImNwJ0EMueuWl/Ubcj+RH2x569NxmSWqgiD/AQWo7Kv+7HcpefJ/1f+g9SWZMJ5bYVDS4hZ/hvtnhrnIyPn7462exJsKbUd7jEB1bi0DIDQwVJ/Yff+vX7MqQ9EJlqUHGzs/iE5/fAP26GYBvO9PBqsxtdNhvrktJSfVYQVkJ8BXH6fnyOrWBbFPuWLLjsOeo7JUGvp0NFbscryFOpz+sIGDt8kq/Y9e4mMVUyNGiSKY25FqDbblLjOeiy62CncAcbglWFpCsHIOOSOrFEGp1Bhun2rbsd1t1Swh915LZ4wMkE5XxkcjnrxgtjnO0i3JauplTo8JqopoUSlw3i9H9VUYSCrBw0doLik4QoAKynI+M9cKhXDDS6xV4TLYke9p1sH0iockj48eUjHyR147xpGRtO9u35JYZyt51tTqArYD7tnxhRG4Jxg+efPHRDS9WotIku+lcbzz76CA244AGuD++3jjj+eesIzzEWUaidoadpvc1rHY2sVBoOieoka2qlVqrDaeehqKI3p7yB6wJAUhAWpRSSfAxkgY9a7+Tq5qP2dVLSi6b2qVZeqdLTBTXLMQajLiOeolQfef3t+okhJSD6fu8lWR1Hd01Vjq52ORv/ADLEselCoyf1jCtrvb7qUw4VrWJ24qaWpplCqvc7y/TVlAw8ogpSkHO4+cZPVZA1P7htVLgTH1zhMS9ziEpptqxQ6YiVL2pW6A8lGzIV7sLwASel9P8AZ3S9PbrU5b8hJ+r67qrKD5QFHvmOWuaG6vvW6E0mmSG21ICUrU3le3928k8+fA6R1Z0AvC2A9Bqen9MltNuj0UMpLLqkk+5SkrTjcP28/t10b+lLpitsGRdJ9onpH1dXVsR8xB+oWDEakfSy7aq8M+sWkIDZcQrjIVgbsJPwTjng46it0FMmaxMj1eHNkJbHpJqRUVhAHGEZ8AH/AA9c263q08lhyPUcz6Ppavs7qP8AbQACex4+ku4t3XFbDLbR00oLi44JEmGzteXk+Cd3x/yfvx1C1K0+0vvyKup1C4aNWjEU7PZt246Q0pH1SkBIcSlSUFTu0bByQQeQcDHluSxgVJJ+J3ibOkuoB1rgfDiKfRrs/s/UCBdtH1n0at9hmuhtCGac7FjvNemDsW0cJDKgT5RlSvCs/MWo/hY6dWnZwkaWXRW6DeVPcUuJcKlmcpps/wDFH0iBuP6SsFHtURg9VsX1aZDms+YbShsjsN7mxrBTbuV3KzGYCHEPrguNvKdeaTyWwjds2HBGFAkAj9WMl9XnT77TczNu2ratNrdaWgLXRW6w3GUy1u2odbYV7sKIO5SiElQ8846A2V1vp4xNFdjjVnOYTUntjLduKuS9rYFNfgIXOKmJyZTrbgAWVELbWAobB+gnG0YHAHSfvLUqnUSD/bGp3TcVRokdpCFvu2wpX5dIVuDjgcLCD+lRCVBJKQtRwCoDpDMbHLqdvwl1AwFrsXOYA6xd93Z5XK+LO1Op1cpc2lNpjhVpQ2pDBC2kHe6XVpKndp8YSpCiR5HFxor3udpesbJsCsV1NIaBPpU2q05wxpbxIwpaUPAKUnak7E4HB462vpVVvEIjep+07LEHTjgdz7/CZ+1H/EdhaSXLXNN9E9MadSIVLqMhpuXO9QF0lxRW6mMThKXF7lgKzwrPPVjaP4wncRRVwnKxYNHmx3j6KGkxXYqpikgbdqkqw5yR4SQrOMnq3TkZnIYWBiZ6EfmmrFx6VRJ1R02nNVqRDjOu0yOyGpUZTpRuQtSjtJBUEHaScnHVHbduXDddHuy34tqSma6SptMGrR3NrKVuArSpRBSPGBgk5AIHHXNu6pFc4PGNu/v5To1VE1YI+vaX1nWhcdOcYq1cowiLbR6H0Lcz6xtG5CNx34TtxsSCMnwcDnon+mR/3nE/2n/4un+PWODiJFFp7Zn+c+v0ygU9+NT0VisypSlbHXJMdC0skgFKEFLhPgnJx7cYHz1y+oq0aJ+VR5T7UJqR/CS24r3DP99Ks/PP74+euiTIEGpd5DMiDGfKgguz0K/gvbAPT++EjjP8xnrQH4aUt6m9+1hTJtWQw7JlLjJipZAadU6y4gBfwE5OcYHPSn3UiUV4Vtp6f6vXvebl1/5GHO1efdVHqENlypVlmYoQ4AaqSBtWMeW21qkfq8JAxjnpFd43YVd8yi0irdtcm87hlOOPfU0asXA8/CbiJaK0qbccWCFe4JQkk52HnIGefQ3gEA8H8pXaBaPKZkXsvi2zot3mSLJ7g9HhWZbsOVCboTjH1W2W6jLKgnf6biSR8KACTkHIx16daG0ezbL7oL+kUSuT4ketT6I4ij01Kfy5xM6nfwZHtGRlbLvvBI/T54Ib1DkZ9CICJMgfiBajRu33vKsTVqrUCrTYUijU596LciFOOuKi/UxFySncErkBpSglWfKvsesMUmChH1kalzViGwtKmXSwErLYJKMuZwkgHB/l56bUPKDE3MTkH1g/LRHj1/aiqplMIUlSZTqlNtrHkYQrPzkY8ZGeiOgaT6pX07JkWTZa6o3CbS45IgRQ83FSEqUQXj42pSok/wCqc9OBxzBC8T1C/wCx5ezGXBrVY7wrqjzX3aTil0JMl1BQ7LcaJefQUkna00opwrHK/HA69dqJJuuhu0NlmFHnbElE6SpIQGkBBKnEgY927GeMcqPU1jAvHoMDI7+/0lrEuG4KfckOJBt8y41TU6ZU1WQIoTgIA++47/g4xzjPX3OuWuUFhj8moBqH18oB4tpUSw1gZWAPPKv3/wB3WYzDzjeQNSKze8FUqHYbbRfXKZLrTqA5/CUQVgZ8K2lWODzj+YpNTqTWqwimv02uP0xTc1qY42wSn1QjhTa9mMgnaTg/7fHTBiKfMrK1adFptwyL8MI+hWG248yOkJ96kA4O0gjISo4yMYUR4HXin+Lr+Hda3a1qhWdQdNbQSu3bkbTPo7dOQofSpJAdjpSBwEKIKTyS2tIP6Sem1NgSW7IIK+v6zFVrWrcVEaXqDJiyERqY+z6pcbUkJBX714POB8nxz0TzpWrdJrMGp6dUSoOhhSw9DiKQVKI9xPp5JXwPBKiMc9Oz5TFWtXY2524hrZ/eHdS2hA1GmS48yEtLX0cpPovAKPGNwzk/7AOr9HcLf1wz1QtMVVqqLJwtia4llgKBJIS4jCkqIKeMkZHPz0g1oNzxEL4tLHLeUSxr0urXahH9q7n1GsKZ6Ljv1LyTVqTklI/iLZX6iW0kHgBR9wzjHLUt/tw7Yrgsr+3NPqFVvNbkVTkmdSa4j0nShO/ABAUk7gcDbuHGc9DnSfJiGRW/m9PjIWkeiemmutbrVu1vSPUahUumTo0mLVo7zi1VJDiVIUhbq29wQCjJ2KI4Pgnnte3Ylelsah02taQOU2sUZE5MhArFWMaXTm21pI9MhRDqhjO4owCAPnrxsKEh+I1K1IBUYMcOitXvLTi7b/tSlKWKQmWtDEdyQ6qSWZSVukhzjeQdy0FCioYXnknqq7xdXr01nlUbSum0+ny69XUuRo8t9va3T0uEblDCc87cnPwj7kYAAGzVG2MRTpz8Pzl9ZejmjdosMaSSYtFanUCB6tQbSw2y5IUhpLpeDJPu9QAKxyP3JHSQdv3tW/EHrNxaYWtKueFWoq36wifXqXFpzTUZvaG2FLbySlsFzaHgVcqJIwMPJJORBrTykmZ0vLsseqH1NR08rlOmuyqZOnwZUVB2ThCZS861lKlJ3KQtPu45HI8kIuNaNUbKjckJURe0n6IEJWBx7lK5xkHoxNzgfGSoltIh1NJjzGJmUhaRIQnazuGDvBPIGccDPA46/K3AqkWmma1MDrDbZcdW/ubZVg+EecgA/YcjrMzQYPfm0WKhM9xv2uHIW0SMpzj+gJ+MfHU+szotZpX0jEJmM8gANupOFOHPgq+/x/8ATPWmHjMGKdVUOTxCeYQyhPgJBCgo+cnyf5dW036R3al4Kd2q4weDjjIzwOOs5hYxI8mTujuJciuqbWkpTvH+kPj7eM8dVtEVVLhIhCWhiO2na44skep+2cfbrSZ47DMuqdPjUp5yIZhUnaAlTCitSs/pIGP+kDz12nyHX3FRKwQwM5bByCj9yDznzwcHPQzy7CXKlRLfo7ApdUQpxwl0Nv7UEY+SgKyePuP5dQJ1Yl/mMeTDaMZx/wB4dSvz8qwP1D5Pn56LgRSjUczrJrzrLQnRpzinXFFtwKRv3jz5PH+3nrsxcsmVBNbS84oEFAccUFEfBO37/wA/9vWRjr3n43U11dLkOkMtbo5DhW+FISCRhQBPCc4HHjj46NO362q5WqxLuIaJSbmjxgC23NgyHoXr543JawFAgHhR25APx1jYxuZ4MApjcu/8P+5dSrag6m1WsRLUqUl/6WRCuCSxT2mUIabKShv1HHlfqUkkpySjgcg9ckdq3bdZjUWHe2r0V+oQkNsyGLVgvvF9w5SNypCmkjdu/wC5nwP36EEngRTXBRsYztC9De2mk90bNr0PTmTCrlEq8P8AiXHPUpDEpT7fpMMNMI2qeKk+1KlKHCsnjr0eqmjdAppkOUBh+NGWXYkaZG3MJcWD6u8FvYSoZxgqIIxxxkS3OQQQZXXlxuISq07s+pWypU6JU3iuOBvl1B15oDb+khR5J+/x/v6FqbpvDhehIty7arT22pCvWcYlKIUn4ASvekKH7AZAPjGepUuZmj7KAEhRRNTO56w0st0a/G5eZBbVHmIWEoR5StSklXBHnDfGR0U03u81M1Uorlku21Lcks+oidOhQVSG0hDvpKKSlKSpCVZScYJIyB8ddKrqDwJzLOmGkqDjPv6QBuq3aVqK4mHU+42ZR0wk734NJpzDqgsjn03CtChjjJdwoD4zx0Y6K6A6f1eO9AubVw1GMcpjLudaFvqSoYKfaAOfB9x+3PTKzWzYPP6mI6hLUQLWcA7Z7AQmrvY3KEEt2TU0FlKChC4ErO1PxhK/bx/XpcX12u60UZlbdOllpKlN4cmQs7EpUn1OR7CVJCgM4wT1tvQU2nUOYVP2p1/Qrps8y+o/iTaXp0g75AbCxBcaS4zIWn1MLPsO3ncDg5IPQ/rBqTaP1EGitVd+gyYNTLTT1QUqApUsJcbLSUL2hZ/0mByCU5AOAekdQba1yi5Md9nrR1LDW+FMD7qrOp9RpzMqh1hidIi71xHn9rCkKKdvEhLalJBHBIByPg9XmmcmwLf1Mgat1+2EG5GqQKY9W6lIcLjaN4cWylwIWlTSl5UCSjlIyOR1zrOpV0Kr5W+M7P8A8dbSwcHUvw/j+Iwrs1ZrMmgzoNuSvqFTITzjS22Wnin2qwULbd2KUPgKxkjBx56z3WL50O1h0/dsvVSsVidCdbEd96rRlRGRg/3vp0rb+eRv8DnokVwoyBn3/ESGDOSDxBNvss7CbvqVSuuTp7QJb1WcRu+lmuFKAjAyyho5RkcHjnwfHRFXeyTtD1GkIpkTt8XmWPSTIotPkQnl7falaXE7EpUCRuVg5+c+elHqyrhC+/vtHvRqGoiVmo/4Hmq14W+LWsK5qa9GU79Uu5rhcYqVSCcj/NlLUlKy0gDCQkjJ/VkchJ6yfhM9ztFesqhWFqRQqtdUOGTPp7UliA9TEpWSydgcUteAopCkI8oUecg9dLxAANpJoJBBju7X9G+4fSKwmaNd3cBVHVqZkTHX4Epc1iKhreMJStvhALe/khZxwkkAdN7Um9u42w2H41N1Hq12QnY8BX09FhR41RdccSVSz67ig2htI9MoG1SiVKCgnGTzyVN+So+B9I01ha9KE/HeDuiFsaxUq1nPz3UWcxUZkuS/HptWDE1Edor/AIKHFICVlWzIJSrAPA8AdGH5Trz/AOONu/8AqD//AM3p7eGzEiArOoxmeHty3zesC002MyBHc+mX69QagNIdfPq7t6nilJyAPIwfYByT0sI9TU4DSpFd3lBKlqcWp1wqJ88cYx+/XUInKrC4z7EhTX1xFuKjK2PFeOeOOCP6k9E9vVSsWxPiXExVXIb7JS4gxHClxCxyDkHIOec9LMcPSap7Ne592p37HpkW96lb1SYluVeatU96RDuAKQG3hIQpeEKUNpOPaogZBIHW5bb73+y+8rTZrF36mM0yPBqkmJJoL03gsKbfjnfvA9VJbcB2gcL2kE7eUXUeL5hGL1BrOlp55XrXe0LQvWSk35pHMueoMUast1RbMHe0JUIISXI0eSUhAUhZwHAglSSskjgdO2wvxSL/ALhuipalad6YG24DFuQ4aIcd7cy8qmrV6ZUoglGRI2DhQUEpSc+emmoMcmY1pC5BiD72L/1P7lFULVSvX7SqkkMuMilR1PPfl6FrU6rcp0AAqWpWQnb+kYGMdAGidsz9UKnTtFY1biMyqtMjMRHH3kNRW1uOpbQHXNvtTuUD7vHPXgPpFE5rzNuav/hUWVZva8323WfrLac7U23romVaVcqaRIairaXDbZNOVNGQEh1sFKlJCUqWchOVK6yZZ0XU+hpqdi6i0cRKzSUmKqOqJGQUclsjelOVK44UFfGc9erIbmHawC5O096vwxtKqdoV2T6babPQVx5yqH+dzvWRsUt+WpUhwqI/vBoNpwecEYz8aZizqb/ZcOR5zUhz9Dy2HAvC8+9Jx4Iycg88dTHBYmVIcLCKCypqAltKACEIBOfBx/L756/bJ9JcNqQVEn0sKxxj3tg/063tCyJVVuLHiXV9e559NKXMkjOw4Of6HocYua17yps6o2fcEGoimulL7sB4LDZSSlacj9go8cE/fHTIpiOJS0+5kXDeFS0wZpTsfCGx9XK27JDn6k+n7t5IJCSspCffjJwes0d2dqL1d7T7rTeUdt6s2LOeqLCCyGtkUOKBbTkkkJQSNxIJ4Jx0arkESexgNz7xPHi2tSbcrGp1WosgMsipK+ljNvLBbwPuSduCMefOQOeuEG373sS/Xbnqlz0puiwnHsMw5iZLj+4EJSoJxtxnnJP6eOOejfy5B7yDZefTaDGq942ZqpUWHa3Za5qmQQkNvFSlpOOVbMHHAwM4H79UFRkXuwwGYCP4CEZbYhPpygZACNgOMjI4/rz56WuwwYKrkhbTLCgaz6xaD3DMpd7UatQYAQcszY6yyojG3C/0jP3B88fOeptta02RqRcRchWLBg1BbDrwn0ffHWrak8KCCEnOcEkHo1VSdS94x6NOWrbAjN0d70NaNPadT7Xs+2aRdNOQVZo1ViupkZzhRbdwoIAKsZJ5Iz4PTLpHdxpDfGqVKvjVi0dRrKn0GO/FbiKkoXSx6xBPtQlClFZ84IwUp8jrz1gkiGD4ff6SJ3G9xmkWoFAp9F087hKq4beqBrzSVUWVIlRXUjACXNqcIPjCirCgD4JHX72z1+zrO1SpOpuudbria/eERqbS/oWCtclUgqa3ON4yn+Jt+AQCVDPWLWEGkRip4x+Of2kbv/oFJq2ritRLPvhifOpK2qVUKU08hSI8lg7N4koVscQobRx5IyPB6rKTaPdDrRRKteOmts2XSIlxYYVWvzppBcQhooUhwJTlLmVLUsKSSSvHwD0xGwMYmFhr0k4n1ot2/O9rlu1HUrU25qBVaxTYstMW3bbS6iI2p5BB9R4bQ56gGPTQjBBJJ6xvLcqmoF1LhUthKXXtyv4DagEBP+Lgk4H3/r1mcZhhgz7dpAuRp6355ohQHAtIcaSkgF1HISsjynPJwcEZ5HXItUiJTXqq9VZL5jupxD9YYCig4OTycHB2gHP8+vRo3ElqseZV7MkXNPocp1l0blLZ9jMbHhzGOSeeR4yPnqTot2/Xnr1qVG0905ZXJkKQXHWZS8pQyjaXFEpxtAz+okDB5I89YTgEwq8McRw93+vGlE9p7RmhdvdiwV29Jfiu3BRJC3vqXykIS4l0LKSUKyRha0qPyQOcvtVenxHltOIa3OJ9yVfpB+DxjnP/ALvPXkGkcxhJbcz99WdV3WKNS23nHXj/AAWEkfxSDnAJxj/8HRk3pNcNTkBGncT14QSlEl+U6EIadcyftwPGD59pP7daTvAbAXeElxdp2pWmiE3VXo7B+nW0mpSokoSURlOIC0pKNoCgQU8gkZz446CKm2+dQIsIIW4iQsqUtRCkZ5/1eDgZI/6+hRgwyJrDHE71aJSob0hmdGjbXQQl6KlHqIVjjgYwM/zPHXKhRbI/svNYuC3FqlKWERpyXFD0VeSQkY3Ej5OQej2gLnGYe6SaBaZXCz+aakV6qVGnyGkGE3R5RiLQvOMOhTLgAJ9ucjHnJyOtFU78Ie6K0zGv21tOKnCoKI31UukTq21KZke0qUll1oeqUkDgH3YGN3PSLr06fBsOAZ6rxL2ZVXiKbSyvWLp1q7GMS6qnLgQZBSlMRlthCUpVlBaS8FEkK9oCkHnOetWd0Fak0PUnTijUa7LnuSl3BThUp9GfqIlkgKXlrayEpbXhOChI4x9zjrXY6h8jEMi429R9fpIfZj2+66Qe5SwLovyw7ih2xFqDT02vVFgxUJQ9GVuaLjoAJStQRnbweTt89MLvC7C2b97orr1Ph6nW1RLcnvxS2w4XajKCkx2tyVJZRsKt4VzvwfOeg8bU+VGrbt/M81BNeljp37/xPrS/tNs+ha0KvmzrzkVWTOq0OdNqEiP9IilMtPFx0tJG5ZUUZQOeQrGPkaspLOrzNIESgXfDuSKlglcZDqXPUWFYUPTJygFGFDjOQR9ulWjgPzLKMKh07iFNZu6/6LQFuv3FTqFTWYwX9UQzDQHP0879vGD5PHx56GqXfWsduQY1NrFpQ5kKorIkqbjp9BKk5Uj/ADhsc7s+0j5OD1Iqgn4S1m7T+oWtli1eATWaDU2X6otSI0suBakqbV7wGtoUrASQQfsFfGerHSzSq1p/bZftBRDRUYU6DNkmBT3VIkiOJy5GeCFpO1O79RAOOqN0iQAxl7UbOg1tDtRq9tGc5PolNcXLqEUOvPAxmslayknccHfg4JyT9+gb/JjaaGI/5Cl2C3CdUHX6c8thTwPgEtlKQRzg7DwD56EWEOd556hoBkmh1rU+wlpl0zVmoFuLKSp5k7XFmLnJKVIDai5geNquT4PTbt/uHrVz0RyiztU5aPUSHSZcYIU40Fe5CVgc5GM5IVgHg9dCi/DDWcCczqumsNbeAN/ht/Uh1+6BB/KJ9EuS2VUl51SqiqfIcDqGRkZaCAUleR4WAMHOfgjF8awaDV1TMWrUpFecpbwdZbDHrIjuoAKVp8pCk5yFY4+MdW29VUoxjPv1nC6T7M6osGB0+/T+YC0SzLMuWu/2YsLSRu2hU6n+bKqbjjsf1pO9tbmUtKCih0MbVJwkEKXyConqVf3bxqXY1KqFes2+qlV2IlXTKYp9aisSJE6C4lAciIcQGfTUyrepDqyrckkKHtClfM9X11C3Cu5Mg9x2n2/SV3116q33H5xDKv3VfuOtWY/oVcVfoj1qPNu1ze9GbhVaMvchbTRcIWVkYISgg4PJ4B6Ufbh2za3wdc4v9vNOH24oZk5qUt5CWjuQQE+qgOHP/JeT/u6uWysAop3A/mC9bgktvuZuuwaPNiWjbbNPpiG24Cy6tSJK0FsgEJVkf6Q5GDu88k8noUvOJq1T61RZFss/SR7eJMwUV5C1zS6d/ppS8kqCQVE7txAJJKeB18d9jGt+p3Y5GT6D/kN+/f3idn7QVhVsOf6/j3mOuh611ClUBqGzKqnqKb97GxltSPnC9oUM/fBI/fpH6p3FpTcV1TK3qNcdKnzn2vTS2tqO7LiHxubcabMhKuePdgHwB19Iljrmctq0fHaDUzXazKfTXaPSqVeUinxz6bT4gSVxoJSDvT7cujJVuOUj9Xznr7sS8bZvectu1NUY7Lql5XHanbVk5H/4s7zn/mdMNgcbY2ixWUOTOGpt2avWtrLYWmwo0adal1VD6WoVybGKXmgErcUyCkgJ3IbJCgAfacc9OX/JDo1/3j//ABcn/wCLp6g6AUMRa4VsMJ/n51duylXdX4L9LcjvSl5bcbbUoNNr+wSrJCR9iSP+joLmuPUOOI6ohiK3Y+o2b3XP5FWAgfPA66bTm1LhQCMT5pM6NUw3ImSMr3EFLnKXCMbRx/M8Dz1MqE1Tk1bLi3ESyAWgjccDHgAjnz54wB0ox6qRLjSu6rYs673heFNiTlPNpQp5bAU01wSpWCDu8DBx5J6vKhdDllXG1d1sVCG8id/nTQbZSUIb359IjBweMEDr2ItgWsKt90iOa0LlN/0+HV5cOnzqi8gpbYaUHglKsgkZGUjHBHH8/nrevaH+F3ZGvWiFPuFerbdqL3Ki1unwaeiat10LLrG1e9KUNFlTakpAIJCjnO7IWEhcqJNR0xBNbHAOcQp1D/A3pdcpCKdSu4ih1bc/scYrsFxllhjacEFC1krHt9oATycdVdr/APY/WmNGmyapO7hGw5KYWFRLZpziSl0IV6a21rXwQsgkcbgNuU5z1P8A5BQ40yuvoyqFC+Yxb77PNU6R3JWzLth4RbBhRNtRh1D0YiKm+21DJISpO/K1tyicrxhwjJ4PU+F2Rfh72EhT+qt90mdMmTZjiHEXGxBd9N59bjbJjtLVhTaXEtJ2fCB89LVidk5j7K0IHicTZbTdFo0CUzSWA3GhtJp8ZvcTsaQI7CUkn7Djn7not+ggwEqmthloVFoOOqSkJK1bFkk4A/YdMxiaDLc2VTIFyOajhnZKnKLDzjRI9VIKwkkeOMY/p1zbsmiaoWxT6HVEetHS4p3YpakgKb9NQPGM4I6btmacbz6uBhyjuwKPPwv01qibgchQ2qwOfuEf7uq+lWtSrThtSWHz6Mwem5GOEhPuJUcJAGfcr9+sx3mbQCiW9FFVVc7CWzPhqeYkOAnJUlWE8jke5sf0PS/1Vrtts3rcVhVmExHhXFTZbDqJWQ28zIYSpKSDjI3K2gkgZBGc4HTkyCZHYBpE/wA9t80im0a6ZsWDElLVBmvR42XUJWgIJSN5RlJI+SCoKx7TxnquoV9VhUxqwb9bfMQKwI7qNrbHPKxwBuKdw5+SM/bprfGDoBXfntO9WvGyqY4ulUajLfSpwksKXuBKjnCiMZAH2x/LqDGrmiVPorT92KmOVSc6fSiU57e1CQDgKWFeSSeE5yMZweOlbz1NTjLMeY6NMO+Ni7Z8e1rj0UkSqa0hLO+EoSXEFRCQXAtKUEH+Y8cZ6JdX9PtGKnUzItLT2ObsmsvLgP09AjYW0ndyUkAEj/F5/p1IK2osBB2nrFKHAiMpFM7n7juGPaNm2bVnZFQe+jjsxZCBHGEjhcgK9NJHklSh9+c9Ftq0fUB+hVG19RYc6JV6RJeaUqPKEtn2E8lA3IOCCN6CMjB5HXQRRZvAIpAykPpOk9p25AhXTecm5qtATIXJUzCjJihwJ5XtDICkKxwD8/HRDfHbhfjlHsvUC5LurTFsuspcgOPZVUXY/rLUpIWokJWFLJTtCgE4JHkdDqC9xJ671pbWCMe+YvLk0aNnx5lZg3ncb1HMtLzsYQFOFSNwwVp27SsZ4IwCT46Orff1B07ra1aK3LQpFDanvTYlNuRyQzJU2sKCW30ABBdAIBwNu4ZHHQOrMMj8p42m5vEb8u8Bu+zXG4n48DTp7/tfPbcMiofle5MKbuZSW1sukBSkj1FpUPAUk8njrPlHtq8tPaSjURNLqUmkVv8AgLkmIvclP6ilDoJGD98f3SMZBHW8jMtrUBd5QVCtW7LqUubVqdJZekEmOFtgq3/vtSPn/CBnI/l1Fk0q4a/LSqm268wpDO9hya4I6HUc4V6ah7/BAI8kfJHXhtH8DJhVH1eo1Cp6aFIhKkvsMfSq3kpQhWMFST4wCcgnnqNY9q3U1XCqZV2XxKYO6MErYXJQsjA2qA3JKseM58/HWEzAAmTNKWn+HZq9dbyapaejVfpjdWSPTZqaVoVOjOlG0qQWy2khQ3EqUn2/AxnqFen4PfcDa6XYrenonSWxucRTaqwpe4jxtWU5GfsOf5HoHcVgFjzPBrLSQg4gTRbQpfbdXqXZ2rWkj9GqVNeD0hdchNqDhOcOE7VpKSlQTgE4x8EDq4v3X+FVKI47bdV+nkKe2MhtKUtoDZyr0xgHkLHj/DjpmQ2DJrKbGfzHaVOoMysjTekzZdRdeDSlplsHctLbTmw/zJCs/P8AfPjpdQ40i5ymRRqM76UDelTzmXAsYG1J4HuAyfP+3jr2NJhUlSmVlDcT9SceCI9xOiK42pDrcdzCXvtgcjb5/frn/ZG9xCgRJ1qNteqz9QxKaw2l9gkbVqUTgDnycdbG7KM8R06T0qBaVNpsat3j6UtlfMNtYU0obspRuOP6+T9ur3VHXC/rHptSj6TVefRadUWQioiFNU2kkLB9VKWykJV7dpPPCj4Oelkq/lYSGtrBdvspiItm4UR7wFcW8xUpm4yRCrkVTzby/P8AolH3qz8Hg463D2+Xbqhb1pxKi1qtbFmtVZK5CqZbNDVCqbjZWrDS0o9NRSkpUBlShwPjrXCgebeXW2ipNRHEaES8LWrUhLN43peUxv0QlbrUhEfIK/1FKB6n2GfUPz9+iKwLih3HaUd/Tq+6bHaKl+nCqjbiXF+9WD6zpWV5AHP3J6SbTo/1nB43nOPUeKdvzn9ULb1lh1L81fXKXs96JTKi4gD9gjx/PjrrG1r1KohTHfq7NSQ0dxZqOFqRj7HGf9/XOsssrbS5/GYj20nIMlagaxr7jotTp+r1Cky26rj65xAZUmSAUnatKkkFJ2jI/br+oMi5rd1COpNp6quKU3S/yxqgSnHabHSNwUHCloloryMbi34xnPTqr638pOJZ/lWHBzGlpTqNf0a0KZS9ZazDuGusrU5LrsyKyS6sqO1QWyGyjCSEkjcSAc58dd1aNWtctGYbtHUau0itRG95qVGmPR0b1uKcWUFgqJSSvaoON8gA4HVLA1ebG0rrcXDGcGM+CNUKLaddulerDb0FKEg1dyottssLSlOUPLWUjcACcHBKRx1VM3hrlRqPEYqNGj1emzSEzHkoSuG24n3ISXEg5SoqO1Q+c9IUAneVlsYHvmUdDtKo3XJFzUa9KhBbqDyT+Tz0okNx1HBKEoUA4kZ3Y93B46b2kGjeo12Vt23KX60KNSp3p1KXF+mH1DRJCRswpSifhQIx/rdUsACMcydWZhpztFr3tSLI7VbyhVu/rCrt0QqwhyYqq0iN67dLCFemG5KyMbwBv8p4Gf5iN7ayVOFo2i8dFdKajXKnWICvyukUmmqfcS+pOUpfUSkNtpKkbyV+TxnHS7DuCx2mVkZKAbiZP1u08/EzuWxKhfl/OzBGaV9Q/RaBOQX0e3BcTGYJyE+SlJJxk7TyRY9pGlX4g2jl22/ddSt6qVKg15pJl0mdUyhEVorCfVebW6CFhCgtIxnG4dKLdPYhB3mim+t9TczT9U0T1IKJTNv1O0rSiPOO+lLbirkqSMvBKy2NjYODHWApZH+kSfg9fcZGk9vvNt1rUKTcdQYQ+hbNJaDql7nlOI9sZBKSyg+kn3AFKcqyo7ulG0AYrEvwW81hnJXcnQ2pD1u2VY8l8sIaccXVJjUVtlDiVLQ4psFxwJISTnYOP59Kuu92l31OzYWoNBqENFOqq4rEVigwVOSMvyVM53yNwCAEFW8I8fbpVfT4OYbXZlFqDceotZvoW5UJtWqtIXSlSHKlLmOYD6pSW0IDacNj+HkklBB88dCMGn6g1PSS7rYl3BEZqtWkSm4SYSiwmNGceaKUZbSSP4aCORyc4PT1CLhm+EWSzDAjKtrVul6fxZdJrr9eoc96E6w3NTEeLTSXC0Q7lCVe9BZHK8YJPnPTBb1TsTVunwoT8e1LpaDzPrNyUMyHURwyA6r2+/eXMqGRxuIzx1CModY/ERzKSMT8pVg01x+nNWi/XLSmtoemLZplRL0SK424rADD29v3IwpIA4wodXnoaof/AGR1yf8As+B/8np/juuwIivBSzdhPC25rgoFWjpm/lm6rtle+YtKfTeSf0+wAe5PIz8jB46js2PqTccNiB/YiaIqwFI2MhttWf75UrlIP7dd0t6zhu6UjznEZOldlS7Ir1UtKnNSz9V6SIjpOHHFfqJQpIzkn+6ByB+3QhrXpXUaHez8itUeYn60AtPSVZ9Rf98gjnIyOD89L7wqup8RgjemYPWjpPcd13M3RIceW6rgFaGlqUMnjOB/Pz076f8Ah+dyN0xYNP0y0MvKtMPO+m7Ii0p9ZaJOdxIRgJwPIyOP361mA5MoJAbA3jCsT8Hv8TubXGJNu9rtzwHI7yXW508tRW2yFAheXFp8efGevSPtk7TO+DSayTGqNbg2hOckKYmOyIzdU3tbQ40httLoQlW9ToBUcjcQParqezqa1U4OZvgva67ED1/qGUXRXubuBVs1W5O6O/48O4XWVSY1OpEKlvUJK4y3NzyVBw5C0BshJyCoHx1WJ7THqu7RU6jazX9Kck16RTajDmXt6SmoyfV9F5pLCUbnHNjSvSPISpXynqM9Ux3UAfn6+/rKf8OsHDEmBU3tL7YrkrltIUaFdtUjXiqnVNLtbnVr1ISy8GWtxdUG5GA3uzhIKVjI6Yei+iHaihdSk2ZCsanCyq8/Lqk+Tb7cNtEUepsiF2QgHe3kEuIyMtZzz0Ctda5XOPy99oxhVWoIEfNYu+7tNqIy5eNOk3O1U226gxVLVhrkKWytaHFOONbspAOwFWSFYyME7er+R3Maa3BA/LKlc6KOYDZbcVVEKiqQNhCiUuAZ2heTjkcfcdWBsiSFdOQYyImrlDZqC4U6+aIaSliO5FfLm1wO+q9vJJwSCgt4487v26g2frXp3ZU562ane9OdfgKcdCUym9xbdGEHAUcAKBHP+E9MDCaR3lLq73GaTTG3ai3qNSYT7BM1lUuT6aHigHgrUAnHuIOCSPPjnoahd49uXfQGDYtp1i5WJTRkRk0aE5l1rJAUHHClspJXwoHHH36LO0A8xVan9w2s7mpdR0v0x0kqNAqDiEvy5N1KLUZHqK25T6BWXlFW4lIUCRyAc9L3Wqw77t/XPTu7u7rVVqZYEamMzZS2KeiJHXL9yPScZG5b3KsIT5STyDyejRsnA5wYhkxv8R+syh326A6XdvX4eFEoldbsVd9KuL0IdbokKY1V32ApS3fqfUSlKFobUhK0rGEkpxycHHuhkxdSj1WnLp8mrt1GK60YshQW0865/o1JR8knAyQfk8cno2865zJra9IwombqxJueTc7sOXGeZWw6W1NMpCSkbsbRxzz46J9CtE6/rI/V7eirZZfpbC57kmShWUJQsJWDgFXgk/zHW7ZxL8hE1Tena9bvZzpJom4bnvFU27VqX9e3VZ71NDygCPTCWCQpI8oWfd7j88dWXcBeGj1k25b920257hdpddfehpcdry6jGJQkKISs7Vp48oWnJ85OCOpGtt1kftEdQa7aiaT5oF02TpyiGlNMpNP9DIW0twJKXB/iAP8A0jrrWZdu3Vb7lIdnNIYdH6YLgRx/JOM4888H56U1thYajn9J8w9lrHLZwIz9NL27NrO01o+jenCFWndUanA1Su1Oh/na50jgF5Dy1H0ifPpJaAGfJ6LLr7g7mrVu0GgVHu4bYh0EBth2kWk56y0/KFb9qVZyf1ff+XS9TAnxFzmdNuprG6HGfh+/eVWqGs+h1/WhCtytQ5qKlEcLr97zmGqa+42Bnb6Ef2BKcbtyty+OoGhdhwdRbSr9Q1C1Itamepba6hSIVzSGmZapilgttuKKNq0FtJVwErO7HJHLaKSwz6cYnk8HqCGQ/PO3b95ibvMpFbj3DR4702mvFxhZT+UsOsoCi5jaN495PB9vHj79W3afp9B1eprlgXhfsmj/AErp9KnyRvbl7FYyhtZSkqSs8jhR5HXRU6T5t5bUfDqAzmV+pmjtb0auCo0e/mvSfaHrRW4LCEQqi0okeo04QVAZzlJIKDwfgkbj0Kwrvi0u55VdqyXKL/2vcpqnlKaSjJUwUuZKkg5UFNjAzjGMnpbZAzM8RlBPv5yqqug5uGruXVbDkEtw5QeFNmvLUaioKBU2gY44H94geB8562V+E720wL41+qWtF9WTOgJs1gJp8asU1bzTlQVkqaWyhwFJQyrcAo7fcMAkDCOoYrSTK+lbxGGe09IVTqXVKM/TKwi2ae4nDamUVCbTZLXj3hGFJJSkg7RyQf5HrGumfcRNvfuq/wAmdx3JSGKM/UjEp0CYwtSPWU7tBcLbg9QoJSQFFZ4UDkp659ALMynO0svOgqRHB3qdrYqlJZgXmiyKc+7FLcOtUietovLUVrDao7rSWy3u3b1ELX7xjx1573F+F13MrluSqfFtSszAnKfyGtMpSEqIUohKgnGdp/p/Pq5LVrGkmJ8AuxddpKvXsF7skWROu2vadtw6RCivNPLm1SGwWnP7ii4pwISg/bOSes825akpiz4s6TuTlwLKIagkuHcQAd2AoAnJOeRtxx082LZ90yMIemGlhjJk2DX7ljkhNDbYQpz3IYabA3cgqOOc/J+/U2VdkKoyEUS46G/JW2yWVqkrLeWzzyQQDyOOMAZA6EbcQTUAdSGD8tqiNUSo0mmPwgimsJfLhZUsOtBWPaT/AHwpQGT5wP8AD0OomV2rQyxMudmnU9vn05shW57g7UoZHKvGN2McckHpmI/GlckZMraFXo1DqCava1Vkpltewy2JpYcWQrcDtVzgYGAPt096d3gXnU6dT6BULPpM6oemqP8AXVNRU4tpaSlWVkBQJBUMpPz5J6PPaDYhJBBxiRZXcZUF1IQIEyDGagQkQ24aJKl7yAQpKi4VHB3ZJJycnyB0f9qmt8v+2tAsG8YUr8olS2YSkxifTgJcdSC4onyhIUTyfHI6XZWHrKgSNulByTt+U2fftUt2LWYC+2GqyKu27DW/M/KKgZqGf86faaKUJUopSpLG7KuDvGPjr7g1u734r1S1wtulR6ZEZW9Il1FtKXkADg8HcB9/nHUCrYzeGBlfjPMDW5XG0zdrX3HUC5pzlhaExGqA068lDdyyZDr7csBR3ekgDCUFOCCo7h/XpidplOrFd+jbuPUKHUahHXOZk23NltEPIQdrK20796wVJUVbsAAgc+erP8SpE0YzA0KTnvGRdl3atUmmmGuxBRY6VcllgBCf3SpIKf69RqHqDWWY7aH6jGkyE49rwwT853AAjrmW9VdUcYx8MTwdw2Itu6Duqq112/N7dqLp/cNy1GSth9dOguOy4hKSHEb29i95GAdpx/PHX3pJRfxO74vWLqM5o3UqXIZpztPYdqMn8iZaSslSXC0haApaVBOCps+0Y8YxZ4iNXl9szo0Ja4DD8JunReg6p29YtAp2plwxqxUocaMJ70nD/rvpSn1VhSgTysKPBHnqwsOk6k23cVSbo2qtXiMzJi5X0NaaYnsOZWpWxs7W3UhKcAD1OB8cdTeOrPpxtOiKCiaocahWzXbT01rFfl3lOkJbj5XAS6xSoL61D9LvptgEH/7YtefnOekrM1iuBiIXJV8W/ChR2i885QadIqa0to2+ph50Mx/buAyNycqH36G1c4yJtbGU06vtLnxI9Un3BOcrEluJBfrFUENpTjiULS4iPAQAoAKTypzAJIIPjr6fvy/a3fMixHq/IiKiUmLVDUKJDQ2ylT0gN+kHHN61HYN24FPkcY8iq6uR7/WE1mDzFPciLzvHTq4qlcbSYl0OOVKNRVXBUFS0hBWhEV9bbhUndsJXlKRjnjPHVrUo8qq1i0H6NWp7Ror65b0CnRyy1VXTEDHuB2A7DvVwPIHHz0xilXf1ghXskJFpyUXZdNyQKOYkyaGUS1TnSSQzH9JKUAAA8LJ/V+rGfv1XU+0kUW36NS2X2YocKWWqbHZ2hAQlxZSHEhQyMr5yE8/PA6ns6rGy+8CUJR6wkhaYO1q7ZSE0CZIYQyj0jPUlbbq+SVIOd2QSkHOE8jAOSequ9BBsG2I1vSqVRZ8mVWKYw7DmEyY8dh+Uj13yPOEMpkLTuOAU5xkBPSK/F6iwBc9vlGsa6U80mXtaVA1NYqkC3681JjLip2MwZqC7lDhXhICt6Vn00AY8gjnz0O3fp5aFcuOjxa3ToUGUZbzsinuxkokSGtpQkbynKNq0hW4Yzt8cnrwov6fA98fzPeNVdwfeZLpdp33a9zNItq7qrS6emI060uZJMpsvqUpKmvRcC04CVNklOP1Hj56KPX1q/wDKnTv/AGTH/wDldMV1cZK5/KAwKnYzxRgvUaiXNDqdfiynITDgdUxEKfVWUg4GVe0c+Sft89astS5dKKhS6bNplmzaoiYEqcceqatqM5BPtQjjcMZ+cceeu1clj/cbH0zPl+sUbEjP1lZQ7Ks2w9ZIF7zLmXSIjc1qWzTvXc9SN6awpKm3SrcQlQCiT8ZHz17GWtefYVJtOmaj3HZelVLqlRbEt9VWiRFyWXXBl7lwE537vj3DB+evMmpQcn6RnS3l8mxQPe87yPxEuxyy5C6Zbes9psPoA2xLbaQVbM4J2x0+c58df1U/E90kqEZci1aPqRW149hpVuznUufO0KWgJ5x0rwUXdgPrOiLGOygyme/EGuitR01G1e0TUuS3Keaitu1dcOmJ9ZWNrOXXshR/wn3HPjqNV++TujfV9JSe2e3acz+atUxx24rvbUGZpUhLbKm47K8L/iI+ce4c89A5qIwT+AhqtucxL90Hd53ZaWwLev8AuywLDdolmXexBm0u3VzVPxFFCd/veSEKw1IyggYKj89aB0t07Yp1vVe79HYVt02JXLhiVeFPYUrZUac56S3HV/4JBC3gkjGDt8c9TX6VUMvB/n+46pSSdRyf6kDV616dp7LuCvL1BgUCJSK9Eq6ZVMp4ccbYKmN8R9A8qdAfHqKwQHQc5ABZ0J9mPQL4rdm3OidHqTSZqKXOoP5gaa2uKAhoMEBRSpSN5B5ysggdT9OSG8THvb39Y24Lp0D3zIl59wFz9ptAi0ebSbyv2TUpCIYbrUCOwwzhBLqvqGvCMJJCCkAZAyMdG9P1y0ZpdlzNYdXrVpNriHT3JLrVUrCJC4zZCVFPoke0koR7cZJCc+MDpMgY5U8yNX07MOJbWt3idvmqlyQ6JQ61VnpVUjLUIa4KUIUhYDhQp5aRt4H6M8+Pnn81DvTtN0OuNVYrFHj0Zi4IymjJo8FMp9amydjZZbQrLaQ4rBVgA4HPGBCEwyyntPyDrr2malaXVGBUKhU1UcJRHeqNyxFQW0rCcJS2lYABI49o8DnOeV7Xu5/TS3blp9n6KdsdSvNMRlCTKoVSK6fHBOP9ClB9wAyBjHjB44IYxzBJBPGZ01c7m9Q59qqratNq5ZtRmerEm1Vl6EhuK6yHFLwX0OKWUoSVYDeT4Az0vLUt7uYg9mF2aww+4K5bxrMpRXTqzRPSkLWkqaO5lTiQpkHctspCU+QrgAdGCFAgEFiYlfx9o2n989otsXHp1ecSrM29WEwZ0KG+l6HAkORktlGRgpVubJIUTnOfsevIPTC+FaeXW1WnbgpzLrJyG0MqWUlWUghzn4J5BwPt1RX9wAxFg1FtPvaPOH2a6b5OrV9XbX5dOnRnKk1DobiU/SKDS3Rl5SVladyRyQMc5Pz1tL8Jbtb0Hve1r/vybQ0zYc5tmmypEyMpxO+oreDreEq+A2nBzwnBHnpIsLKWmBi+KmmQdUe1a6bOuXUWk1erPRp1lVOoU5mBPUhK31xX20kL3HKctOoXxnIxjPGU7Ydbqlbq8i1FVCO8++QYTcwlDbqxk4BOQHCf0cAnPkc9NK6jFGoBNpZ1WDq9GrTdvS7fmQ5cpbbYQ8kqQpTpAQFO42gknnCuu9iXrQtNK3U6hcq25D7aXUKW0obWlJICCc5OFkcjyMDA4PQhFO2ZLZVW9ZWs8+kD7d1Dq9evl+42ahH9Fp5T63Iw9UIUf0+fkk4HHGCfjo7ia+6iuS48KZRXHkhSUszlSWvpnQnlwrQMkfsRnPP8wTVq28XbQmQD2EPKZ3MaasXBEoCrdcK5RAfnhafTjEpGcJIK1Jz4JPz+3RJdFh2+/dTOpTdz1Bl9lYfQv6kFtKko27skFRGPjPSXtashVGxkPU+J0oCqAMxFa7X1UL5uhlcGrS3hHbH0n8EuEubgrclagEoOR9yfHQ1QbhdmUl6p1KrzTPhPBLSmANoydxPCR7gfgcc56oAwMS+msilc8iGmomrdxasWnSbZuN6bVqtEUuU3KlMlLoJGQoLR7iE8g8kYA4GOl5Q6xX7WUtuoMtsvun9dNWpw7vjPKvP+sD/QdHiNRNSlT39+kL6DctxVGpsWtAp7FFi1kFC5zhC3Ase4BJTkjfjkHyrGcjjren4c3dzZuiFHvHTfVjTK6WId2SzWm7rpkxl76Z9MdMdaXRuA8j1EEEAY5AIHU1iggoY2i5KTpJztz9ZtvSnv+7TI1mxrPodwVe4J7MdLD86VHaD5WltCfcSogb1pyQVcKJPWJ0sSNRe/Gn3Jpx2wVqzLajVJoNtXYw283J2qIXJDSStLZKvUQQhRB/V7eR1NXR4DtY5GCOJeb06hQE7Rodyn4ptgdoXchVLDidtirjpTDEeM9XKO42kesVoccSMIUFIS2sjyMqGPg9bdOkOk2oNPptRl2RRVR5Wx5QTDEaQ4hbajw60ErQrKknIVztI5BPSGTwiGPePqcWggdokNbO2LQ+3dSVz5dvSpTjEJC4dNnTn5zMR30lbnG0PqUlJJx7gN3zkAdeRzP4b/AHBVhxV1TLmoDVHcKVIZengTXGzxhDSULTuSpSQRwRnOB1X0+dyZNe2+APX8Z2vbtjtXRm2JtG1S1Qj0movQYdRmRoimn5VOaU460hRQVAOeqW1I2JVlK8FRwekpQNLLsv8AsCr6hJrEF9ygRTMXQmn21VBiGlQDkgslQV6aN2SEBagPcUpT7unqCd5ldOhcnmRKta8aTZMysMy5qGo9OUqcHijaGiW9vplOSojIUUnxk9KOkIaUhU8RHpze/wBBTqVFIHHAVwRtI/cdN4mA5XeEU+2WJVDamrEdl4qSspp7asIbztKSQfg+erK3qdWKfTY79M3T3CtTbiD7EE4OCDxk4GMZ62YxGMSVbMe46mlc2dUJcOKzna2820lQ5ypITg85HAxnHRXaaY86Y5/21jPrdYWmOFOKRhSkkHIST79pURgHkdaIt/KCQIxdBrio8QzJVtUeFTDRyGjVoLTinnmiUKUCfarcASSCSPb/AC6K5Fd1Xu60qrcFh6gSZrSY3qGh1GE6hcptR2f5uSlSlJV4xgYJx150rZcsJKact/sJMq7C7Lu7W7YAqNH7fKw0Wx6rD9VZ/LKejPwpbqkD5Pu255HjjrSugv4TndTVZ0W87+1PtGiyGnkPRkwEqqb7YCSMBYSgYyVcbiDk9S3dXWm3MvH2e1oydpqpjtisyxaTGoerXdRUaeh/IcdTPj0YOnHCE+oVKAJwOFZORz8dE9ndlvbJachis0bTGJVZLqQ4mpVV1youLVx7gtalJPnyOua1jlduPfeU1dBUn3t/nCWq6g6G6VoFLrN6W3Qlb9qITb7TbyyBkgNN5WrAB/u546G3e4G3HEyqvp5pleVzNQkLeekxKWYUbalSUqUJEotJ4UpI4B89ClTvLC1aCBNe7tr/AHZCabSKBY1uZxtRWKw5WZqT4GI0JGNx+xc6g0+pdzd7VVmequXfUGI7yVrYp9JjW9CcCDu9y3d8ko+D/Pz09KVU7/n/ABFPbkRnX9ql3M3ZT57t0Lt2JESBO/IKOw5IdmFspwgSF7UJUBjkJI4P7dJqTX6K5QHbH1Lsu5qXTXwtqRIiveo1IUtxt1Sy5g+7+HgkKPlRI+1K1LY+7YMlaxq0BVcywpLSLgn0eRat/wBuLbjPeoiQjDL8IpbbbC0pfBClENI4BwDu55HV9PsCJDcky7wq86dAajpUlqW4tCFAIyc4OxSRwAAOMJ+eouorvqYLiUUW02LqB/GV9tOdv9bgKtWl3JT5EkMrQ60vDUl93cVpSWyELSnJCSEjwP3x0YO0mnNMsyHHzKcbV9O1Dp6Ct85BVlIUBge0DJI5456Q/TOz6Cd/jtKtelNfb4byjr03SC1n6hPql5OPLiPux5EOlsfVuIdSSAgBBKyvdtyNmQOceQQefr1YFoQKjTH7mhTPqkvNs/SM/wAaGhzH6FJKipafIcKQf2BAPVtX2dWnmuM5t/2npGE2/WCsjuouBuJOeplLkpbmubktRN7DWxCA2jeCcb9qeSlIBBT5IPSzrWpdzTJKJEaFQkKaB9OEJj0YtBXKjtTtSoqHHKVAHng89UC9E2QTjWdY7Nt+ciMa709LzVPqtEeieh7nFlP1SVAf3Un2qSSfkkgY8HI6YNqasUK6lMP0t5dwPxgEt09MYyn0HPhDTgJHBJ4+AT1UGVhvGU9TrOBsY8rB1+0hbshzTa9tKKHUX5pedjuyXSwVkhvIKUjlCfSRwkjjz1x/OtDP/ILY/wD6y/8A/F0v/EX/AI8S09SW3JnhjW6NIuiook2vSEsMqbyltLvtb8gEnnk/v/Po9sZi5rJgB+o3jSo60ten/Df9Rb/OeXAMhIz4BI56djMRbgDSd5Q3brQ8hS6UINPcYI9rim8kbhgnKuQT/Tjr2x7N9LO2K/8Atw0s15umwLLiVO5YMFx+dUoMYuVOUtkMhrctJKllQGEjGSnqLq2KJ5Zd0lYXaHn9ndA9NqsmHUNWGoT9EusPFMFhDDzTrshpLVNcQhIUuOkzm05AKUhSMkY6KZlu6NJkXHRJke46i/bt5RapJiKcIVGqDyWXUFkqIC2EodClJBIAKxzjHXOyzHjn3+8u8oBJPETNZ75e2XSLWe8NCpdoREu0yHButVSeqSUNVqW87HbWpgnIyhkpd45V6S8D56N6H3H6cawXzclC7dYVnXJOgzY8yGG3x/29CktfUSlNEJWhbHpkBWDkpQc46N62ABJ9P2iluq1ae8E/xaqFXK52lamUWoQoLjUQwKnSGKfhM91CSn1FOo8qPqIO08DAx8ddNHrj0rtTRFVMsLTquLoVciwG4j0yY2xClzPTQ4Y6XpDgLJbKwpSlhLY8AnHTVDeANJ7/AMGYxUuQffIl1rVqxd1qaf3NqRYOhEe4qhLiCSuBKmevJrK2kgYbjsjJSFDa27vwtQ4SBglm9trutCo8ioay0u2aH/aKIpMejwEPNzmHDHCw0vK1IJQrenakkjBOcEdJGiqsKx3/AOowI1rFl7R2/wCSqzLjuei3rIoLalVMKcltqdUWZCnY6Ue9onaoK2jIwBnB5PSp1z0d1PuejalWLc2pCapQ1QKk3Gp0uE06pTKwy81l5Q3bwHnEqXnOEJwPPVVZ3B+URYmxx8Yn+6zVm+eyXVex9LLU0Oo9Ys+dHgxYqmG4iCwxhDDint8crdxhQJS4FKxn+91F7ktNNStObqoerMqz7QuqpWpKuJxNNj00NIXHbYSpKljC04SlaVBJRx6Y5yc9NUKME94DE778Qj/Dp191n7w9Dr3i3DbtNsdygRg0wr6aNKefedaUpt5RS2lAAwRjaSfuMDrMWu9x9z2nX4hVr6PUTUYrp9y2rTKpMnSmRvCUoc3lKBtbU6FpKAtSFKwo9eUBGdfSaRr0sffM9Be8rtp0+vzTekU+fQmKpPi0isQor84qdccW9S5CUr3EYKgtIUFEbs4xjqg7DoMmlfhXWTQbhk4dbtwmLDWgNPNoQ2V7SM5WUnKs+cEZ8ZK9X+sZ98w8Yc4mSL9uGFQe2vWZ2k0ah1STbmrUwVClVZtD4XTCEtvPFkkbklt0lA87hgdZ61O/BXg6kVKHqv2mVqB/ZC6GkTmY1SMhtqGytIV/DKQokZzlteCk+0HAyH2WirDNwZOiEjSh3mzvw3uza0NCTFsurW1UapIdCmanWJkVtVObYS0VLaZ3KU4Gvdt94BWr2kbc9bW097P9BLCsVFo2DpxHt2lTA/Vl0WkOLYaWtQKAtzaRuWQtZz8bUBOAlI6jrsJdmzzKTSugDETH4in4aej/AHQaR1NAaTRbs9NyJHu6Ko/UsSMD03HSOXWl7UBaFZIzuQUkAHyUuX8FXvssKsUy7bZtODVW47ZVMetqpR5ju8KUcJacKFKBTtH8856u8ZUUCwyVqTYWVRkRRarWn3vWemqpvbRWr2pRaLLjImTqjTlhEdT61fTH1F4C1KWydpQPI5xx1mWnUWrvh2oz3GG3H3i4X3HD/EKjkkITj5P8umoExlJNV0q9LXgT5pr0xtUinwX5UVz9AkNtl9sYPJUM4A5+5/l0R6aU2kxarFh3HWKnPEt/+LG2LZS58fpI8jzwc4GMc9GeJ584OOZ1uV2S1WZUanrRuYcKWXfGCFFIIAGcYAwB0wdTtSbwqcKIoIVLUmIzIVJfSWYrZKBuz7sKOSckYGel43zEX1K5TVFTKrkN1oG6BDafkDeqQh3Lboz8pSr2jGAABk+SR1JF2fnEN5Iq0VuDSwhlLQkpV6u8jH6gFL+c84SPt0UoFeflIbKK9Bqka57eMiAuI4ZEao/UeghDgHtU2oDhQ8kZ+P36mUO4a7GQ1bU2mPSVR2SEuZ/juZUVbUrSFApGTxj568DGlQRgyO1WLrS/DmUeG4yph5MtUaNHCPSUhQOSQMnGByef+np+aS9wdT1EerWn8p92NLq7rkmnTpDw2U/O0Bk4AJSSPHk8j56ReuRmS30BkJHb3+0N7au+8e3Sk1OfdcyDU5ioiHPyeA0pBQnf7nzgZ9JI8+Ofj56Vl5dz143HXFVuPOVDVu9kOEfTDaCc/q854H7nrGGpQrCDTT4nbYSPR9Tb0rshVMTRJc1qe56TjjO9RUOASl4gneAckfv0ztOe8vvG7f8Au/p+rl0X9X0xkFoKpr0xSolSprIKW4fpk7AgIVwCkFBO7+Y6Q/lIlFSrQ5wfj+E9ANQ+8Oxu4e8NOtSbRvqpO0W58U8W02lv1XqgmOpRjvLQdwCOcZIS4do+ekB3a9+2pOjlrDS+lTjAvhc5WENQ20sQo6iHWnFb9yPWcQpKsAlLZC+fjrKkJ2I4lFuCuVO5mJ7umal6ySvzDU+5vrfSQomUZJMj01Oqc4OOQXCpeFDG4kjGevrU+yoWmOv0qgVqk1VulyfRW6iZGbhuGK+0klx1vcrZuSrIGB5BIBO3qhH/AOIilcaSAfxh9U9CrBsNZpjV/V+NSVsofNFroLTT8JxKin05GzY77gFIIz5UPjHQ/K1b01ZvCo0m2NO6Y3CejJZRGQ3sS8oHJUtvGDkZH7jBA6WoZvvbQepQWYCfP0ifaDVYuN2HFobCC6C03Chpx6Y5G1IPI++D0wtIezLuT1orbMC1dB7uejsqLbrc6mOtQ3McnLx2AZOcEE46YXVRk7RorbGkGaohfgl9zdwTKWlVy2pRoDkZp1wyZryn4S/7zSmg2r1Vp4G7dj+fTptL8EPTCgtRK5qdrfMDUQ+q6KXDZhMO8597r24/1GCf93UrdcOEEoHR6gAxhVbvbh+HHpxchZp1v0K5nYbO1pUF2VW5aVeClTUcKaA8/H7fPTiRqXVqPbkdWn3bnV49NZYDcaZcb8W34zTWMJSkOKUtKADnBQnj46U5suI1n38oxK66dlED6nrBdtYmOUpGq1hRmyrC4lo02bdU3BzuAUkJZCs4/WnHn9s8oNAvW6Y6AxTdTa60pC/83rNajW3CWPg/TxEl4jjGCB568lKp/cZZeznmcry7c79pdlz5FAsbTCgvykobeTMt5yr/AFXuT7HZEhwLUkjhW1KTz5HQrp7oPd9PMy3Hu1uzadHdbLkmZb921ONRJPuwSqnHJaVz4CtuPkdODKMmJOSMRm27obeMGX+XOXjbVo+mkKVHsuiMx1hJBx/nLwdVnAxwEnn9+iWF2qWFLU5cN1z6tci1tKLjt0VVx5CEYx7UqUGxnnjA4/l0OrPAgnYQrsekaGad0iVGptSpv1iG2WUxLdhetuKjyVBtO1JA4Bz89TKreKnFvIo9izzEAUyH6vJSxlnzwhIVkEnk8f8AVjbcmCBncRe33orZWtV80Nm8qQwEREOIjLpciRFfgqUM5aeQ4FJOEAZGAdo44671bti1atoJXpjrpLltKBH0F8wkVNHjG0SWy1IAI45Uv+R6W1nmw28ciELtOGm2n9nX9TW6pR7DoTtxMNOMVGUeIjMtslsJbU2lxS2lYPKilYTgEBXt6Z2j2jNlKo861e5ax7UrMWSpLzMimSHEvB0f3cBI9vzjPB++erEsqTcneTPTa7AYGnvJmodn9h0O0pth0/RSNU2prnrLiy17Sw42RsVl3nI2pICcg46y67cmkNp3nMRY9QZpUtLf0zSKuJjlPSoKypxMXf7HOdoUPbj4wQekmv8AyX11/X4ynxl6SgoRt2+HrmL+s0ruG/OXzYcKj1OnpdW43Np/prRtUoqyEpUXk5yThQJGcZ6FK+3Vm34qLy0KZmOT1KCJlvoUhwYUUKXhOFcKBBJ+Qem69B0WD385wnRrQXO4nC+dI41N+sm2xHqEuVHZWpFMcUHvqV7cpQlZUgDJwDuPHVHYemFZ1Bt2O9qVpbUrTDLaELjF9l6U87t/iOIWOG293CQoKJ5+w6aOmAYEGaldao2rmWxtzSu1Kuu1aLp3UarUGW0OIcrLynWXc8gp42k/cbD0f0DTfXCq05EehWUxSonlKYqA22APhW4JT4/boLrhT5UG8Pp+nNgynEMrb7W9Qa+W59S1P/L0uAbkU5IeCgDkAbQEnBJ+/wDXq/8A+B/cP/lurP8A6gn/AKup16px3l46HI3M8ZIncrckW302zbUGmwoLbJbwhoPLwT+oqV5UT8n7fbpc1ettyv8AOWC4++4pRdLpykDzwAOOrsYMmrqFZJHJkq3arTI6WazMojQmtJUkSfTUpKyeBn4z8dMWM7qpS6fGmVCpTKZBcWl9LT0he7C20LQtLJOfchSCFYAUD5OOlMM7mMZVAy0a9h95dS07uahak3fJevW4aApSIDl0SnVJUgpQGm1NIUkuBDjaFjevkpSFAgDq17rL+1xu2ejWnW7uetupzrjIn06l0yc+44tghISthpKQhttOSj7nasckHpaouoHE8NbjDjb4RB1Jx5cmk3jGrjsxp1kumYkq5Uh1SMDcOP7nHP28dGNi3ZftDmybhgXnUYQhNB12UhxaUKbWAlSSUf4kqxtJwoZHTmUTWQEccT0/q17aAa4WcmxLkoFwOPXouNCNYptqqiT5cd9DTLUEPyV5SrKv4KdpaSpX6z08ato/209s1jStLV9vM1uRHqbNSYojzv1Knltlv0JRkbwltSfSSVJSTgheMhXMVlmFwZSlZLSxurW6/JptytWxdUqgNyfWiVikTih+OzHIUUusKCf4jgUlopCuMKUFAEdBnbpoBDt7XT/Ltbetd7ah3m0UQ3zdtQ+jaeaWSpMdpkIDTKVKTuSU5HsSPB6CsKGBxztn4RjuyoVBmitJYOpy9K4xvujVG36lUriklNMdDpEdnc0EuHaf0hQyM5BwSMg9Gl316h3/AHPJoNIpFTTMlNyoU5mQwpvO+E76TqFD2rQpTIGR84CsHjpzIAcKdhFqx0+bkwS1K0n0A7r7Ps6tam399FNpMBh5tiLOTHfjulKV4XvSTgKyCMdRO4i67TsiqQ6hcsGXMpVSr5oSjT8LPp1SmOtepz7QgOISSTwPPjrArrgMJpKNupzLrth7Zu23tDi1OzdJ7rnKeupxpDseqylSw64MhKkKDaQMhRB+PnjpZXhB7Xbb1yoOqvcTaTTtZZtFMCnz50Vx9xhbU+Qlxtsg4SopWg887cY6zDsSTyZ4siAYOwjHrHdXo5flCh1xFfkUaDQ5zLi5VfirbbkNKDqFhJAOVbVf9HSf7eLR7w27Qt/+0bFoyrXt9p5umPu7225DDzCmFLCz/EwttWRkDyOOOjSsKuHi3tLHUgiD7o9OtAbds6valdwF00y3XbgnOSqgYBUmOXwsexpofxJLiwnykEAnPHB6MuxPX6drvopNuCmWRPt6jRqrIhxokhCg2tkYKF45AylQ3DwFA4J89M6xS9Ax2i+kOmwsTzNKWEmRS5cWPS6e+tmel5h6Sw0QlglKdiSpW1oNkg7lbtw9gAOenPTdXolWrUi1INzW1LrUGOYiobEx1SmOAUqcAb9pwoe3PjGCc9QVjCgy5juYkNd9erouSn1jRu49U7bs+s1OKQ03FjSJW54Jw2TJUENN7/TB+VDkAE9J06/ze3y1LcZvGurTCdbcUzIjJlVX8zQ0tSFJbw0FpXlClHKePGAOqb18WrTiK6by3as87Q81C1x7fb80mjwdRptJrtJuuM39NQJRTKTN9VOUpTtz7gecpG9JHAyOvB/uQtOx7S1Jqtk2RUHE0dMxxLLT6lOlpkFRQnOAdyRxjAJIycHI690Vb1ghuIPWWI7DTzFVcuoFDp8JVHfcqEVqSFJ+ngJQlKk5xkue1alZGcKJGT1T2DSau5WkGIuQwhSvU/M5shbHptBQ5JRnJ58c9X52kQTw85l221VKs3Mdp1VAU484laVxSHHSCOQrd7Qc8HHnHHVlPu666fQkW7bNSmuRUBPqpYWkrdHIztUT5V9kgcjjocbw7K1YDVOWkuil668aiQ7MtSittVOuPpjRU1V5uMlbnnCnlJ2gkhQHjJIA5IHW4NNvwK+4CsU4s31fNnUxIQEoShL81bJx/dUENp5+cE9T3dStJwZSlBtXYwd1b/Ap19sq35VQs7UWlXlIYWlLNHgOLhvFPOdnrH01Y+xUDjxkjpdaxdi03RvtFoWsl3/m9N1Bq9aXTZFmPMNbo7YL2HlFC/UAKGd4JBB3DxkHoK+qWzibbXoBJ4il0qdXOvGNalHuV2jitf5kiWnaooUsFIKt2c5zx45PB6j6vaR3loBeX5XPjLjqCUOR5jBUpp9IHDrSyMlOfOfclXB+CaCdQiFUA59Y/wCDV6/rRodBVVZCVzqtTPp11dtsFxpwEhSVHHglPIBHB6WEnt/eptuum6LpiNztxLKYL+QpvbwncpIKVBQPuA8HB+MTKQmRObVcaGZMZOY6e3CiWrddQTatmtsia5DdmyHIra17zHjlawAOStQScYHJ4PU/WPTakakUanUiRcK4CKS6SqQ8lKHSpaVZj555/ve79OVdAWZXDCaiOp1mX3aDblJ0fqn5RdV/VGrmnSTVaHTmXEx4rc/0yDuJSdwUNmdpGNuTjrPOp2n9lwKJTNRpEmuVG5ajPdYmwapNbdaivt43NhGPUcJzkEqxjIIOM9P8TbEqrsySffaT9EO1zWvuGlB/TmyajKfK1vtyqowpmKAgf92KQnPtwkDO7AGOOmJQPwj/AMQnU+vLm3vS6VTWgrb61x1kFQSOOGmw4rH2BwAB8dLPUJVnMsqoZjvNVaM/ho6h2Pp4rSvWLWudcNAqmxKqfRaSXY0BbSlLaX6ri/btKlkfwwMknPx0RWp2Pfhh6C0yVbF+S6HX5tRkokqRcc9M6oKWnICG0MAOJB5JQkYV85+Ev1L2bViUL06qfNGvYLGhenzUWN2+dnNVKnCUtTKZbDVMbXtBJ3SJPpr+/ODk+OuN0a4XhaVzuzK3N05sgS2MrRc9xu1WUghXhEFkN7Vc59qiOOkBDYdzn5fzGllUbSll6m3jdjxUrUvUq4YZCQhqy7fYt6MT8/51IAcKTkAFKj4zz1Hp2mFw1qofWo0TttEhx3ip39XJVySWTt8hs7UDlOQAvGSeqEqCDfb5fzEtaSYbUnTPU5VPTHl6wVSJTgyXEUy0ITFGYI4V7fTSXMHJ8ucnB6I7Y7VdIl1tipXhT2pD7zaFqnXU8qctBIJBzIUo5PA46PIB8oismXBuXQ/TuRLjVdcgvus7o8OiQ3HStYASlW1ICce0gEkA7T9uqh3uPms0CUzbGi5XKJDrUm4Z7cfCEpPt2NpUrnz+oDrAu3mnsjO0rtU9Vrkvq2oUWlM0lVSoikOTKW9tdYjlwhz08JVv5AyFKweMgY6EK93KVN2gfnJ0DmVejTt0ebJoVTZfeU0AFb0MrIQpBJKcBwkbRjOcAtOdgYS87iNazq7b142/FrVtOfURZTfrBvZ/GAPkLQfcVA/sf5464Vugwayj0JtFQplJyluSzuScjGdp4/2DHU4JU7xzAEbSbAqUqAUkxUJZT7fRipS0ocY5IH28eOq7Um9YNvWLNmUrTitVyQptxJi09CVuKHG1GSrkeeRk5+OtwCYsqYpaJ3C33at6Tp1Z0ojxWaW9FZDTT7jq3A62klZKtqR6aF8pQMk5846ve6HvqoGl2itx1Bmm1Cm11p80aK/GSVoEhSSfXb3JBW2EBSgsJIJTjOejFXiWA55hAhFKy5/D/wC3jR27dC7TvKs6VwXJ9XiCaq42MtSZSlbtxUtCkuEjcPPBH8un9E7NdCmKlCnC2aofTlBfoqq81SVDaoFO0ukYPyOc9B1NrBzvG9PWCmTFJcnZHpYh2Y/ptfV3WZJdkur2USomTDUSs8rhyA40f6AdKbUjQruSsOC5UW1WLqDTYaVqUzKbXRpwSoYO1JD0ZSlDjCUtk/zx02tgRqJ+sWw30wGh2RblUpX52mjVC0ZDLyWFSG6gytltY2gJSpK1tqUrJHO1Wf7oPlqWxE09gUCdAuXUOtSTGj+q5GqhbkKeyVAKCP0+faNoySAMZ6avVtbXlCNvxibehSi0qw5/CKDVmBphd96w2aNU6g7GnFpTzDhWXVuOJBShhsbUp2oHIPG4Y89FcPQ3tX099O5LlvR5Ej9Yj3DWVsgH4AjhQJz/ACOf36Uz2g5HeJr6KlzqPv5wvpGoNAEdcbS/SuvVgYKkyadTvo46vA3etI2AjOOUg9TKce4Ct1RynyWrUtcBn1S+9IcqkhO5RSE7UhtoK4+6h0psZzYcmXKAowg2lzSNBarUKe3HvbU+5qsHUEqjRX/oIifPtDUcJz/zlH79df8AguWB/wB51n/2rM/+Z0HjEfdELRnvPG7vd7MaZ2yChU+i6aVu3fzOK+8+bhdZDzyUEcpDbritvJ5OATkDwes10qVRWabVmK3RVuvSI2IbzbxT9K7vSASn+8kp3Ag88g/HXY1K268TkoTjDcxndstQ0XYROi6q1yupaTJTspNDpjMtcxgoIcSpTmA2PHIVn9vnqZrtdtBr90Lj2TBlwqHGCYsFyY0Q+plJUUeoncsJKQrYAkgBLaOCQSRZe+Zo3fcxaVuW/R5LYerXpOfUbfXkI/hEg844O4JB5wM+OMnos1h/M9V9Z5lz23U5NTpNPjRY8GdPmKc2IZZbAaDigNwSQQkYAx4x1mBHHA3M9O+y/wDD3sDu3/DI09qM+1JUh+2p1cUzG+qdT9M69LbU/wDUbAglj+CgoSlWUlR5O4dOrTft80ZshyjaT0aj25FbYZQ9T6RUmlvpV6RU436qllStgWp1aVEHCvAOMCO13J0Z2lACAasZj0HahfMWoyL3g2tbL82e6mU7NhVctLU5tACgVNA5wBzkeOhe5aTW7Drq7u1bisurfUiG9M/O3Km8te/a0PTwG2wVKxuzncoD5yI2yAd45NLERLLr+rGvWtTTtj6zN0+zaH6T6KO1SmmZNSKkjK3d61FbWFbQoBICgfbuTnrYHbXZ2n7tzsvRZzrj6GW3qi3KaSS+GspbayONgW7nzu/lk9UIFUAYibd2xNZyKaw/SGvrnUrcLjaioHIJJwQM/GMDHSw1tt+3o9soq9TjJVFdeDMtlpamyFHO1xJSQUqO0jjzx05BnECwgKTE5Udc+w2069JtO5dWodGnxHPTkwKhcamnml+mMZQ45k+7BGRznPX3A7h+1B+9JVTHc9Bdth1ppCIrFdaCkvZTuw4h3ISEBQ+/u88cmxsPMWPD7CdJXc9+H1RJDFQnatxXyhpSE+tXnXgSXMlWQtRPtBH25OellaHe12I6QV+q16n1utXhKkyFFl1+K/UdiPgN4QAOTyrgnoMM/eM8q8CRL0/FAeq9mw7esntMui7zO3utSazGiU5Dmxwp3qSorKMfHsGQMjOeltV9VfxT9fG1x7Gpdo6fUuQkNJlOlc59pOPKXHU+mCP/ALU2T9uiBRPvc/CCwLxe1b8I2k1We9q73ka7Vu7ZqFB12ZJkqhozg/wmw4VKVk4IwlHjhPz016nW6hphp9TbI0mpTlPhqqEOnQYlOKkrcjh0Ie3DHgkDJ3DjzkE9PNgdMCTEHxBngTbeklZsesxks1Bxl1MqptxW1IZztW4hS0pzt4B9LOfHA/bpCa2/5ZdHPxCNMNIdL6Qk6b6jVKpT7qmfQNOuJmIaUUFbihtG4JbPCM+zz565dFZWvS/InVsdXfUvBkWw+3S+LS/Fhu50UqpOaXTbDT6Te9DMRup+r4CG9n8RKEkhYTuA43fHQn3cXnpjoDXZtvSKHUZcWVfh9Sm0tRekxIbtPjrVIbYKt7jQVuCtoO0lROPPVoXXlR72kpPh4b3zFd2oVe/Gu5ihaT2d2zptaN9O9WE3nSonowFR3djzDYLzRSXiFNoCEuJSNz5wpZBHmH+IfpBqNoh3K1Z3Uqh/l8K5ZEuoUhqK4CXowkraGf8AuasoGUq93zznqgEL5c7yYKWOr5/rEhQqU9WakxbmnsZMyt1BwMIguxkuFKiSfUDiuM58/wCqM854aS+yjWWFp/VLpq8UpudfsapTMltpgoKkkuK2jZuIGcZHgeD0uy5ayAe8VawrOr3iLF+j3lp7JchXpS40WrxFFRieuFKwrATkjI5zxgnGQeOrrT60b21GvFm0dN7XkV646q96TFPioLjzvAAG1KRhKeTzwByT89HrGNUeoFgBE9K+yb8Han6T0GbeXcde06RdVaioa/Kree9NulEPNvpUJGDveS6whWU+0bce7z1sy3KZf9nWpCtt+spuIxStKqrViph9bZUVJCw2lQVtCtuRjIAyM9ci23xTvL1XQNpw1Buq54FkVKvtotFKKbGcfZEx99KX1JSShrdgbd6yEjP+IffrC/e1SbCm9vlo3NqjfMqRcMBYhLrdMp5RImOSlh18SP4eVJAb9NKQfahCQM/PunwrYxuYHUqXrIExrZ/bJeWt2sdPT23aY3XJo0R5hUioU6kPyPoyFbi6Q4pKSOBgKcSDjyOt/v8AZleWvWgsOB3G27CteqhWUtxj9ZKp8kqCEOtoZ3javI3IJxtJB8A9XG5axhjvIq6rbEXVz3l9pn+GxYukFjQ6G29dV0PkqXJiWnHZiLQCQpS0syFKB4z7N4XzwD46a+meif4fiURbBl2bANSZkmY1StQ4imqgH1ICVKCJKUlfCcYRlHPA659lljAukro6Sqt8vuY07M0D0woVfanW9SZUdmnpUpuntPKSwyFg5Ppjj7+fGOMAdI/uf7fuz68qx9E7eTjNcaSG0UuzkGovJIUpfujNJXheVK9xKcA8/GF122u20puorZSGgNaGlX4f9qOyEXRfgRKpj/oy6bctYEZcF7AK2HGUEYdAwVNhSiMjPng0jV/twi09+qaK6I1WbII+oTW7RtDeVFIPu+plIQhQIxyFZ4B85yxvGZvMcD8INfT9PUuQN4b1HVbW6PQ1VBnSG3LShtx0rRUtQrjbY35BIPpsIUAfuC4POPv0H1zWNmrsONnu5ROlApV9BpNa6pmDkZH1DgfHgEA7kjnPRpUDvjPz2E8z42Eg3JS6TeCo7iNALxuNbS23frNVrrWyyT+oZitKdBCscp2Ac46JKFRddHAiDbsezrKiR1laWbKtxtbrSRwVes+VAY3Yz6Q/l05axjznP5CLa3HEuJ3bpWr6aqNW1Cvy5rqbhYU+KzWHg1hSykbY7Wxk+Ofb1xsPtZtS2qEq97TipYZaK2hApzSG2uG8lw7cFZyce7P36YpJGBEsd9zCyHdmnrNrQa5QIrs+Q+FulxtQSJCAU7EpST5GCBwMk+ehb/KBfZlNuW3ZlIgxHZJekma+t6QtJSckAJSlOOODnnIz1un/ANoOfSXVXvG49RJDFs2fUX4qFSxTluMSSlTiknapolIG07inJzuG3A6oYGn8qlT6pWrbWluqtJ9Jcx+S4pDy07yPUXyvkg4xz9uizjiYOMGXNVqWltsw5U69q+o1SUyhuKltLr7+8LQTlCApXCVKIzx5+eh26darf/so7S7X0uqk9woVOU9McYhuPMBKUHakqLpAVkZCMe74PXsE7maMCD1260XHKjVh2zLHt9LtISz9dTZdRdDrbPvWN7qWuFbScHDhGACOqqzddNKanYUKRc+l1dplFqrUrfPhstVKC2laMAq+nIWhkhxKg4lGNuSQnHWgEbiH5WHOIZWbp3RaxbNuUuhyqVW6K9EYZenUZ1TiHHG/pwgpdaOxQ4Iwr3e0fGeqG3dOLj0a1ep8uxLhqrVCrYqC5VEnVR6VAU43scwmOvcWSouK9zeAORg56xcWZBnmJQ5hhfmvFVtijpuOl6LVC4Iza0B7+z1SYW6UkqCi22s4WUlPI3g+eAR0V6RasWLrFabV02k4+1uJadptXYVFlxXEnBbcbV/eGPgkHP8AXqeykgZBzHVuG52l9UbWoa3EoqVPd9Uk+9W5BH3x/t8Hz0L37pjQ67Z1StliqLabqUR6Kt1A3raDqCklsnjdz8jGehVyN5rIGlRZF4a8aP26xa2n1JpkinxkIajuzWkoXDT9i0koQDnk7Rjo+k6v9w172i5btfctqmfVMqZW/AS6pxwKGN6Tv9ih8eR16xEclid45W0KABI1cvGr0yEr+2urLUL1VFwvlMeGsEnJAyM+c/BPOM8dZ+1Q0r1HvO/VXFp1cV2Xt621+ltXNKlx6XRn0qH8XhtDchtOFKSNwWFbSCrbw+h9PlxtI+oUHz53lYnReoVCOu0tddXqZcK4jyXVUVtxc92PJSho5cQwnKlpUhK0+oc55yT4SXedrRqRotdEKj0i0Ihg3OyZ6Z84xmaoh5EjylGC2faUhKVH1POSrHTqtCtoUYmaWtGXM1NRdA7zqNAp1farziJc99t2fDqb/wBMhhk8rbCooC3HAMJSVOFPknPgsmFpdYNmTKa1Q7ThIkLcUr6stBTqsIWRudVlR8/J6je3JwDKVXSJeSGmoaFzqnIbBA5DruAP6fHVLGua3IFXW+sKdDyG0stRmVOF0jeolPGDjPnxx0KpqmM2J81fWqLbjLLVSbg09Ly9rbtWmhBXknGG0AnH8/t1w/y90r/xstr/ANK7/wBXRrTkcRRsweZ5/wCs3aFoO/cNtaYXRq7WtVdT67CTJrkWHc7VGiMREhtKFhcltKWgXCPSjhKllHuwAAVecN12MujahT7ImExPyqZIZdbUSXWyhwpKEkjlXGMkD746tR21FX5+XvMndECg1jaSJlwmjBm3oLKWGVrCEsMjeokeST8qzx/P+nU2058uNKE2r1RlqO0olUFs5ccPxlPgc/fnoyO8VpwMCds0L0VI/Iac1GIztfYSStWeTg5JP78dFenmgGsGtk1n/IXpnVKjHQlZ/ghS2XFIJCkoWrjduT+nJOMdBkjcmGiEHmewH4cWmXcDpL2Pr7e9TrCetKsP3KqqNSXpDLriIqmWfUSplJUHCpSV43EbT7vPHTXhWu/RJcyXOrzNRS62I4d/K47D6UDfta9VAKiMrPCcYPOfjrn23AuSsurrwgDQlqlWvL8shW+zeU1FMQ36TsZbinR6gxtCSo8IAyMY+M9RpVuUiWtcOordleFhEkkpXyCAfaAcKT/Tg/HSGudsZmipVOZ2pNsUSizW5ES2IbbuwpLzUdKVlOSQknGcckj7H+fR/YzMeKqK1HgyEKlKO6oGaRsCT/xbDaFZUMj/AEnt938utoUs2TNtIC4EI7d7kLc1O05kV6haouRYsNbrQrsyk+hGW8ytSHAgqcSFhKm8KIOMpOPPSVvDXiiat06u6VVLU245MpxhUf8AObQpbCYbD6QD7Uglz27jgOLQB8LzjroAkHPpJHwR84tIUTS/UcMJqGmduVCmUtTkaRKRHaZmNvBfpNsSCpbqfUCWyooSCRwrjccsHTbtW0NnU6TWHdNKSGluhSVJYSPp21HCQtQa28kHnI84+Ogt2BGZ6snO/EL4eheglIbLlL04pa0s7m1lClBIPykq2pGf2HVYbB07hyFKpFjQ2vUBbBklb23nnAUopH2zjPUhs0jmVBMnEkotKittIdhwxFLOfS+jy0pHPgKTzyc/7+pEeh1OEN9OvGdFUnj+MUvJ/llQz/tPSRcwjjSp7QU1X0nvbU9qBS512xWREeDiJKI6kHzySnJBPj5A6OtO4YsmJV3mtKqXcc6c7JKzLCEOhKmnHMb1KCSFrbQ37RkFaSeAT1TX1AxiTvQdWZV6auuWfqK5Dq1ryKaUVJbsarwHSx6TaCQhSG3FKbdSvj2L9w25BGenvfundu1uq0jWGfdTiFRnQ/CqVRprT6ozykFvKWkqC0bkEpVgj9Q/cdV/e4kwAUY9DElrbqEaJejd1Vm/JqlOyvp3JtvUb0MMBC/Ty+rd6avUUkgng4KcEkHpVXLpBS731o/y9vXJKW+lttym1G4qhmUnLOwoKTgJaIUvLaUncTk+BhqZUbxLnU3ljes3UOuWi+1TLsrzEmItCUIhpSFNqwMtqaKiW+PgcYx9+vJL8Ym5rFuPvPuW0tT7XrDbECOyzTkyXdqWY6kIc3sBB2bC6VnckZUQdwBHWUrhiO820uUBSZKtfTqyEVuRdtg3hKpzsBoLgSZElsenLB9qcYKsYyf2PnrS/aprHeFNtCTZWrFcp1eqpfUuHJlS3VvFkpGQRxkA5OcHyel9ZQbkODg+sR4n/F1yZlTWmam5daLgfrjKyl+puB1htWChG/BCQefA44+3W0Pwk+1W/hq7V9T2tQYtDgkzqZDg06etiqoKFN7ChDjYLjfBBBPIIKh469c3h1Szpl4AnoRGvbUfT2cuDe1B/tDEaQkmrUZoNS2knPLkX9K8Y5LZH8ujm1bptu/qaajadwR5Udr9e04W2fs4g+5PPwQOuYQMahLlOdpwuzT+070pT1Buu2WarEkbFPMTGgpCyk5HH7HBB8ggdA179t9Kkv0ybRktsxac8h5cXYHCtG7CgnfkZDZUE4HnByMc6HIImFdjF5rdoAzdVHeZi6j3nQZcJ714E+kvBiRGOU+5L6DwTkgoUkhSU8+eFvbmon4gOkbyFUfUK1NUYDDqmhT72hmj1ZeP7olNgIcVj7pIPkdUhx1AxaMH4RaotOyHI+MbGlndpqjdkGVWa7213JbkulOFiTT5bqZAUfTCw4w817XGz+kZCSFDHTVb130b1SpCrO1ApFPkArKTT69HS6gnctvIC0lJyplQBT52KI+/SSPCO24jdIf5ztR9Cu2FYcjVYVGPTHAlSKKqrSpMAEk/pjephX/J/Tx8dX09ygaZ0haNMtHWRCjKytunIbaSvadyVBlGArHt5VjgHJ89eFmocwCpiCfod5Vi8peoenViUClVqotuty6xcFJMqYGysOBKEoUlJO53yVqHBH36tWdL9Y7jqTVBvTXK51K2iMKRSNlFSFbgkIIYQlwJ/mskdUJp5PMW507SZbvatpJQ73WxcdtQmpbbqGXqtWXPrFtncdyw5IKlK+ecjq7Fe0Zsu40wq6lU+PyBFpDJcckoRkZTtIGASM4IAzj56MEsd4szk7qHTq1PS3N04qcZqGGn471Q2kOlIyMJQVEfvnHHz1xTXNVqhUag3a85NNgBgKdfjRG1upbUQFcq3BICsAHyc/t1igATCd5C+hvmgQmYC67PrEebI2PTKk4grjhalHKskApCkhPCVHKh8Z6G7z0o0qp1Mn3RqHV3XZDsrf8AlVUqq0QiFNBRcDBWlrKlYBJTgn7dGjk/dgsBnJhJHvvSO16sh1m9BLEeOltyHRgZKBhQVvAZQcKIyDuUBgDjyequZrnUK7Op79m6Ys1GHBLdOUhNRQ06PYtSXHGkIUpBwpJwogj7HkdEE7tPEgmVlZ1f1Cm0yqz7dl0eC1CfxNFNS+5J3cEFD7mE53BJCktkAp/20c+lz5tnvagz69W3HJUFhTlJnVJ95hL6ioFwjckK/WTgpAPGR04IBgfGKNo3I9Mz4i6a1t+baF9Uo/kUaM4iRUlQl/RRX1BCeHMlKSnClkJUSOVfOOuVyOaZW1qfUdVa5qnGfaNPTTBFo0dyopYTlAJC2EqChndwnPBzzjrxPYfKaBncyJLvjSi3a5cE22P7UVg3LOa+qdRCZbajtpSpG9CXlpUpGCCQMK4yB8dA+t1Jp+pnb+/oTaqZEBIKQ1VHk7w0G3QtJShJChlKQP1ZBPk9PSlmOTJn6qur7pyZYWFp7T7k18pf+TtxNKp78FCnpdBW5Eltym3U70uqaUn1EltQyF7scEEc5nU/X7Xmx9a6lpWzTJV20igUxdTjz73lBtxltz00vBiWhou7hhIId9XgJwRz1Oy7kHmXJYHUY4jF007idL76o0eRK03uKIzUpSJQfpkJNThFt1S3kupXE3qU2d594QMEe4Jz0RUS2I+n9NkQbUcpoiyKxKlbN7qT9M9KcWSFYzv2rCtqsp5xwela/D2MI16uJXUzQ9pq/wCJe9i6q3nbUllphEmnQJ63oM0N8bHmXtyCDnGQEqx8g9HNz6iaU05+QjUK+aXGeYQfUgxJBfcQjgAltrc4Du4GU+T0gubGyglGnC4cy0tW3rzvKDUKhCqrNHp9MkJiqfuelPtTXlYyVBlRQnakEAqVjJ/u9fk6VoVQZL1Mrmr9du+SzKAMCguemy61znc3GAKCTge5zgZzz0XhqhJPMHxWcYzOlFud6lzUVTSXQmkUAsvLfaq9XaD8jaopCUq28qx/rOfJz1yuSk/25RSrX1NvioVKYI0iWxTmnVRowYStKFZbbASU7nPC1KJyfOD1hszsJmj1kKPbsGxZkGgWPaEViBN9d6XJjJ2NsrSlGzISAFKWVfPwg/PWNu/Gi0+v9wlvx62K8lNPo5ebMZ30oDoJW6PUUD+tO0qAPBB5BHW0Hz5h8czY9bv2sW+u3KFGoaRHrtQEAPJUFJaSW3HPUOAAU+z7/I6/Jd/yTecimwq1TpdOplNS+lTawHnZSnHEOtJSkkqIbSnAHOSeekpUTxPPao2MEa01qXR7SvCs3La1UlQp6pT0d6a63FbixFsbQ0gLKnVqBSohCGzyeDz1muv9wOvutOmtrWbp123ToNIeglhdWuSpqpsmmsoWGkglHv8AUKWg4FJSMBYGDz1WKwp3MR4mrgQbsvtl12VRFx9RO6JuOp5IW9DtaOqTIcUkk+59Z3k887QkdWH/AAYKh/8AZDahf+gd6frUdpDYods5h3206N9kncd3X1qD3HaPVWFqJPUmbFbjVV52DOStG4qdU0hAD3t8qASQgclQybX8Rr8JPtPubTGqV3RS8aBa9+MzJNQhGbUkBM31QXHIspwqK9u5J9Jwg7FL2qyhWUjr2VydiJQazqZANxtPFbUJ+p0WrIoyWkIZbQhSH9qgt7A5UVHnkk+MdSrfsypio0qu0Bh4wqgVlzc5/oEgpBC+PCSrz8jB8np+2Ji4PMeuoVty+0a9reREjM1W4pjLdVbrD6QuK02ULIYEVQylz9KiXFE4KPaOevZfs8rNu0bttsGtpnwZFTuCkoqSqpGgiDFfZdQhSfRbxhCd3qJPJJLaif1dQdQutNpYgCNtGYupxqogKVWUbJC+Ex1jL+fPI5xj/d/v4qV9RIbfYeR6bS8pb5AWR4Kf2+w/YHrnhdsRxO8p7guWmU2e9ArVaZjokIz9QUkqbJyQnABPkfy+T1SXJrDalBprtda1Sp0ONEe3SHltqkb2wUp2pDZKsk5HA5JH9TUeYQWBIknSnuB0y1UpU6RbtxpqTlKmKiSWH2lRpMRfHsdZUjehWOdqgDjB60f211+nXLBjU+S2XYkmoPRvp2VLIQCxkLX4UOWSMjjJH36q74kw22zFfo9286kWL+IO7NpqZ6NMbhtJ6HUGWJ2xpuqsVF3Z7QoOHc284Sf05VzkgHoC7V+0W7LB/Ep7gL+qNLhyrEuKlwmoKp8n6l1UtpmI8pJbXlWAkqwon+XVGQVOOdoIABAPxi979btpvbTUroqVBpEdi4oWqkO4aRQXFqb/AD+OuG01IS2EpJCdzqkFWNuePPHTI05u9wWwidcMB6DU5KFLl0inTEyWYylqUoteptAUE78eP+vo7aw3mJiVsx5RCiy2dSKvdjNPZpkqrpmrPpR1hJlMgkEBBwEuIAByFbVADgq8AurNIl2dX3bZr1NkMSUZWpDrRCdp8EKHAB5A+cg9ci2s7kcTp1ODicS49sUoNqxjysnPn/d19lQQtSE4wT54G7jqUjEoBn2zJWgLDRaWhry3kkeP9vXwmry5u6S5TiylzKg0HMqHn+8MfbrRvMMg1ens1YtxpEx9TSPeWlqKv5ck9LPuL1o1H0ypUZdIl1GpRqXFqFVehz317XlRiktNnGAEkLA+c4H266PTNrIU7SG5NClhvGhM0zk9ytnOW3bd+yLXqdckx1rrDbzrQgREltTzYbScF9XuQHAMDcDjjq50Q7dJ+gtjOaZVu84lz1GgOOtC5FIUqQ82s70hRIKgUpO3k/3env8Ad1fH9oCrhtMFNUrNnOx6rIoQbdlxZA9Muvln1S64E7SsAgE7vkFOQMjHQpM7Yad3E2fX7Zv3TSlXdBt9IadTXYaG3UFaOUsLIGHAPdvaUkA4PnolfKAHntFshFhKzzW/Gp7Tkdvt4WtKp2nirXXVrdgwG4c2Qyv1E09AipdBZ59VxPLpXySArJ3Y6xhphXtRtO7ybvFRisGEw4BIW8ClO5JAIBGQOcHH36qGGTBiC2GK8R4aSavWLq/qHTIdf7f6Ber4dXJkx5C1xWXlIQpait5kZQr2EBSspKsbhg9bytGtsauGKrTDRn+ydvsKaamUCuxCy6qZvUhxbEhtSgrYAj3JPu85GBiO9ApG+0f0yFFJPMaNoar1ul1KqWxKLlaj0hew0+vOelOSgL2ZZknhxOfAUT5Hu6u36PYOqcs12xbklU25IrZ/hs5iVRjAPC0f8YjIPPuSfv1AwNfnWWjDbd5d27fuqNpuMxr9twVyKU7V1imNFqQz7Ry7HAO7+aOoty6+1BmW7EoOlFenOsoCiuWG4jYBGRgqJUfj4/n1PY6cgxiobNoJTNT9er3f/LKRptSIEV1GDJlIdmBOTgD+6nPVHRq/eFCkS6detgNtOCUUpkJcbWiQgFKkyGwjIBUB+g8p5B+D0zp3DZE9dSK8YOZXXI8q99bqHBtG97po9PjUJ9cl6E+tlj6v6iOkKKcqQcoUr2qABwTjjPRHcdr6kxYvp1KBQ7uiFSWg860YUxe4LRhDrYKVLw4oHcE43+RnPVZYfdMRjG4hnoxYc2uulUO2qlSD6+9mkXM/6RWrZtKWy3vSUDaCBgE5B++GTMtypOwjTq/YMmRHWg5TDU1KbUkE59uQsjP+r1JY3mwDHp6mBdR0i0SVIQtylLt5/kFUZ1+nHP8AI7U5/kOuTujlcXEU7Z+tNbDalHDM305qCR8lfCuPvuyD/t68rlTvHmzUMOM/P+eYCVXQVVn1Nd71ik0F51tvaupNTZEVak85UoLK0kkn5Pk8eevin6i6T0mdFqd7WrXY6EpWVMSWtxO5PHv9pPO0+OcdWLdkbyb/ABBac1S3l3xpheVsppjbUKrILez6CW4lgOnAIKS9tSFJWArKlY4H8uvpd1ahs1qLArFrsWrRKviG9WpspmW3J3Ky2lCkOBG8OJRwguKUFYxweirwO8nvqev7wgs4xqRX0NQYGv8ARK9Ibe9Aw6FUIdMfSwFk7iFNle8BQ9o2jI8jqtVoRfdOvt5dZteo1ShyIbqXqlUWvqy4FoPHrqClgZHA3Y5V9+mixOCcH8Il0cbgZHrzLFq1ptAvyBMqDiadb0SL9PulyEx4gGOeXFJQo5A8+MDnobtTU3RSyKrNZjXiqsyZUxSlIocF6aQQFhCAU4BUpSuMHHnn56qCM4wvwkTWrW2XPrJEuXqDaNt1CFa3atdsxiprLxm3BtZZSc59zLIWvj7FSTnz9ulvXO4jV6ll+hVK8Lftl1wp2xKdS21TGwBgISVpU4E/tjz0+ta7N9WflJ7bLq/KFx8+Yu9R7lq90BqfqJXrqr0UBW1yvyyyw1uOSpIcIABIyQE89CVQ1s0poMRNOm6h2wPQSF/S098zV7eMZSjOPt4z09iFEXXW9nG5jB0NqcvuZaq1C0Lut5FQpPpCRTp7aUSGFqVgNhMgBSSpIXtKkqAx02F9rNFotDbmau2nfcqal/a+zcs/dTyk4CQkxylkqKsjBT4xxnrmdZ1bDy1Nv6d50eh6EV+a5Pr2/CMrSHQmJTK0u+dO7vqdqWmh0+lYsJmMumsLSNinwt1pSkur8qWkpyRznA6KZNQ7SKBWpVXl3DTanWGIpMhimJXUpKWEqSVLLLCXMJyE5JA5A56hFr2f+MYnTNajdzmTntQZsKlOw7E0NnoYgtRltitvx6Qwpl/lJS2n1HCADvUPTSQPPJx0JTa5NTcD353qTR2WI9TKTAs2Cqe4/EAHuDz28JWogjBZAA5Jz04VKu9hizYTsk4G1ESkw1Viy6vcUg+uyt+8agUsSEu8JP0iD6QKEnCMNggjJ5x1fx7Zr1CrcOw2LpolAVUoimGaZQKcloyo8bafcSCMJ3p5I5POSehbqMDSs8Kixy0vrX05tOtXa/aN00ifXX4VNYnPz60+p9hSnVuAIS2Tt3AN5JCQMEdcrbm2nal31+m1x6hRaQzKYZo0KmhL7ykBkF5SmmtygfWUQApPhOfnqf8A2WZjwFTE/DXKPTr7rFwJYr6GKlBZQyxMjhDTaWCvIZa3FW5ZWoq3JHIA5+CO6qDSDVIladWhuZHpioxdBVtDZc9QgoAxgkA588EdMORjMVsc4i8Z1KrdZqVdor1PktUqkvPUz6qlD1FLfCEfxtnCglKioBIJJByeRjpPayaj9vFr21G0o1Fp0qoSazEcXGrVIp7s/a4WQyMOls+m4jb7gTkA8+cG7pV0Pn4Sa9taHB4lxW+4u26TRk3rf1x0OpIpg9RM2p+vCSXV4QEJQg7UAk4SEgj+fnqFQu4PVKr0mXGkPuWZMddUlqnUymxC2wng+oZRcUtxasqwEpwOCSeR05a6rELFsfzIzZYzBaxn+JS6g3lDiW2itX5qUY/9xNWqpytS/sCrDeSBxgKPSauHucsKnTfyGmVSp3KoJ2FxSvUS5nn2tYCScjGdv+3qdVJlDuKwNW59IxrJuyZW7KZqz1p1CkoWFNNs15xEKOggcKKPYVN5/wAIzjPz10/Ma1/4d0+/9bd/+LohnuYDdWF2UAS3vO3rwr9xxZFrajpoVMlU9IfUKf8AUy5DiH9pwVKSgD09+d2fcUnxnqjpeldNiTGKpVNTLtqsthYWltx9iJEKwCn3sNN+5JUpR2lXOE88Z6+fW9FQJpLH2J9JoYEnIEwprLoda2tWu9XsKwGmKo/bT7iaixGdUzMUrOMIbIy4En2q2pOMDnBB6Xl+2rN0LjLsuDMqsdx4eopuoAIdSkHATt2A/wC77eeOvoa7NShTzPmGQo3hEbQfrdZmVm4jVKsjbIdVuUXAUuZDZxuzyeMeev8AQj+Ctaz2qX4cek9D1Wt9D9KEWfTorVSStp9pLMp1bS2FJAPpuNrCiScHZkeeibHEorU6Mek05Uuy7t3vCRNlW7AqlKXT3THkMMKKElQwSQlQ5CgRyDg9Ku9IXYpppesWz7lrFZpT8xC3V/XSW4wjJTkZUhx1O0HHHHI8Z6Saw2+IesjbMYlO7I9La1TDcVjVKs0d6WpaXEVKMkKUjG0pI/UEq3E8HkH+XUNjs4v4W/Gt2BqLRWlRW0x2YsZpxvDCAEJ5JKiQkJ858ffoDQMhow2MQQYIQ+zHWW2Jz8umUm21OSHBIkKZWhDklZHJVlGFk4AJUeR1w04uOn6aXpOiT4rrSQvEttmQEP0t5vI3Mucj0lZUkpOQFBPkcg9YGdfv/uI8IggrGjS9RtJ22Ha7Tr2uZtxai6qR6bD28kgkgbQDn5/fpO16/wByDXFpmXtdVYl1dSip+hiNT48MAbUuOlPuWvaU4SnJ9vPHRIGbgTLGUbaoprs0Psu4rur91z4DaV1RbTip9YfDjpUgpKPUcdJISlaQUtpwkEA4KueuUimVOy6hBZdw7GmrS3HmtugM+CSsKUQcDaSr/CME8EHqnSSuCd5Opy+3Ea+iNSedkR3KTdxalJfDClhHqFhWQVDCsYOP3PnpWXZ3MVq79baHBvirVeMu4ajUKRTqtEUMwHIiUr/it4CXW3NytyVA7VITg8kiEVhmZc7DmdAZVVPc8R5Cwr+g6dJvyuUhhyntqOZEF1KRJRwlLiULIKQTn2q8YzkgjqtiLTIQfVaLC18emVbyPPGR5/px1zrqTWcGVVWBxPskqIbQU5dUClCU5O354+PHz1ITAKdpU+EBIKvTRk/Hkn/q4/c9J4jcZn00puRlMhlDpPG4f/T/AKOuM+iw6lBU280otupKAttXIB8gcEDx45H7dMrcqfLBdARgiV9ToElqpQ5j0uozC1KYPEhwKLZUlKgduMgJUSf3GfjoB7d9S9Z3rkm2dcdpTEs1CNIq71XcYcUppxD6GW2cH2hJQoEfI2knOc9dCthYpJ7SN10MFUgZmh9ObColyW9UrgvbUBLExvcUR3m0qQoJHnkjyRj74HXBmxWFUZUWbR2qw1UoqZDC6a8AlofBcTncAeFYwRwfv1tmETJaBWC7DaZk/Eq7WXe8eRbNxXVEYcrNrU6VAaCSpK5AdWle5oJ9nqAp8fc+B4685Kt+G3a7dyVKh07WKShVBIXU6bVowjvhASVlSVHHG1OD7cgn+XVFNutdpNegRyfWbe0f01ptjaCU1rSaZT6KiUlleKdEZ9CWS1hAWoA+uglXuyTnOc556MNFdErwq9cqd50yz5qHJqsrgU71VwC8AEuPtNLADKl8BWDglP35M9xLKcDeUVbER5Wn2u28/ZlYOt9hU+rNTir6WA9PMVcY5WoqW+OG1gqTs59xScdKyo9lVeoerVPteVcq5Nq1BqRJpRqfFUiLQlfpoTLa8kuBO5fGEEHJ694YWsAw9fmJEDtL9fYNW9S1Z93/AOf09sJkwbkZ2zoygccrynekq4zznjB6Jrtu+VCp7c+DKlOuOby03SoiT6mB/i2q+2MlWP3HXPerDaQP4lattqJievLXCdAUGpKmpDpIxClT1uqA84UEexBwc4UfjHnqDaGr62JTFFq1RdqNvtqQ4qPeLBddh7TuJjT4oU5wR7W3m18ceonHXRr6B9GoTn2faNIs0E4jU01uLtxuioProOq1PlSWwAumSHjHcbH+ql1KFkHGeBjIP36/ar3X6a2fXZNl2zQZ94VZDpaTTbIjGUG/8IekK2x2lechTmR9sc9SNU+SGGMStHVsEHM+5VY7sb+pUydEFv6ZwWFhCEcVmrKI58kIjNnjyEuEE8E+erZiB3SUSkpmUnXilV5htG9dPumjFChuPKS5GWBkkZz6XkA/v1O5FZC4/Pf+I9SHBl1YmoOv8RqTHvHSmjRkTZQL8ykTlracwjap9aFtoVyEITgBROUnIwcmCLctSuUD+1D9rU+TIn5fZUkmO9H3ZwB6OxasDxuwfv8APTlKqPWKbJPlkuFbM6kwXJRLbjUsIK5MZSnUDZu2jnhtQ3HPGc8nPnqouqt2pZFFfuG+7lYZgJJ9R6rKRgkjO0ce448AAn9ulkNqxjOeIYIC59OYuWdOa7rdMZqmm+j1Nt2nNnc3dl2QS0p4EcrZpwKVO/dKpG1HztV0RVbSTt90Qgf231ZuJdbq0dsgVy6pCXX2R/hjtAJajp+waQkfuevoOi6Lwk127mfIfa/2w/VP/j9Odv1nCla26L33R2WtStGX5yHkhTcipUlt4yGz+hwpUNw3J55/n89TqfQ+zmaoLtWsSLXkK4ApdQlU3Yf+RuCP6Yx1p8C1dJkwH2h0LFqice+0IXtGGLqiBFI1rcq7CiFFiusxamk/b3KRu64Q9CLus1L4tuh2wUvfNLYVT3B+6dp2pJ/YdTnomUf6mIHp2/CW1/biOR/lVgn1HMDanoVVYEhVQRaN1Up5aitb9CqKXhuP97aQkk/87qHUKHdTDBiP6mSylYwpu7qN6yR+xVhwdKbUh/2pn4jY+/rOjTfReP8ATZj4GLavdlHbtqM+7ULv7aNMrjnSQpCp9IlGHIVuSQf4QWnCsE8hPB/folpunmkOmlpJsmqdkFIVSIzrklIdiCQ4hS1l1Z9UoJxuUSADgZwOlt/uGlLSD8eZertT9+vI+HEvLFsXQENVXWLTDTKgsT5sUMtMstpCpaWQtsN+0hRUElTYzgJTkAHr6C72q1uyY0TRCbJYlv5fTUnlpTFAbQC2zgpKEbmwoqOfcojPOOpa6hcS7vjsZRba1PkVcwalW3p1AqTDt86AVxlyMy+wfXU7OjLDowpRacCmgsDISrAIznOeerah0o1OkxFUK/ZFApCWlU2K0iifSMobQclovAuDYkqychIyQTz1WVdEGkgj4fxJA6s2HBB+MkTNH2XrTmXZ68yvTWIsh+NS3X/q1zFIB2gYUpJCylP6RxkcZ4643fDt2jacIp7F3U2h3PIYjZZaeU89BWS2p5CGkJWsED1EjKM+Op9TOw2zv+Uo0hRJVz1Kg38ujqoVgVuemi1BuptOyNkBkrQFJQFbwpwgFeeEA5A8dT1C965dMevONUWlS4zTsdl+HDVLkIbcKStIcdOwZKE5/h/3R1nheGo17n+YQYOxC7CWkvT1cmU25dUqqV1BShPo1Car0c5G4+ijDYSB8bepFNuGxbbjyKZBozENqnSww60gtst527yoJSOQMgffPRgll9IsgBuYB3TqfIqNSfqjleptHYiyVR4c99G1tCcghairglW5Q548dWmoeoVgXfWKyit3NIp1LqUBNIRGn74sdYVv3ONSj/AKlBwJyFcbR15tiAIyuvWpYnbMqrS7fNL7VkKrtuuSY0yqPfVOTkSXd8hw5wStsYdwCANqVAjHnHQpUNFazaz9Zr94alNTnHWliHHr6W4E0jakIbUpkpU6Sc+4t55TwMcnT1TO2ll/qF1PQ11Jrrf8e/yhddmhukr9h0y2q76NPqrSUS3IbRbedlO+kkEKVjevapPBSM55wM9QaLpZb1h0Kn1e7tP6uDKRhySuMtlpagfcB6iPVPnGSkZ/brz2An1mdNQVQcKIM6x9tmjur9NS1Is7cAQW47r0hcfOSQVNZGfPlKs89CVq9nM+ltI+hueLbUZxaUCJbNPajqWpROE+uoFwk4+/x1TXY7J/sGMTndVQi2YpfIPPz+BjRsjsl01ZcTIuC35VZf8APrVqQp5Wf5dFf/A80h/8llJ/9Cf+roNQHAi16SvG4EyNpFrIm9tKLWrl7VaHCrKEvw50WQ8ltYHtKHVtqwUbwlR2n/39FwnPT1hbLyFo9zhU0sKwrH6Tt/nz/Xr56xNDtk7ZP6z6Lp7kdFCYLYnlz30WxWre73bmZtFEj6yoS2p0YMgpWS60gnBHPkKz/I9Hlm65azUkJtapV5uqBKQg0e40pnw3iB4Qp4KUj9vd/wA4cdfWdMi3ULqGdhOL1CjxGB9TCUztENUWZtAvHRtNCrcxlcdyp0Nf8RknjPpPbsEH7LHGR16q/h3d91x6X6J0qbq/GiRqDS0t0dE53dDgzVtNoaC2QoqDDpO3enKmlfBSodBZQ1W4OYqp9GUM2Zpp386IXi9Pefq0ltDrQdZQwtiWnYkHcUqZUSRxn3JGOes592OjP4bXehflTuDUO6Kw3Nkw24D7FKWth9tIKiPggKKnNwP/ACfHPQo5XcQ3VTzNS2F3SaIU9FKsqnrqbDEJsR1T5cMpYUQgAqUvJ5KsZPyo/HRCxqLpFXNRqXV6fctBemstuMqlqnttPMNq5CdiiCoE/wCHOOhJGMQxvvC+pV205AIcr9PeTJAbCBIQQ7ncMeecjpRXL2rWVWkRH4qmWao2la3HpiXZCXSj25CSrg8pyM88Hzz0OkMSDxNIOARzB+udn9dtqAudbVWjVeM0jcKZJR6O9JAylAyQfJwkkHjznpB6o2hfqNP7iq+mFcqjtWpzSnHIKkpS9TWW1j1VobQlJdISccgq+dp89bqcgJq5Pse/iIp6lGXxx7zOmk2gtSommNvytf6SufcE6Q9NdNYjBt9CfUIZ5xkewJUM/Ks9GH5LRam9NoqEsSojpTtpal+mAAMDY5jCFpPj789R1M6dUSOJTYFfp8HmU9RrD2m1ww/qIzM9xR3MvkqakqUkBIQ+lHClpAAGQcjByeOhuvu0FdVFfpemTaZlBEmpxltR1vvMqk7w7s3EJJWNwwNx8ccdW3EVNqXvJqS1owx4kruH12vyx7Kt23G60/ONcfkJfS+0hDYQyhCwnYW8kK3pSc/AV84649tdQuPXe1LVrejcxk/nzDNQeterP++kMLJKih4nJQACUoXkKwkApz1O1YtTOcykMUbYekYtxJRYd2P2BdFZYaqjLYfLGBkoOACENgkpzxnH8z46hsS5s2Ql8pcdZHu2kEAc/wB1OOOM+eT1zbKyjENLFcEbS0krgqSG0tK5HhSsbgeMn/o6hGA0/PFRCFevGQoJdWtW1tKsZ9uQDnaPj46FcgwmwRKufrDYUSaqLXLspDMltCF/TsyEqcXxyA2jKyQR/h56qKtqLpo9KSarUZ9PdUFLRIlQJLKHEcc+5sZT45GPPnnqhcqciKxkSjvaezeVDrMHSCtUKRU5EeIhbzMllKwUycODCjlI9FZ+Pj+XR5p3Rb9q1ombf9RYZmU+Q/DhLoXtCoqVkRgvaOVbE4znGAMddBKRYmphIrHKMVUn2YYRtKrhfioEmLLXMdaS6A+ke5KjkEpIwDjB5z5HXHTvtupNnXg3eFboMSuyY/qPNxatGTLSFFCtoLZSRgEk4xwRnjg9WpQBXrA2kRsOvSx3l7dGoF0KiIgVOFRqf6KsNLZpjYQ2fA2jw2AOMAD+Z6kWXcNfdsi4EValSK46kMqYQHREaDfqe4b1AJQOSorPHGP3657axboeWoVZNaS8iH+0ji4dsVVmNRo7iXY9dpwMkkAJypxw4RuUeB8lKQTgHoX1N18sO2a+3GrlzWr9LCLLoS5VGCp51LhQtKltBzwkbvSxuUo4BHB6bkYmRRs2PoazOcue3reo8qLLSC1V1s8Ptn3Dbv5CcqJAPOPPOeuNcvCyIjMi2aHdVPbnSG3Go8ZlRXhW08bWgVAfuPGPv1x7nOo5O06NNeoDA3mbWuzvt+rKl1O2tRbwjTlRVCXUBU31OR5jaV5jbXUBKmyoJx6iVH3fqPxCqPZfr/QmoU7T25KFeTc9pbzEN4GmT1JQgKUj1EbmSsZx7kpBI8jqzpPtK3WQ24/6H7yfrfsrp7EBxpPr+J3EW39utOamlNIuqtU5iVjaqm3K2G1IX4UAXUpCsEEbk5BxwcdEVHtqn0uAHLKmVSiNKIc323UXGmioDhW0HZn+nX0Q8O9d9xPkm/yOhfG6/pCqi6kav0ia3M/tzBrTYKQ5Fr0YtvOgfAfR+kn5VsOej+i9wFYuy1alTLioM+hVlh1lUNuz6lGenThySthqQkIc24O5CsnbyOuR9odAABap2Hadv7L+0fFbwXGCe8dlj1yTcVrxqp+U1qOogD0a9F+jmrI4KnGgMI3efgc8dTq5dFv2VR5Nx3hVYFPjNe9yXLfDbLP81k8n7Ack+M9cdcasTuPkDMF6TqDq7qYQrRG3jSaU5/DXdN1xltR5DZ/UpmFw4+OOC56aeQRnHVnF0l0f0jV/lR1XuhdarEZBULjuh5KjGGORHZADbCccfw05x5J89fR9D0ehddu5nxX2x9q+K3gdNx+sCbk7rb81RlJt/tvtophyVqZF4VoFMYEDJLSeVOHGORxyPd1H0+7WHbzrMW774qlQuStyI5liZVFApjqK1J/hIxsQMDPGVeeSB03qL8DAnvs77P8AD8zfeP5Q/tam6dagahQmbX1Ct2c/FlR2nWfq23FbGvTSpASFEHlKwSQOfv13oejlVqIrDd22U4kNRT6DitjyHCZDXODj3bSoc/vjrn1WKUCtO1d07qxYcHMHrr0itW2qfBCYrcN5b8lBdGY68IDRSkkYGQVK+f7w6kG178oN7R7WtG/61GjPekA6mUH0MhTKXCVJWDwCTjnkeOqVyBlDiQWUV2nFq54+ci0TVLuGagVCpFynTU0sMlxE2KUFe9aUDC0eeVDPHHP26sW+5y7Y9PYnXPpR9RGkvORw7T5Id96AgrTsUM8BxP8At6brPDCc6z7NU+apsfOdaTqdovqTV025VdMqk1OdSlfoP0xRKUqG4KKk8AEcg9RLjhWHSqu5bliu1ZNYaa9UUek1EtuFOeFHnaBnAznz9up76qmTJHPEo6Buuqv8INsNz32/uKHUjXq2dNa9TaPqFUKtMqFTakTYdqWolLofQ0246oSJCkkuLdcRs2I5UtSckjpx27onqrqVdkaq3L+VNWqQag0zUW1qqqW3GU/5oz6akJbLajgrVuOMJ28buuf4Ibyr92fR+Jq++N4yLh7bLZod30G37Tqt7QmJbEh92dGmiTDjqbQgpbe9YKUN5VlG0+Wznz1R3lpazErVM0prmp1PlyrnRJeiUudHWw/NbjhC3gHGztygOJUcgAg+D0AQK3kjCp4J2nC4NIq9TJSHnaRDf59Yop8stuqQjncEKwlW3gYyB/0dCtWRp9Q2ZlcduCEwhLynpL3opUd/Gf08rJPjGcn/AG9eGoHfvCIUj5SHa15WzcbBED6lttKUul2RFW02U58hWMfHHPJPHjooWi336eK1TERxvYVtkKOM8EZ58n48dG4I8rcwEI+8OJAua6rRoNOmVuqzHFJhsrcdkOg+k0gDySfAzgk/t0M1CybbpzCrkuqkPh19lTz7sWcE7SVJJKfCgr2gYB+/Q5KTcatxO1Xa0dry10qsU9MUBJeSh2FvSEkZJyjcBwed3VQ3pdp9SKUqDpzdP0Yn5MlhoNMNvJyMYTwVJ+TuGcn7Y6PJ04bcQFOk5TYwZRo1U7Qq8qo29MSlwJKjDp8j6L6pJUAoKDZSleEnPI5x5HVlT7FuCBRnWqUpDctx1Gx6G2iNubOdwdSkYdJ4wVc+c56PZxjJhi1kbVgEwkpmjsQsqiuQ2g0+oEx0ZLOceQ3+kf089Xp0rnSlNT6jWEOFojDcpwuLWkJICQSSUgcc/YYxz1qlU+7sIux2uObDn9J3RBosFC2JCWXHEAgqUAoqOfHXxFrlJjrHoUYvuKOfXUdqE4HGB0JsGNoQTJ3lpFumozWdqWYrYJ/U4vG/wR466fmla/xU3/z1f9XQaz6wwgn+b+qX7ULnrLpRV3vTU0FkTF7dhJOQn/FnjHT17L+5i29Jb8CdWLoq8W2ptOdhOrpzSlqIO3CfTB5SQlTZPnDmeerrKfEXQe8jqxUQyjiM3X24tA9WNQhqJ25aMXMua7BYhtT6yptLUVtttbY9P2hWFIWn2nxsHuIOBS6fdrtyVJ2RVbkpNL9Yo3RhU6s2horyMpWlshQATuPk8gDHOR0KKxTWFk115Zix5MPtce1a66ZQlanV2qxI35bEikRaTSHYqnGVJCUupLnDiRlI3birBBI4z1pz8OC+261oZVaNd06q1ahWpIaTKiSFNuKjImOLKX0542pfQgKCsjC8jBGes6gZrzEdNYXIBjFUntov25azCNi06ktQiYjVXrEJkInkoVvADad6CEpUSpQ8A5PBwrHaBoVp5B/sdVLKtBhBdc+nmsxWXFyCk8qQSS6oeAVEY8c9c4qeJ0FbG0k/5OdNbjqUOusU6k0GdPk/wpNBqCITr6doOfWYWEoQrdghRGSOQMDo3nQKBRajDorGqlcgS5zhaitw7hblh9QOMI9RK9xycYz1jA/OaG3lbcaNeKLcoETXe5oaNyPTYmUeK43+lOCThIVySeME4xkeet89q/cbasuzoNp16tE/QtrUusuq/gSFEJy2BuKml5JIbVnjwSAD0IIUg4jEwwIzGY3emmurdEnWJFrzUlxTYSpKdwIUD7dpOMqBHx4JHVNX9C6ZelAp8mi3HUqFW3mHY8qtx4qErntDCVIdR4G4AEH9WOjTzDE83qIH2l2zaO06bSrP1CqVz3XcNXbUtc+apz0Vcq5Vs2oQMgADk+M/frteFtaGRHk0q19JbjUJnqIVcFHiqQhkxmzvc/iEF0ABKSoJIPgKzjrDWpODBL7bRcX/AGHcsSksVilrMltSSYtwsRUutrGP0kH+eCkqSoEcHqjq+murjdAi1Wz74s9x51aWvqZtMeTsCknIAD/68/4jz1D1RbclckfHkfh+Ms6VUzp1YBP4e+0zreV+dwFi90lS021LpjN40gxmlR66ppMSNSAppClttMt7g4pxasKC+cIGDx0/O3OFcNtVemMUurQaPRGUNwWaLRm2yI6M7W0hW0/pJ/xZxxx1Uvl6YMdsgfjFFQeoKjfB/SKORrY3rRq5QlX2ifTHK9GqL0SsQ3f4lITDdbUoZCRlDqVgL3bhlI4xx00pF2ah21UW6NVqPHqNPQHW3a1FacbKNpBbW4wEgbVJ/voO3PJSkcdDd04Zc53mV2kH4GWNvVe6L1fdiaYwm5j7mwGsTmltQElediUYG6Qc8fw8JGOVjqxs7RygXZSKhWr4pxu6t0FC0VKRNS59G1IbbBdbYYwEJbClYBKVHnlROeuVZrB018+v7fzOghXl4svwzO5nVzvJuS56ZM0dszT63LbiIdi0q3I4+rkOrLgHqOAJCUhLKs8clQ8dOO2bltfUC/r90grNWbfqVMhsqYprzSg4hl9CCFtrSRvUVA/qUAnBJ4HNNvTY6gMxz6/TH8yYX/6SF29mMCydNLEqVCmO3DY1PJhTErRO2B1W4oA3LXg7dqMI5USoKHAwMmlMj0ykU40Wi01tcBoGU6ph1IU2sYCcoV7lJx/h+dpPXa6NVq6dSw3GJzeozZaQvBzPusUmr2q89Uqk7GgQ1tIEZVakpjNx0hSyUfxFZ3KK1KPHwngY6poV8absVQNC6V1h4uFC0UWmyp21R5GVpSEJPzyrHjpjdT/r8MCAtAFmsmQrPqN06rwHqxp9pJE/KmlrQmu3u86yp7YvCnREaGQ3uQoJJc5Az4Oeoeo6u6eh02p0eiwrRqsV+nvPtJi28hMdtRBAClOvEqRxlWQSU5AHUb2FjkylawFwsyL339tN9yNLrQaot41qmyXn3ZVVq0aauW5UXHI25bDSXRtQEupSUKSAdqtvAHWp+0LSSl2roxb1OiQWW6aimU1SVLbSXVrAb9VbrmPepTmVZP3PU1rGxAI+sBGOJhWoVamWRVKnT9Saui2xS6vMiMxrhBZeW0l9fouoDvJaLZbUlScgpx89Cv8Al5ruqWqtK0g7e9N5F0Vifsai1kPuR4e5G4qAKEHJ4PyM5wOeuU/SvZc2vjM6LdfXTWoqGWOI7W3NQ+2yQ/N7qrAlsyZH1bMpdApb0qHTVOtH6crR7nQPcFeokKSNvx1+WjrNpPccKiXRotc1KrNYi+sqV9NLyg+47CEec7eCkpHI563wvAXOk7Z/Uc/SeW03Hc84z+cKbdu6Wuz4mnlw6KRq1RagmRMYhzYyZKcNrWpwAkYG1SFL2lJO3pU1HQbs9uuZZztO0yFqoS2put1e3ZD1Ocmj9KX2g2UpOCDng8589H/mPUqg+Xbb5bfTj9YX+KthbHmG+R2zv255/SUU7trsmkXDMbpneDUKFS2pqkQmbwYjTvrowWr3BxYaUlW3bjK8kk8cdaDtPTbRTTOj/wBsYr9LciQo7j71zzX23Q0jb7lesMobG3OdpGckZ6rt66+6vQe/w5nOX7O6ai3xEXGPjtKqNq7eOri10jtisptymBW1V53K27GpyPv6DHD0k/Y4Qj/WPV7RNAdPrPlNal63Xa7dVcje9ur3IUiNEI5P00RP8Jr+aUlf3J66n2f9n+H/ALLOZ819tfa+vPTdOdu8Gr27uZtfck292+Wz+butNqWuty/ZDZSkhJIV/eIJ8J3f06G7O0Hr2qVeqlc1fuCRcdSgPU5TDTmUxY5eTvVtYztzyAFOEnjjHjq2+8DZeJL9nfZ+jz2fehffOr2iOiFRlW/JWuvXFDmyVN2zbhStbfqYCA+s+xhI2+FkK8bUL6Vca6NVddG5MC4aoKZbUSnPhq3KOS3FJBCUokPEBcgArUrZ7W8gYbx1y3JY5afRKoqXy8y/0L0Wt+r6lUS2bipEB6juAQ10aXTUFIQEH3tO7cpWCEkY4Azxz1d2vCv4W1clw0it1OjLpjjTkWlWtWH2Ir/qr2hpaHSpKdmEq3YOeQEg9D4atv8AL84QvK5B+P5S6qusWq1uWlQateV0VB+JVA4Pp6vQY88QkhwNuF1xgNKKCrGFAqJHOBgjo1DuplN1DVUKzpZb9alhS0CFSlu04KUhlIKW3VodQpSE+4o9TgH4CSevAOnEItXdgEe+ZCt6o2W9b1VRFtK7Kc1JCEqmQgxVWGyhwKVtWw4tROUgY2Z+4B6i1G06a3ApVNgXQ7KjMOSH3VS44QuQHUshCBvAIVhrncAQSP59UVX4Bd+B7xIeo6cDFdByx4Hw9T8P14lfV6hcElp2hUaWxRGoraGncFKpTiEpCEJRjhXtQBk8JGM56XGqp1ki/l1kac16gUpuWhchIeqKY87KW1JD5U4lSFfxFJVgq4KQcBI2mTqLGtGvb+B8JRTR/jjQn1zyT6n3tOPbJb2hmh8qdqZO0srdbr6zGTLuFuSzUmVONtISoxmwcNLWnCtqQDznIBA6dty99Wmtv0Btqz6bUJtdkNqMWg1FgwZL6iokJSHcI58+5QAGD4xmZerXTgjT+kcuFbzRdRO6n8RimRxca9IrHuqkySotR6bVnGno5wCWS6W1NuKTyMgJTkfHGWRpH3Z6iXm3Kn6y9t06xI9MaCxVKvPiLjLKjtIbWhZI+MqUlKecZJOOhWxf+Lfj/I2+ktb7uT79+szL3s/iTafTb8g6XsWzc1SpLDr0GuVi3lpju0xamXHWmktLCVvFxDW8jehOCjySB0U6LsQNULbbnWVU1XDbseS5T3ZNwQFspL8Nf06kqLijkgtbsIHu4Pz019WkMeIusK2+OY1qXZkyHUIkypVkTC24p50rWpCnVhKkoSlr9IaSCT5CgQP5dTW6DFYUp0MtJbJIKThxac8YVn+ngdTFwrZUynQXXDSfOqilUh6N9BCJdQUlC07MA+SeCkgD9usm62d52n1vXe5pzQ6+XMQl7q7BfS9EYeSs5bK8crIJPAKRwMk5xR0ytecjtEWgVjBOIpXNaanXqjKrD2prP5WWlDcy+tpLjnJSjeUgJ5IIBJ8EHz04NO9RLvr8kCBXYNdQ7EZZcdGXm2hwCouJG1GAP72PHVl1egbiShgYEd63d3qb2ran0Ks2SrTivWn9S1FrFGa3ipQkKUlKn0vtO7MFKiMbdwI5SoHPWuKLcNg1236Zc9iVdFQptdgiRFq0V9TjbySAQtvPgHng8g5+3SLNdek+vrGqEcYnR2+3qW00uQwA+ANzaPepwj4AHnz4H7dU/wDlcjViaYscuGQrIFOWlX1OTkY9EDd8/wC7pX3/ADZja6yTpH8SjeuKux6qunzJ7MdKEjep5hZdQcAj2AnyDnyOpcx6sSYDVOod8x969wU4WylSfkbUAqV/09F5c4jz0jhdRIxOoqtJoE36GuVea5LylSYkWOUbdwwkZXyd3xxyfHU/+00L/wACXD/5g/8Ah6oSslcqJE71IcMx+g/mePmmX4LffrqJObdXpO9aMJZU47OuspjgBOMFLAJdOc4xt8jrRemH4DWsNEnxZd5azW3CccOW1xYzrrqUbc5Dai2N4wonk4yP36ukFli4wJK7vfwxtTO2S2aLqLaF4VO7bZ9Jz88kLZQ27SHAcokKDZIEcjCVL/uKPu4IV0se3O1ZeoerFt6eIuj8tZr9QahCdguMtl1QTu2A4V5wMck45x1XWw0byGwadlnoL34aBaeWppXMuqlSrxkPQaUmmvqZgPPMSQWlJb9RKsJTgndlPIyT4T0gfwXrogXLqnfmjchp9xm4LSdcy0ncVOxpLLqcJ43HClHA5OOOeOlMRZQcTOirtqcC33zNJ66WNRrW1ct607aokJNBuhp5M17+KlxhxKfUbKFDb6Y3BW5Kxg4HgjpEfiAduUCt6D1xFvXHIoy4LlHC58NZShuK5NSw+V7SCpIUtteCfI65+ohsTrqBzJ/anpwpvt3tepX9Bl1CrR2w3NmVZpfqyXYkpxhDigrk5bbZPORwCc9NDX3TS39Fq9U7/pdGkTEVGQYCoFKabDmx1w+mlIylOAXRxngDjwB0ssclYRUHeUl0dvM2saaVRiZUZIYqiocqIttSwlgsrdHtBPAy6kkAjJSM88mw040ytGr27SdLbAvm4aJXEw3HZVUb9FDcllhaUhvcsK3qGcglBcSNxBAPPks8TImMukZEq9O5V06R3a63ZF+VGYiBKE2oU+fNVUUTkFWwqPP8A8FIW3jnGUkgdehWjncvQ6qkWhX6u0pdMcUy9UXXkgocwClp4Y3IXtIwf72M856YMo2oj5zVIYECT6j3HabQKolujPVGqflxIW5TWE+g4DlXudWRtAPBOP3z1VL1rozGrdUTXbKrj82Q2zFUhqQJSYYRyUJbSdu0/rP95RHyAOiO/AmZAO8L00yx4Vgf2MqApztELhaVBeaDDXokk7OSPckkHd5yD4+Fw9RtK6ZSy9S7al1CHWHUttejObLcZlK9il7lHY78/wAIkuE+OOQeASD6TGOBj1mXU6PXddmqQg2y1Ht+Y+8VRYVXjbJUlnJUh0tqKtiilSSNqgRs4HCs6csbQq56MI1TqdVo0tTrTb/rR4u1DrhAXuG3GSDj3ZGT5A6f4Hi4URPi6MkS2ofbfYkB2LLjwIkWRES42y/FioStpLhHqJSo5ODtGf5Dq6p+n2mkmYZsejoYlshKVtB/e4ytIwTkAc4wcgc5+/VP+MFdQ/xiPFypx2k1iybdYfp4pB9J+mupVGkuhbnpZ4UkjIJBTkccg9R6bpXqFOiXC1XkmS67JkuNuei4G3ULe9RCAcJIwj2fb+fjrn9X01WpRWcY9Pr/ADK6LbCpLd/X6RQ9tfa5239mNTmhV/UylOV4IblwatX0rk7klZSkBsFWQVnHAJ+eej+z7204afqjun1tXJdEyY0qnTapSKQiM0+EkgI+qk7d4QDjgHnP8uvYBJYDGZg2ABOZNlVPVCBA/s5SdCKRSYtQKGIz1VmvVABaPcFOtspQ2hICdxJVg4xycdfDYvq9aLVUaad0lNrM+EgRZsW1Po48WCtSCRvU0lxYWAAQgrBIH9evH1MIA8DaJTvA0R1Y0c7a5+oemlWVXqpSYLi31fSJFUlJKUlfpSV7/SWtZJJSg4CkhIGM9Cv4XWlGqmoVPcuvXPSabZEaPPWzFtdupTHEViMWgtch9TqyXyta17ioc4/l0DHy/HMJUAfczSncz2jOdytk2jajchynxbcqrskx4zq2WyhKsIQoIWgLT7RhK8p/bp23BTKTUIDwnVaHH2xi06lx5OG9wI55HHP+7rAuQBCBwTM/62903aLplV6bYt8XBKrlXixg63RqQ0ZRUcFIJS2CrJ2kAAjx0IJ/EUuGBFdGlXZfdRiKIQ1Iq6ERWyrOEkl1xBCfBP2/6PaFUbmCbCTsJm2+9fLs70O4OpWlq5o/QaInTwmKgsyI890PPYWShPIDewD3ZUMjHwB0d1D/ACA6c2/HdqF4QIclba1qRMeQyiPj9JGCnJzzwnAx56iuQm4lj6RyN5BoG5iW7bdPO4qg3ZXKxrz3O1W5ZcyM221FkSH5q21BQWHA68cFBQsjLWUEnzx0wYekem0y6Ydd1EtWmOTLaYVJgVtuGGZT251DOz1yklK/4/AUcEBZzgZ6jt1PYWzjPb8P4lnTBaKwnOO/48/LMt6hIoNNjMjS7Vj/ALdMuKLlDVMQt+NHd3IDykcHaobm8gYOD856j1eyr7pkiwnpVIiTB6SZFMgrT6QI3h9bS8j5cK0/PH+wSWVBhhTtgbH4kS+q3ScuN9/yBhFoyuoPSa/IqFFahKnzipykO42MEqcVsIxg7d+MePb9uvu+e3bSG9wTVtIKJFkNSkSGZ9PjoZUVoJUFKDYSlRCgCAsLBIBI+OmU2eCMA4Iibq/FYnsZBvLV6+9P34NiWtYX5tW6gUpYqLKPpohT43O59qSDgHG79k/AVukFOu3ukodualapz5FQTXxUVN24jcmMz6G9CPaDlwhQB93tB+OvrE6oW0hhtmfDp9kjpuobVvg7RnXE3pJoJadLa1euaPBqa6OqLGtOltF+qycvLWNjCD7UYKfeopR91jHStvPuF1f1RS5b9j0kWLR1socNOpD++oVBBCUoL85IG0bUpVtZxx5cV1Gx8Q5PE7CqKV35lHQtMKRSCxTo0IOJdf3ssx28hkkZKlYHPHuUo/cknnr8d1vp9v0+bQ9PaE1cVVcp7yniw9mlw0hSSVBaCFSV5DSfTYO0KVhTozjpDkk6RHVIPvNPnT/V7W2ytS6YunPSp05bIlsTKtbwRSHHiCVMIfYW2pK0p3cLyARt3E4zfWL3aUj+yleWzaECpwC40ioT6DVRHTGUyoqBWiU2gpCvglzCscE89StYa29OPiN+JaKkuXjP6/GFFW7kNOKnQ6PR5Eq4qKaY04FyKlTHVs4W4XAVOs+qgAg/qJCTwf36K7+7x7KolxVm4qTeNQua1DPffZZtJluqLhIdaU2t1yKj/OUIKXFJC9pSFKOcE4L0vZxhefXO39SdulCHOdvz2gVo53UdjtOaXbdq6xUWjuTVIW9Rqu65S1FaRtSVNOpRyB7c4+OnbQKnbVahpn2dUKfOZc9wkwHm38jH3STkf9Z6m6k9QT/t4lHT10V718zu9Eiy1LLkGMQT7lLAO7H7fYf+79+oE+2reeiONQaLGIIWjKRsSSRjBIPj7g8eepAzLwZQVDcym/yK2G++qot0GIxLcUtxbyWW9y1KQhJJIGVEpQgE7s4SkeAMV1Y0crspx2TCuxxn1XfWUuQgOl87gVbi4FlSFbdpGfB4xx0XiAnLD8Is0A8SdT6bdlCjR5FQbjzJzUJLDtQhNJj/AFKwBlxSE8ICnNysJHHtByBnoSvN25Lkjz6DeNm5gP0phya8xtccembwHmGW3QnIQgFSVr9yjwMcJ6YorJyp3/D+otkbGk8fjAi3e2Wm39XotfTQPyq2mm0hqj1ZBXUHAltISXnNyti/OcFSsgAbB066Rpfa9uxIkSi0mKwinKV9I0hG1DKlZ3KSkZwVFXJ8kkk5PR29QwUVenpM6bp8Eu3eWroS2j6gKSHByW3Mkg5Pj+v9eg7WbWfTnQSz3791PuyNT6eXg21nLjsx0+GmWgCpxZ+EpBP8up0Q2EKsqYhBkxCXm9rF3UQqoq/IVTtGw4sP602hS5SW6hUGVOBJcqclCsx0kbiIreXDlO8pB6ANb+4XS+tVGDStEtGqNKpNFhNQoFbrdCityyhDePevhkgHJBKcnyRnnr6Dp6hXWQDgTjdRblsmLSPq7VrwFRpeoOvbtJaEX6WLAt+GJweQ57XGicoYaTjHIChz+3S27bfw/tXJuqreot0XVTVQVSHEhMZ1yU6Dj2eoGtqOEH9KiU/B6Xb1CDyoP7nqR46FlO/Hymnrk0L7frepLdM1KqUCd6uQqn1F9DbbnPt/gNZP3xknpi6Jao2tTLba000v0prTcWmhS4z8KGWoKQUpAQ2VjgEk5UM85yAepTXa667DgfGOqWurYbmfNh6t3FqVe35Fb9YsdtFAfDdVgqqj0urR9v62gylHtUFcb8bCM4J46LdS7csjUKE3ArcuptBuQiUldOfMQlaVJVgucrCSUjONuRxxnqc3pU2mvOR9J16vs+ywB3I0n6yutxVwO0iHac/UqQ6zTNwaZupRdlobJIKA8UpcUn4G5S+phtutP1ZpVIgqekthTjcyLlj005CSv1RtKU8gEgkZI+461ryzbbR9fTpXSdZyOx+Hv8ISwY99WxXHbtrt00uoS3o7MT6WprK1JQhZUFettQDt3K4wok45+err/Kfcv/drb/8ASH/r6uTqURQpIE4tnQWXMXRSQY2K5cepV91dinWpb1IeR9ahp96OtZVCj+kfUUv3e51Lu3ahPtUgkkpPQ1eGikO3ULuS4KnX5opSC4IkH0Uej7SFOjOMqAOeVYCQcA89XasjVOUU80TGvOptR1XNzds1Rh3DSm7gtF+ZTVs09E6PMQWltKLriUOJCtwSr01YSQo4HWfex/8AC01xTKo16/SVC3aZaL7b0RiqMludVXoziVAoaJwhlSkjLyjt5wkLIwMFgpRiYWg2EBeOZ6Eap2tqRq7RZ6qHpLXUSapGmRmma7MQiG168gOp3qRuWEp9yQQkHYv9sdZ87a/ww5HavqNR7jt592oT0U1ymXDbMh8BTzT7PpOOw38ALwSFBCsHjg9LSwaSg7w2rbUHMM+5ptqyJFrwhGTUpcCQ5SX5bi0uLKwRl0LXk7gMg+FE5856jW89Ir89pFt2Uq42pMNKXmJE1+KylCHdyi6tpSMJyU8r45456QxOrEco2zLu+bJumoWy/dVW06ptMhegtMeoW/VX6lFcSpSVbC4t1aQMp4xgklXJ46+u4ak067dEoVw1b6cQ5UWHLdeylK07UoPqKKgQdpQDkg+PjoGyG3jMeXaWloIo926GUW4orjUuPKh+o3JjvBaHvC8+324OOCng8dANF07otyacyYLkgRpjVbajuSGyoPRWZKS0c4AKU7mxggnJBzj5Sm1kNt65Au7s9t7R7VFpilVyZIeqD0V96d6YaXIS05n0StHlBxgIycZGc44JE0KgavQ4WmVPTW7bumDTnY7leiSWmBKZaWNrRUQQSpOCEhJ2gZBSTnqtHLc8ydlxsJMsLSjtesGs2zTNXpb9ak3RIMenpmuSrjVvRjev0cqQ2nKkcqTjnHJ6f102pqfG1Zpt4WvUG59HnusOtPxC36eUJ2EkKKf5lOc7gAfA6JQ2DkzdiRiUV/aVXXq/rBXXJmnVeh0qL6CxKM1mntOneEKShSgdy9ikkoGOf7xUeu66dcN+NW+qz7ii0OFT5YT6LzRlumKEKQGyj08Ba17SQnlXGcY29NL+TAignn1esI9UqpEo9qzLMr1xzrTROjOelOYTGalJQCB6YStwD00jBXyleFpxxnrrXLpsC27pokmZrCJQqcNEZuh0l5FTfkupQNpYZZG4YSNyjnZg5PPPW12FDlZtiq+Q0I01q5hFEi1tDrknkhOF1+azTkK/fanesZ+xHS61L7wYdqwG69ItKjUN1pK2XGJwlVB5aiDtaZYQEJUtRSSNxGEpPn417GsbzGbgVr5RFfa3fPqtqVef9j2pQ9d3aBb9n3BT2KlGbKktpddS22r0/eoJ2eorblOVZJAc6+2y4KvX11K4bjnf2gnMt5clT5Etlpr4bQlSwDwSo8AFZzg4B6Uxw2FhKC4y0BNL9cNPVdymoHZpTe2V+3bd0/hpE2/chLFSdcQ0tDbSkNg+pteUtSi4SnYTx56rNZe/KjUppOmvb/b79UTT3xFl1GESGInk7S+chTxAOEjdyc4I9/WtzibkKuRBzT3u17zFW4zcIh02twVKc20yROSuS0ArABL7aQpQ4GfWGfsOqDsa1m0p7K6XXNOKLoDeFMYuOpLrM0PqXJP1LgO4IWgOIxg5AK8YwM9CtisSqGZuoDNNFVL8QntmoNHjW5edIrS6w3/FTQTGU89jwlzc1nAOMYx5yOqOt9/Opr5U3pD2sOREOcfXVxSIeTjPOSFnz8p68dI8xm6ydhEzdOvndnqpeNRRq1q5FtqiU4LQxTbJcbUqSvjJcccbAG0Hx5yc46oJFq6e3HF+tkX7dB+lWp+d9VdCmTKHABcAxhAKlAFGM/uMdAxYt5ZgK480Xdo3LRe2WNctUtGsVuoMVGeVuLE0PlTpSNjDb6k/pSlQ5JUrPAClZALLVufUDUimVOtxLb9WdFix5dNp7kwy2HAs+4qWAFKVt5CAhJBGDnnHmUA6jBByNMFtMrVsO6dcbrjat0iioveKPonaNDceQ+IwSHwZDKVemNxeCgEjBGCTngMh6K3bM6qQaFplGZgR6e4pcuMyy0lS/TO1v/ErO35HH79c3qcmwgzpUEBFg5As2MWmGbISzTpaWhOVZdWdUhiPlSgVMrRlcVW4Ebm9zZOCps56rJV46hLvR5MmdXXWRFVERZJt/wBVxpZUFJfMvf8ATuY2qSHQpIIP6QcjpTqpOWjlyfKJZ29pDfNUebu38ko1srZQtJqK8VCf6bzqFhvcEpjp9yElIKF+CRkkksDTi+9M2rmj6bQ9Q0ybrprHrBia7iZI5P8AFSk4Q9sJwUpHHG5IGOksupsqNo1W8uM7w7tOpyrJderF1Oor4ad2pVO9qEtkEkqKUKKFpURtyNgHgjx1f0m9LRk163W2KZHZS3K/iOLeadEpJSvjcFYJGQQCAcD5+DSxdOhtz/Y/ieeptXiJ92D+u1X0wsm54t6ahXdFotPp85Zbp6GlOTJatrSw2xHSCtRwD4ScfO0c9Zwb1srtDoFD0i7brO/yfW2JkiCzWHA3LqynlfxX1kZU3GypSTk+q4C5kFJzjqUnVWB2/wC5yrQEsLnk/wBQWtOxAltNcranlVCqRJi5rzz635FRcwQkuOrKlrXt2gZJOckAZx1837qFaemER6nVCo7pTURkOUiCpIdh5CSfqHFZRHHO3+Jlw5OGzx0TNvpWLRC/maC0aLqbrA9MRXojMWjRJxMymFCm4ctsAfxM5C5RC8JBdw2PTJSgDHTd0ytWxdKKNPq1WqAc+jiORBcFWcO1WVgpbKgDglW/a2kFRAACTgdA7CtYwA3NoWS7Z1VtZVmGiTGJVJiOhwImyoT7WPeFHlSNnnHlaVDPj46v3XNJtYWw3NodIqsUtH62D6bcsyQcFolLe7cEqSSArBB5x1CL1J1dvLvyNjmVt0jrxz5vnuMSkkdumktRVDp8dyfQhbu00Fim1FbAbTkFafRJIWNySjatJwlRSAAernQLQepTNYYdWevyaI1aZLKaEuMylFOUUjAbXt3pHsO7OSdw+UjrVrQkNj1//wBe/wAZhssHkPwH/wDP8iH15dqL+tNMbsO7LYt6r5jJkSBVmlhxCTt2JS7jIUTwVYHnlPkFE3V+GNpLUFrvSlaMVmyoyXFRPqrLqZZJf3cLUGi2UgeCQCM5ynweq0dkU6Ttv+USRuM/CcKR21a00VwI0W789R6Q8gn6emX7AbqUeSlIyVILyErUlJBCsqCgRn7Hr6bn/iZWwhbFHqGkWpLEFwGQYC3aXKyRuSFpT6jYKhj7f7elutTE61x8RxGrYQNjJsbve1ysz/8Avp2Lai0xAJzVLUcYrcfaP9VtSV/fwM+OplD/ABPOzy4JaKRcOo0q15SlkCJetOfpqiftucQEcYxjd/19IbozzWcxyXA8xvWjqvppqFThOsS/KHWGl84pU5uQFkjGcIUVf7ur2LHUhZTUI5C0EkgowQg8YH8xwT9gepGQocMMRoYNuJFlGLS32nWVhMZQwtO0D0STjd/InGTnAOP3PX4uQ+07hK9yFEAqb9xSOef2/wCrocYhA4iQ1g7y6FR6tN0o0CtdN5XpCBVMQHfSpdvI3pT68+VyG0lSk4bTlxRIGBkdUGl3bVctw6gxdYdU7tl3Hd/1JaZutbK45jNlJyzToahiGz9ln+OvaMlIOOuv0tPhLqPJnP6m3VsI1rzk2hp7o1UqFCagtMqgJgPLc3Ijx1Fzd/FUj3LUMZKUHcdvKvjrFdsds+m92U1V1RLiua64aP1VB12PRoCfIP8AEfU46eR8IB+3TWHlyTtOfZT4zDMDqlrz2n6bQK7+SP285Jt54Myk0WlP1yWV/pwl6UUMYB3ZUlO0bTnqRe/dJZV0ab0249J6XdF0SqrUG2U025au1SIjrQO1xSY8UpC1bUAJSlRV5yOMdCvkyUH1O5/CNVK6VwPwEBaZql3EjUevOwG6Rp5Q48lDcD6yjojMuowokqkLKnsHjKkrKs44A46C6F3fXGzV67dFwXbqJGfuF1T8p5+YmZDR6SSgLYPsJbGOBgeBkq6JazeMg7/GaWN6aV29/jNlWfo1ppeWj1k0m5qXHqq6fRGHG6hISGKk0FNIU242+2Q8yreVbtqtuVY5x1OTB1nolFXLsvUmJd9HmqMFuh6mpVJ3j1lNN7J7aN3vKQU/UMuFO4Aq+ekWVh8EnBHf0/kTo9P1LVeQ7qeR74l1ZfdLTLVrzEHuItiXaCn23GEP15A+idWtBbUtipoK2d2VEgLUhQOOB01od4T5tKpNQp7cdEOn0ZFHZqCB6vqRkls59ZRIOS0gkg8nz1HfcazpYYPr2I+H8TrdL0dTjWjEr6eh+M52/ZFJrUgIoEioVV0jcUMIW6VZ88oTjjOTk9Xn+SCt/wDiVVv/AFZ3/r6UniMMqu34R9vU1I2C37xkaDIaYs6kS59YlwFUN1CXKLRJTDsBvZkBPrqCElKgoZ9u4eAfk2uqusrE8QWrQtaTWp7kxqM5Coc5DkhltRUPWWDtbCGyNxJXkDkZ8H6NXH3RPiWHlzmCtLk613AldNh27UqP6Dy1RHpsplZSBgpd9RK1DlXIChn+XHRhQbyr0SA47qNd0RoKf9RqS5UEOKVgYSvdhIwDuwj3AfJOevNpzvFoT2hXSe7mwpgn0GhuSa5VqVThL+gpa2m1VBASUjYXFJQnlKQSo4BV0O393HaZapWgxArFw0u3bvZRHcZhRJzNWeZ3pBcbV9IV7inJ8DhaD8HPSMYMsLa1xM86v3zWNRWbgl2FplMlNWNWlxajU6w4I31b7cZp1x8xltpcbTlzztKipCiQkFJVwTAa1F7S9SrNX6jchlDU9So7qm/WaacaUtlS084ICjx889eJw2xmAbYM4fhQWTcLkC4Ldvi+ahV6VcVDkvKSsOR4iH1+klsFoqUhamwFhJ88ZxnJ6fFyW9LtftIBvukLLdIgJYlbElyQkJcWMhlOVqBSoY2gknjHQPl9owEAZgr23WtTLa7NLYpdEfqS41G9WnpeqlNdgvFHqu4DjDgBSpIUE8jBCQRkHPX1b1GXbtr3CuaxudlIYqKZaHFZBYktK2FPjlMhKgfP6h8DpWwtzDO6Rm92E+mtu2NcKWErZmOIAVuGcHaQAMcj389Bl16WQrssmbUac07CVKrEaKqpNKBWzvb9FakrTggZSklB9wPnghRcow+Yt9xiWDHb7aXa9SoeplQtqpXnVGajBhR0RUoZeQp18spcDgG5DbQcLhGeAn+XTlodt6wafajy9ObMr7v5NHZblfnFzRkVBuoFTqkr3HKHA+OCT4IGT1QGxzFaDkBYPa6xdabvrDFrUOVpu5AnNJmorTFEXIeQ+l0guBJWU7kFCVA7uFAH46yb+KbrLrd2qW1aNt2P3JzaKak6qmKduGO4IEt1I9Y+kiOUgqUlRThQV7uPgnrVOTiYynGY9NAtKXbj7cqZOvuzaTUZqYzj4qNTjtyZDz31C1b1EJ2eGmlAJx+rHx01tINFrTtfVq2b6hUINqqESU3HilptDcJSm0KX6aUJwlS9iiTknkgYBI6SrEtG+GMAyF2kU/uxe12vWdr7qHVK1brpdZoEaQ3HajREIkuEbUsp5y16Y3uHcSnGM9MrVbRGJqfps/p7VqZ9QiWlbS21LCcIWFJJBJ8hJyAf26JsasrNT7uGiJ7Pvws+3HsElvXZbdagQahNjNxZlTq8hAcdZQtLiRtASgEKTjIPjPnz0wNXe+ft+02qzIpd9UWtuNtOCQ3FnoP0+xI2kg8HJVz7gkAcqHWkliSZhIVcCYr1G7m7y7rbsdoz15LjWo27lyhWc2/PmVQ5HtdksI9NtJ+yTkcfpIz0VRaVWVWk1bVuaFOUylxdqmWa09HpMdpQ43ABTzpP+IkJUfk56xiinBMWAzbzpRqZe9YiN0pu96DTfpyUtQrfpz1QcSkH9O55Rax8Z9Lodrdf7fDeidNNRNWl1a5SXHlUa5auIgjJQ2FkrjMBCGxt3HKkjIPGfkSXOyjEIBBvzAW9e4vt17WafOn6bw6VMmVJ9ba02m8lyImSpSvRZkuA+qjJA9oSMAhXjkxrEur8Qi92I9w3BBoVrSg6hbVAbpxmqfClJSkPSnFrIBCwoBOCSgg+emkADU0WNziFlxaH90V5KrEy6rgpDcx6d9HT4NRiBESG2CourkNshPrKy2NiUlP+sVc9OahdmmmV22rSq9VZEtqSWGg8uO+v3KCTySolRwf0/wCH/YekPcF2WOSnX96Dk3t80s0mpP0dFo7hTCqb0oZUpxTbjjqwt3H7kjJP34x0wdH49qCAx9EqM64YzmVM7VLjq9VWA4R4+OP6dE7lkyYpExZBDVmLZemt33xrFcFXg06DRIi59Qktx9slTRZaSEKIHvUf7u4jaCnrF/bv+IF3Ca/axzbfl6VFFqzt7rDAgrDbDeNiSp/byrC8k5wecDqbwPEDOTwNpajBCAd8ma4uCgRqxQFUOet0tPpSFOxhseaxhWUKAzgEA4+f366UqFXBHckCppeS66XogjoPqRxgjC0nIKkkA54BGMjqF/8AYvylA8jfOQaHp/QUzLaVX6s3VJ0OQWKfOqS223Xl7AXC2ykob3qQk7UoT7U52gAdD1z6WUTVyhPRrkaM2vwT+XsUuWv0GnX8725TL7YCo7g3JQVNKOfnx1jnS23x/Uwq/MMn3x/cq7d1Y1q0KuaTbOocCqXtRqfGbefkxkByvUtCsg5Awie2ggpKkbXOOd2R00bdn2DrPQG7q0queHMiOnYZEIFTSF/3kPMnCmljPIUEkf4fnoLEDDUOP0lVVpQ7T41Ps2PMtKguu1dCKjSpsBw1FkJSt9tt4JKST7tmwoJB4OzkHpOPXBZ+nSGpNSfZhOJrMyYmIttbr85s7RlplPuXuUD7va3gfr6u6ez/AFYE5fU1hrtXaLmZqjeGoSIdoaUsTY0V+PIbaqkKSlUkKCiktvTEYDCVuAgtx8KwDlxXHRZpH28twI6KvPtn85kMR9sqHAaV9IhTRKvVS1zyXFFZUrJ4GTgdUBQgy0ndtXkST6rqVSaXHdiW00ipSKaPSdeZkbIaNmOHHhys5OfTYz8ZcT46hWtEeq11xKzUZLlTkQKrHREEaMEpZSWitaY0NIwkZwCrBUQkblHz1x+r6jUdI98/ntOz0XS+GMn3x+W8M6vplc7NqSYj1l1RE1tbjSnosJS1pJKzs9ZBIOC4CEjwoqOeRjMmnNh9xVH7fXLc1Hnus3jSokyGmo1yJ69QblIlOCOtSHh7kKZ9PG73HI8+euVhqQWYEEFR6dj+U7KsluykEEMfXuJGa7qNbNOrh0HYpzKQdRBDTPTJdkPMU+Uv0cfwFqLewLWcp4PGAQR1rPt2789Rrg7rtRe23UG2rdjVnS9lqSq6qRBX/wBs2nSgJUWXPVDQ9wPKs88nHjs9Lq8LVnf+DjecfrEQWjHA/jMfknut/K2I96WpadBuqZV3Y8KPT4lSRTJUpK3UoJQor9IlAyrG3J2geSOresa2WBJdmaJJoVyxKl9MupLkMR0SoqEfUYKC5/DIczyEHkp9336tG6YYY5kDHzbb8T8rku3KlRaTToFzQUPU3elxqTvjuNqcAUN4WnYjI55Vz56i1vSeiRqVQbmt2zIj0tsP+tUKY024XN/3W1nI8+fGf5dDjIOn0mcEA+sGl6UUS1U0qsUquVdqVU/WXPhSJJeSvZgNktuZKSkKABB5GPjoauHQ+sVOmoqF6/kFy0isSnYwg1GlJQ6whAOVbslK9wOClQOD4x842CxJ9JgyAMesTV5/huaCXR69Zrna/TbfalPehBuOzpYjOodA9xUhv0loAT7gQVDg56E4faDcdsT22dKO7zVqzm2U/TBmtyXZ0d2RuKfRQJCFJV7MK/WOFDBPgGWbGOfnNDDvLaQ1+I9YlVZoNB1O071JjLjOOPit078vfbQk7VFRYWpQ5J52YyMH962RcneJrlLnaS6g0hrTehx9zcqXZNTE2pVvCUENRniEiKxhaEreWN/JCckHrK66WIbvziestYLzGfph2w2JpZTKFTbeo0GnRYkAy0QmOGGHVSACtasFT7xO4l1eVqASABjos1KvKJR326NSGn5D8hMmZFp8RIRIfDbeCVqBwy1uUkffG7lWMCnOTJTvuYE6+WPMZ0WuKfcEQ1etMs/U02gxmSWm0IhL9qGVK2qJKiMq5UpeB5x1j3tujat2527iZqVpVVPUbU66ijpp6ozzrbzxPoMoOFqUneo7SVe3G0EjHQ2EFdPv5zEbDgesrXOzzXfVy7ZRoGjtFsq22mnt9Uu1lt2TW3T+gKjoV6rbSADyVJWRklPIQG9pD+DTStatL4NrX/3PW7bSW1tyZFHtqnpbUHEEje2wpsKOUrIBJWRuOD1O3UrUAV5/KV/4SlsrtB7Ub8HFjSzVuuU/QXVik15LTBiyaJWmXFy0KSrJwUqCgVFIOUbcD5UCQfPfuT0Yu3R2G5Qa/SbvtCpVOf8ASP2dVypUZ1op9r7T6dqFo35RswT4JPTquo8bc8wT05R956ZLuKDZNwxrVgtxatIoEZMRMZSw1MYjOrbSUbwNpCjDGAoZwknPUylXnT0C3Kb+cyDJjSiX0110tyFMqakK9RDoOx4oV6TflW4LCsAjPTCJgkxNQmUag3a2qfvlu1FcRSasWm2ml+ky02OctrbSnZt3gbjlKhnnpq6Hf8HrQyxzIqlGta2YU6pSXkrnFmMw0rYCShLhCUklIyEAZ546mtyBj3xGq2AffeEtJ75O2a4KjCs23O5G236nIqraWgoq9INl7clkKACP0jYCVecE+cdNn/K9Y/8A5TbU/wDXWf8A5nSbFInktVuDIFCtmpqZcoVlaB06IIoKlCovIaShwYydiUrJICk5BORkZ8jquuan6rrpbqZepNu2+hO5TjEZkb2tpStJyteCMZ/u4zn+XXUyRztOWFBPrA649VO3JiU9ArncRUrkWWgW2KFLU4SonJ/hM7QQcf8ARwcjqJbeqlpUulJf0q7ba5UVLluKYlTIamA8VZXguPpSDwRnCjjnxjrcjO83SQJnb8V679dNKKbp9rrqF2/W5TqZRa/9IytMv699tbralbXYqctLbUEEEKKsEJxzg9FNtfiMyKH2i2RU6JaCY0+VDQZ82rON05DsltyQn1G0ceq2lwsBzanYUOKAORwt9N9QdTGFj0zENzPzXK0b11Zr9Wq1hRqLTNXLpU3Vrdd9dcmkXJCMdltxhmT7EpkhtkgeokbzsyQdpDk7G9cNKNcNILku236BS6fcFsb2rhoseK4uQ29lwZShSjvbIyBlSipSVDAwOqqqvErGTuJM1xDZxzCu6NSu4B4UdOl+m9GRAqqPQRW6yJDDkd1AyUrjBKdntSQk7yFdLl+6e5S7hSKjW9V4dAi3NPcbYgURhuM8lgONp5dO91Slb93CxgHx0mwBDpxG1trXVDvt0tXuHqFo3Iq5qhUrliVKpNSIjk2Vy3tAStpIWrhIIxgfKfnPV7H0/wBV4KK3R6tZslth6LIbbMdaXsKLHtSUpJO4lpAH8wOoyCz6pWNkxLjuviVml9vWnLlZphiVCLIQ280+drrJDW7BTn/7WM/PPXC25lKi6f3e68UM1eO+xOcp5fKzJaQ62tuShIwQCl0oJ+DxyMdP4MWeY+dRa3Q6JYce/wCdTGZUemhuaqO8+WmtgUk7yofAzuH7j+nRHo1q9YXchZDd72E9JZkHDMymzW1JlQngQVNvNkbkqBP9Rg8jqjAO89nBnJ3QyqQJjcK1qe3S4yEuj021jYkqWF8AA8E5448nqv120e7ebznUidrXXKSGKQXXmW5b4Q4lawEkhIOcEZB4P9OhCkZnmwRFlcnf5+HJ27Qm7IGqCZjYyWaRSI63vRSf1YwBgZz1Tah/i2dn1i0QVWyrXuGuuUdj1lM0+AtP5fuSMocVhXpqAWEkKAIz1ugAzNe0WT34jHelq7bca5bPg2xY1MqILsYVFRfloaJ9pLW3IJH+sM/A6HZmsveLfhdh333cCJDipDafyGnlDsnCR717jtBJzngjwc9KLnsJo+Jin1O1C7TbPqH5jrp3Dz69LCSFsV64fcTjCj9NHwT/AFSf69ETOpvZTbtDRY8N6wIyZ4y22KaZK17Erd3hzYScFspBSSQpSR89eCWMcmeLADiCtU7w5adQ3NLO36241XepjZfnRJ038qkpQglTgZjYK3T6YJBBABICuqbW7WLXrWe5oOjelVCqunc55lma/c81TkwNpWHAYyytCgFktlQUgAexQzyD05K1DYinYhdRhvpX2Z6k0iuxWra19vGdWKhFJlyKjVnVCahACij0wAEJQtWRtHuAGT5HQ92i9vlVuZD1B7hKizXF1atNIgKloaceYbZd9NJU9t9QqyMYWpQCUI8eOkm4MpIG4hlMEZ4Mb1Z7ZNItJbUuSdT7dgsPG8HnlzZCUqcedUy820lalf3QnCQDge79+r+xLkjx3Yj9Tz6jsqG1uZPqekC6gZUUgpTz9yOsYmxTmZp0OMQ47qK0u358ttmsPQVtVlEkyGwtAdKFJUG1FI5SrcUlOQFDjPV/28XS5cOn7rxeTISDu9bZtCxnGQ3klI/mT8nqZyMfWUp97eZO/E07zqX2c27VdQJlBiVeqTawuBR6JKZSUPu7CtS1rUlQS2hPuOE7jlIHnIrPwje9bUju5XIuvXmXbFFVDebchMQKsY3+kWUoIp68fqUDtU3uSr/VI5q05TIigu+T6zS+sF96f0XXeqaP6zU9Ua3a80w+3dEVw+jGfLTSfQnJxwyohBQ57kpUCFBPtV1H1e0smzbmtai0S10w/TjmBInJcS4he0Ex3CUnwtCMJwASCnzkEotr1ppHeOps8N9UzBeXdgnSzWSoaV3DQ5dMFHlLhSpTroebQ6k4UFNpz/D/ANZKs/OOnJal1ak3HodcdUsRdNrV2qpVWqFNp9NfQtC9jbxglCMYfc/0WU4Jz56W/QHpguDnMaOrXqS224id0A0B1z1Fvjs21g1zrNXlyqJatZl1c1h71ZSam8pxCFuY5yNoST5T7EjHTinN1yza0za2o0JdMqNVjLqsRLrRCCw2tKChxZJSHE/qIVjAVkffpd1LbH3zNrsU5Es6u5DqVLXZF4oEqnuPKMlDa/8AOAFKSFhLmchQ2ggKIOcEKPXCyu3q1HdVDqxFodNkodjGAtaitEp5xKd6S+B7Xdyf7zg3JUk4yD1K2UzKEOoYlN3ZyLktLS2jy7MtRiDKm3G3CDtIZRLdbbKHlLdHqjCSnZu3c4+ADjCFp+hFwVOpGs6g3i5EqEeomYhyHIUXZrZO1tMl5wkuYG4nJAyvH90dX0LhSZD1D4KgQsNctSxm49uW5RUR1IAMajw2ih9IxhCtp9qEkc73do+wX1cL1Q7hr0pqtNqpSqRQrHiRNsj8okH6qtuAuFaZclQB9FtCUhSWwkOFRBGBjrz3jJE9X0xUBm7wQd0w0psSnwLzuu9KZD+qiPOvRY8oSJzrzziQtJhpUnasBlIT6u1CEYwecEa1J7nqpMceoGhcV62qcGUtP1JxSHZ80bcL9V4DASf8CMJ+4UeekfZ/QlsWXD5e/rK+t6vBNdZ9c+/pFRQ9U7606mqrunuodchTmSpYNMqD0dKVKBCjtSdoyCfj56NLa/Ei7xqVKakVurUi6FRQC29dtMjzHkJxtx6uwO4+OVddmzp67h/sGcTmV2tVnRtCahfiI6KIqcKr6y9llAf+hlsT1yrcmOxlMONOBxCm23dyEJC8Hbnbn461d2kdynYR3KX7d9w6JUE0m/2qT6dXcrbKESpLEje2hDslAcSpKFElIVjGE/HIgs6RenUMDsP3Of1lK3teTnn+sfpI/dP2o3LeHb7bFk6TstiowapSUOTITzYKobLo+uG5pSuXWx+nHu8HoapGlV+Wz3+1ldDp8+HZzNnsSWVNtlDUueuQUOMBZAUoIa2r9PkAgKA6DUAhB+MIKM7Rsae2neVkSpce4NUalWYdRbW4uHWdjior2dqdjgAIb9PGUYxkEjGeoOmsbUlu4ZsXU2kUIoqDX1kOdRXXGXGtqvT9FQPAOAlQUFA8856FlA1FdsYgqxOkN8Z9WBqZcNyV6fTZbl6U1AWqVCi3EGpkR5kZbK2gsLAG8KHpkkjgg84HW0NbYWqFwVC36TLtKpQrYUjYmKqRTpa1uBaXNyAktFIKRhxsL5yFbeM4wZcg7iGMPgiEU2/6XPhr0+qdj3VTE0pTcz8yQyzOgvB3KSlDoLaytOQSjbkBQOCD1OkV3TOo2ynTyk6hURVWiyUVOVS54dhPBtwLQ25tdRtwSkgKKsHaQOR1uzE4PaCVIHHeRq5pDbszSyTVmrHhSKmuoNPCdTW25DiR4zva3YyB888/z6WsWmUCzUVS5a9BdH1k1QciR8IkOIDTaA44SPYyn3EqVztBKQemKCGHy/eLfdcfGUDF6XFeVxN06hJbZaiqjxnai2n/ADaElbilqbZQc73CNoUs553bieAOkSJAstEYRIy5cwfUpmzZLfrOSw66VKIWBhRwScn2Jz/Tpi7bxDekXvchqDc6dHa1WLOXBUWhLCK1Upv+YNOpQD7lEgr2bhuWDgBBCSf09YYrHdPRtXO3iU5JuKTPuq3ipEhmhPel9QtLbzpkpQv2LZKmsYWFYyB8gdaRkaTxNqVjYGEdmgvc9Jj0q1nbrrUmFBkMQ0zfSbNXpSnH2vUSW3N31cZSeQpIS82COABx0+bI7gbOrrKGrnjM0iS2pATUmJ7M2lrURkKanMKKCPPCw2sfIHnqK+gKuVnTSwlt5ZvyV067l3cxWIhkqjLbFWK/UW804v1HE+spRylS8qIBxn48Hr5uy99ELttBdt6i0eLVIi1b3KZU4TbzSnM5CkhYCM8Agg5/2cTqGzkRraTjESHcbcNiWFZF5a42fZz0JTEYPTKjL3Fh11KSGUuKCDgkrwOVcK+3XnNZvd73EsW1XKJSK5LmQnkIWp0RzIbpTSUhsBJ2qS22EgJGeAcHP36NbFl80lZB2n5Re7fXqHEdjRtUq27EUlLSmHJO9ogOJcA2kED3oSr7ZT9uqXXXXrULVq6kXvqHcTsuR6IjIC9qfRCRwEpSMBJJUeOck89GF1NmICYOMydYlUuRFRhx6cw4XpbCZDUd9Kleu0o5Ck8HIyFcjIBBz4PR96mpf/imP/Rq/wDg6pVQRIbqhq3ntZ/kN1ErerI091Z7g7qmpqDH1Jk0cswo7zhSMoAJUveQnnAxhIOc9fFgdtXb/Lr9zUy7LJ/Pn6I8AJtXmSJQWCtQKlbsJScEDbz+lR8cdc+zqCVOn0BliVYYBvUiGbdoUTTbWe2Ylp23BpVLqdPKVJhNNRmWlNhWXPajdnbgfqCfBPPRFrzSqbdFns0uHXqeJrUtmdGMosuZSDgrT6mUgjkg44x48dKXU7ox9P3htpSuxR6xed6lB7d9ddEYVtasquKo06HMj1JDVrJSJLzzIISQ4oYCVKJSVJ+ft0NxrfqFx2XEpds9rFNkimt5ivagyjJkR0LWorJCWwltBKQcbuSB89XdKClQQnvJOoIss1j0hnNsjugqLlPE/UujWdGMr0M0WjRxgLQ2vDasrVtzu9wxxtOAQR0hOwKs6GdtHcjq326081Cn3+q6ZsmVNlzPVNaZCytCAEpSClsLUS2Ug+4rB84srJ0ll7SdxpbDTXrdUvi7atMmVq4IkWnPMAMQKVFS4825k5W44sL3p5SNoCDn5xgdKmfaOimnjUSmaj6tQ0ObTHipmz20AL/XlLaAFBZG3BHI28dLuJvOTDqArG0+Yvdnorp3bLFsafzKxVmoziI7cK34bqzJU6sqJC3TjOVHJOB5546rrk7yNZZNDnVSwtGJ6zuUyw7UKgr1HXxlQSr0Ufo2JJVhX8j0k6V5jhqaStPe9W7qWh5/Wu2oT4hvLDIp0QOfTOAAcIcWo8hX692QD4x0ZVDWbTbU5mrSINAfh1GTRX4+HY2wlKU+oElSVKQcemccj9getLLjE0EneOILgXN21xp0+FHkRX6OSuNK5ZUj0ir3/wCrhOT/AC6zBbtbuTV+oV2oaYXdU7SrsRhM+HVKSkKTVoLqFlC/Se9rnKSoJISpPqJI4KujG289ZkkShu+5+7eZBpdGV3X3IaHJZLSGhDZVKdcQd36wSjwQCSgnj+XSge02sd2VNqOu12XFW3mA4+6u8Jy24rbSFkbwhAba2AnGSk+448nBwOxG0A7T+te/tImK5HtvTuiR44lLKGhFgKh7iElQADiUKWVBJxtB8c4HPVvWe4K2XNPW5VaeuX03A5JqVOYjNJlNhKiRha/atxTaAQjkjgHrBWGO8IsRAq1tRbrvq6qfR59OrkCXUIrdQcZahuuRqe07lbaZLqSjY6UgBLeTkg7jgjoq1F0s7xaNorVJlla6lthl1qOy/KOFoU4+A4txIB3jDh9hJASnA85GeKiNgiF4ZIgT23domgmnLzEyNbkJNxSGEqmS23A/hW5O4tJcB2IyrHjOOCetPULtu0go9bsX0rEhoYrkOKyVFv1Etq9dO4pBGU/r+Pufv0PUWMLMKZtA1pqeLS6tFtNdEe7XUidRKP8ATSU+nHZe3EIS262hwpSkjyVA5I5wMdNnultqqVm+qEi0KSlmo1O3IkkvNsuuh1KFubs+mlSv+MB8ffomP+wE++IGPIVlhondkFjXC2rKmVyIiputy0eh6zQkBv0CvJZDhdAynypAHjpZaT3dpxC7hm9MrX1OhSLjo1aL8i3m3tzsNKpoyXEpScfr4C1DhXjGOh06c4hfeC/CPXWW2pNfh6gW6mqrphFwxJSamgpAiKUhv34UNpwTnCvaQSDx1kfRqwb3hXw5L7sO8OdetXjTY8ii0mnvuxolOWh5Jz9KwShWcpzvSE+3xyT1oGxHebnzTSn4hd9MaUy6hX2ILr7qZaVh9JWhmNhptW9xaQcAZzwMk8DHnr67HLquy7bQrEm6KRA2/Rokx5kVZ/jocKlDc0pa1JOOeSPsQCD0l0RU35zGKW1k9pgr/sheu3hTLbpVAgVyqN0i4LhIfpKHFehIcbjpcb/hjO45II4zx++Onx+DHoA0/o9aMi/aHKjXFbFNiLEGWSlcVCpThwU4G0lO3KVZPAyB8tb7izwAII+M1tr5b1Afvm8l1ZLRjxKEzPKXlAtthDRycgcD+GQrHx0Kxl1ntxVAT+TTLosqpwQBTqc6pNQpaSEuZhObgcZIUGCrGeWygq2lLvps34mhAVzBu6e1Tt21Po136yUW10XIjUOC+hotOEmnVBlLrqFBzalUd1SkoDiVJGFDB4JKsSaUze5/tqt1jWJi2KkzbbdYXSJMZ9RQuLPQEqU3sHvZcIUSDjararOcddKvF6GqyRODQ4sSa1trXSnd2doRanQb6NJuCITHhuPobXAff+Y0jCSWHirHubVtJV7gfHUZiTqJEgzrU1r01i0+pTxsmxJyUKflo9PYHPUSpSVAoJRzjKUp8dc+9ylRR+Qfy9ZZVVrtFicEZ+sp4FrTreY/tVatffqcCmw4tOVREqAlvrZ4Rlasn3N5R78+4JwrHTO0srVNqNwITGkSGFMs+qqPJy0+y2tKtm9PBQfaR9spUPjrnW5+9LqwPunaT+4+lUauW3TTp3qDTKuun1Bp98qmFxASW3g4ySM4X7hgH5GOPPWcroXqEmox40yzq5T48+eUsyBGRIkBS0KJWFjLcVpCEcr3Lc8AKSpWOnK4A8KLNQ1eLB6g6dVm5Lxdk0C3oApsCGhx2pTH1N/RvLVl1bryjhRcSB93DtI5z03q73F6Dab6eoo1sQnq5UzASw+idAQ1GYkhRPqthWVlWcKClAngePhXR1NbYWYbcfn+kd19i1Vqinzc/lMT9wtEoOobsq6LhbEqpynPUdqO9X1Dy/utWcqIzxnOOkQ/bdfor4ahVyeylPAaDqiMfGQf+jr6SpQBicQsSN5c02oX/BjJgT7kkfSqIWGEnKSrGMkdWLaLtmZKKklseMKO0q/rjpmAIO+dpUagaW1C9reVS7lR9dH9yw0hxSMK24SQUnk5+FcdOz/sdfSnUGs1HWq5aK/JpDVMp8OKquuww/GZebXIcW2rd7CsJSDjPHBPkZg63Arz75lvSaixGZ6g0usoo1Kp9QuKUy+5VpcSHHlUWmvusuOSklTS8ISstMkY/iLISMjJGerisakNOGpWpDvNl6pUuC3Kepf1iJL0Np3cWVrjq3KQlZbVtO3Ctp89chAwXUvxljAZwYP6c6p6ZX7Nm1Gwn2m3YeWpzJaegPJyQQVNqAG0jwrbjg9WtIkW/NeNYhVmRUYLpLKXitqY2wQfcA41sUSPGCTjjo9RXKvFaQTqWfyrenzprVTdfgpZYYLbL8UraWkZCsKQ6AOQQeFn56HXtKraRWI1btSz3INbbTITOq0hoenMS44CkB1BWk4A+dv79a2H1MOZqf68CD1o6VWtp/V03Dp1dL8ioVT1U1u3okoupT6b6Q0pbWc+1JO0kcA4Bxx13t61Na7EuwXDcV9ms25cS5LEWBVUf5xELKwoenwkJT7iMcg4zgHnomGS3faYDsJXPuXbO1gXLrujsRmjus/lEa6KVOeSpDjR+oO9BIQSreAClO9P+NQOOhWsW/c9+1O52KnV5kWmtSywlcmUXXKwS4N4WsjdsO0N7OSoNn746OoAHAziLt4zCWdWYSK1Up5QqJTvSRGdBR6yMpbXtUUJ9xONx9NOfBzyMdDLtt1Ssxm51zvGOy9TGnWIjKi3KmEvoQEvD4HBAaQTwjk+U9UgSQmID8WzVJyhdn1zsUdkRYdXfEVhlz+Epr1nmwvJAOQG28YGAMqyT8Ya7afw8u8S+raN/W1YkCnQLghvRIzlwyxFdeaeaKUuIbPuCeRgkZI5AIPQ2OqDJlNCEibeo/ZjWNPLTk/SVZAqEenIiIXQ8NYUy0Uo9HcjBUSncd48q8gZ6TmmOnusDmk1x6I6yaKuUKcxMXVoF4rhpbmONsNKUEfVR/Z6ngbtwJ3HyB1MhV2yDKbCy7mP/tioehV4aY0euUe86hJZp5ccrMSryVBxsEKARtYTvHu53EEK2kgnk9Xsq5tC7dnO1GzFTajNQ56rDceIlplCgsKQFLcPqKSMAcDwPjpFvUaG0qMmV9P0NnUk5OBKi+9arbvOFNpdW0soE2PUXUSJLFeQqeh91AASpbSsNkjaMZQcY6p61c18Vu0lWjUVJplAnsekaPTWGYMN9ChgBTDSEhSD9iCOoWd7vvNtO9T0NHS4OMn4xdaj6C6FasU5uHqNpZTFyQj0/wA8o7Rp85AAwMuIG1ePstBHWe7w/Ceu6sXK3/kR1Xo02kOlR9C51qiyoY/1vTSsO/HKQD+3V/SdV4Rxbx6/zOV13QaSbKvw/iaP7Lu2HTjtjq7a9ZKI3eVRQ27E+rjQlR247C0o9qUuq3rAWlwnASCHSCMjnS35x2h/+Qxn/wBmN/8Ax9Pfq1LGRH7PufDKM/Wag1Ar7lJ1Nt26f7IOs1OWj6VhaQlbZStQT71+fbvzj7DqLUqze0HUeo2uzBpkN30TMXOAUtUtSElaB6ZykJyCCP2HPQKVCjvt+hnOfUXPz/URZyrUuWHUTXNUNUHJEaqutSUMuShGjttubv4Kc7UgkhWQPIVkk4HRpH0dsPTHSO4qfLLkqEmIZy5MlPrOpW2pK+AnzjP3+OT89G9hAXT8IK15LavjLvSmZa2oVn2i/CpDiIclmRShHmx0tKypCsYT7gBuSMeceeu1j3/cV9dv1dlwaHAo1aaZqMOn0lbxkJdfZWhTSdiySoqWHE8ZSDgkDOOj6U7MG9Zt2PKR6RN6HdwF3d5Wn+oWndOuZlq5tPrviU9VUt4LjNPRGkJO8nHtWU+onASMrZHAxk1ut9jaH9p2vd295molTfZd1EqbUCNJYCHH4hVHSAlppRGXHXUElRPsARk8nNyNpBWRWeYBoutFLpX3W6ZVe4xrNWZ7NOlSIEmJOkOktyWySWVtJIwT6WCkJweCM9XkzT3RbTKzFa66iFr+zNmz1CpTcIcYZStrKm3NgKgoLTtKAM+/9+piWclf0lIUIQZ+2X+Id2E60XVcNf0Oo7jJsanfnchpVIEJLjbSkn+DuOCtSUrQMgfq/fpOdkH4uF292PcLTtFI3bk/SrXueoqbiVRc4yJaJHoOpaZG1DaMbCQdu5Qwk5+5LSVBhbE7zQWhsO9qhqvMpV3U6nuqbqjkZaou3LDTjhbbd9Ie8jYAFLIIH3+em9QtHLZN/Jt6dJqtHRRFv05MuZhbM5TzKihxO1IDZJ3J2LOCNoByeh0+bee20gR66X0KRbOhrVn3GGm1w2VRApailDyCjalQz7hkK5HJHPSpvbtvlVqDbNKotSTHlR6SaQ5UYZJLaUp2AergK8cAkDHP8j52KgEdv5hhQdjFZqnppDr9PqNgWPqBFaueQ7TkTokWSkvQwtoJQFpTlSEOFvJUME7hzk56SWo/bZLsqxplClVOWmUuW4+/MQ86pKnGi0tPptlW1sJSpRGM4OVDols0gLEsm5MlWRYVGs9UOlxUPsNxnVuto9dahucSd59xJySM/wAz097f0/sa5NOapUptvxmH2G32WnVJ2lRVGBGTjlXtHI546TexWwrGUANWGMRV3XJXk6vyX4NPJo1Rp0N0zWipWHgCgtlAHgDB3E/1PT3okVm5e0e8Z0BZExuOJEVtxrcreAojx+7Y+es0YZSYzUCCBMW253GdtNj6rSrKtC7JlbvepPSGf7O0GnPVCWheUuLbw76LSAPcSDuwEnnII63XZ9Zq1a0b0euOfAfp86I76b8WU0lK0LQ4D6bqQSEn+GCcE/OD06/ykEwKgQDmAffI1rkx3h1Gi2LpfS5lBfjxpNWr82a40uGFNlBbZaQn3k7M5UoJGfv1N/EIsDTm7tI7JGq13fkMdVFbX+bsSXWlIS2pvegvNqB2KChnKtpyM8gdP2DZifXEAPw4qZ2nUjVSk2928IhVt9mev1q8z6ZWla4y3CguHcte5CwTg/3gfno5hQ6HavcLPpbVFo9LUq4i4/UH2x600rkJ4wVAZIVx7VEYGD0tmYk5hBQBGr3JWx9fY+ttGgPSPXXEiSGluqyoLDQIwORgKbB8YOBnryI/Bit+JUbhue7tRH5sy75CkIZdqUhT59BD8NxSgk52q9QL54+3jrcHwzCyNR9957Dd0tEiwNRaXUKpBZdZjVONNSh9Iyra35wrgkbePPjrpo4wxJuS4FNeoFyWd6kFpSVEL3YxkYySD9/HUbrl85j1bYiKjut7T7W1Wuy2Ly1VdkUxu36+1LhSfqENEPORQhlKVrGN63DsCT5Jx+/Tg7OdDXdPpVSrwtWuxWprA2Saw4HfrNrhWVDZ4AOQnIJ245PVO5UCKGzSf3TxIrExcf8AJn/qrko02nejGTsdko2BJSgq4K0ocUoJOM7T8ZID4OoFCq0rTm2p8dIecnqpao84I3upTT3cLAClJAV6OcEnHj7HpdtLOurt/U8tyo2jO5lVcVkXlYurNxXhohUm4L7SGpM6mv8A8aFVEKQVbHmfJ5ScOpIcScEbxkdUt+2xZffVpBdWlSLgjWvcD77FUXbtShoLkJbIwJCHcj6lhXKCtJHtJSQ2QQcot3+U2xNiPWZK7yNK6t2sXBp5emhl8zW3K5EU2im0d9K41PmsBltxllDaUg73FqVsUjOFJGT8WVG7vF683NSY2u0+bRb4tlLkVptERDYn5QW/TUFbVhxOVe1ZJGcDPGLr6R1HT5HMlouPT37naH9KqspiexNiyXXnWGhmsxmlICXAsZSpJyRnglKgf0nz0e2jMtSTdYN3KpUeuy0yGIlScC/RmNLSfUbA28ZWUK2ng54APHXztYKnR8537sHzwjuuyNLaFaTVv6azles/KaffcKXCBjfvSVKAUAkq4TjAz0Ns2/WLbkKlXFe1HpjCf9GWZq1L/beCkA/069ZWjuWXn4QqWZUCPgD4yjrN+2VUwKVOn0W50NlQSw7G34KuCrcQkgkAe4HPA546p6Ro/wBs9cEh65NOHYqnVJTinVV4KRz5AWSOc/v09L7+l2bf9Yl+mo6nzIcfpA/Wbsi05vOsuVTQzVNuhtSFrcNFuVpSm2MqOEtvt7lbQOPeFH9z0nbl/Dz7iKTKUaNacO4mh+iZb1QadSv5zsUUr/2p66fT/aNNnlJwfjILuhsr3G4+EX1V0RvG15BbvC0Z9OWk8/mDC2cHPklSR180ywn6xU2KPb0CTImS3QhiJGbU4txR8ISkZKj/ACyertYO8kAmgdJOyAtBur6zTQnakE2/FJStB+A88ngHHlCCTzgqSRjp71LWK0NEaM3QbaYj0xllsojW/QUpjtoGBxsSMAHHJVlSvkqPXzf2j1D9VYKajsJ3egoWlDbZyeIqdQK/rzdLdI7iqNfbUNmz50WQ/AMhK/qIxdSyphtlHKdwdAOQnhCAPHRF27d4dT147sdQNHrsRTKXSKRSYb0GTGUlt9sYSr0HHVJUpacvEpSojBzjyeq6wttZHcbfpJHyj5ByJoiBcsDUKY3DpFLep8qDDRCMOX/FVISkqOUhAJ24JyFJ+ft1S2vpzpLbtSXN0dp8aChyIlupRqUhccuStqgoqaONq+PKU/3R0pmzqPriCFxpA7ZnaiWJcekJcorGqFYrzVTht1OOuuvJdVCdWFb0JcABU3uxgE8ZOMdfNCujV+i1FdI1aj0HfUGhOp0ygKdQpbRSo+k4FjKFpKPIWQc/HWuilnPpieRjhQe+ZztrVa7bznzIVZsWvWxUIraJSFV5hmU1NZKsBbbvu3A7CCAfn56j2Nqdpte1Tluae3XT6o5RFLYlwYchba4y1YJ/guBQGQCNwTg4+46Ngy5HI7wBhoSS6op4RoDdZdhU4yzKLb0Rp5Lbyk7V+9soWSdqOMcA5+Ol/JumlUNyRGjOOVaZKnOOtNsNqK29zq0ggHhpACXFlSzk4Iz4T06s5Oe8VaMDECqnrFYmgOolPvfX2sORIz81LDUtimyXabTkFA3urcbbUltSQU5ccIUfUcxkZHWdda+7fRyPqHS6JZXdDqTXalIpzX1dTsxESsUZh0pAS1HjPAFbi3DlbTS8hK1ZBJOCctnCTEUaSzCGGgumWt14sR9R+6S7m5ZKH3I1qvIRsgoczkP4CkrcKABsSdiR8HnpwwtU7Or9xU22bIrEF1qbHeEua7NYIp7wQfT/AIRUFOKKwAU/pwRyc46isbW+V7To1oQhyMwfuLTfX6ifUopGtdDmp3ryzXac2wAOSVJWgKCU8/Bxx+3V/pbdkq5tPoUyTbaIM8FaXNzavTeKV/6cFXuLa8ZG7nB8AdAUAXUvrGmxLRgLj6yu7h+0fSu/qQzqTY9Ift66aGpcuFULceMH6g8FbJebwRvA4OQNwBUCCes3Um99Qolm0m4dW7Wbr7FdrKqZEShLdOrqBhxTS1KSBHkbmkbyFpZPI9yjz0p/MuWjKbDUw0n3/EvKXCo101CXRrDr/wCa1CnLUJNuy464dYi7ThQXEX7lAH+81vQfOT1ZWvULYjVag0+pGbTI9McgRZoZ3OiVDionj0nULO4qUuekk58MIGOOl6ig27+/frOs2nrUwDhh7/D9IVVLTKnyaU3VKPVET4jbafWm033pT6cEvvuKbJBR/EbUlKfkqSOp9i9t9WuKZNnWZNhJhQQlUqXVpCkfTqUyHSFN7cj+Gd+MEBJByevagVOTEDqnQiuwccwvk6QWnZtp1qoVq+3KlOjQ3Z6osOmvutkNOsslKSs53FbraUhAGSf59K/+3Vp/+J1w/wDsCV/8fR1+JaNgDiSPaAxKkqD6TZOuN4ahzdO7YuKg0mnxqtHlJEuO6DLMXbu3BPA8FHKiB/Tr7vO3tU61rXbd9UaoTW7fjsZqCVn6WOpSsYKlLA3Daf3Ax8Z6uWjHlP8A9hOG12Tkf/UxM9xWrmjs+q0K1KhJcqkmlOArMEpdRHZSvKnBnBLbaVKLhG44HtCs8/Ufv9sq8Z8WFbduTbkgPwVl5FPS5To0uKpstOKLjyPUUpRLSkBLI9qVn5HT9CGtdXb3+0UNesle8udOu4S+BSYP9iNG6TEo0eWlr8oLi5T20thWRIWkFKlAE+1IAP8AMjqdqH+JVZmikgIiWTVVeu4opkPU9EVLe0kqCnH3UpyAk8pSrkE89OTTknEXk4A9J5RdqX4mV8aK93V76tUaoxqfQ9RJEh2oQndyIzSlyFOtOFDakZ2qUpPKtoDijz1Sd3XftqH3aOTaVcMiAqn0aWpyGIUMMrcWQQHCtJUcBIxyTjJPnGG53i3qYACX34YOvjOlGu966hau35dEW2a7tfqEK2IweYXKWXU71x8pyEepkLykAqOQrgdatvrvM017guzK7e0az9KrjpECuyFLmSq0whp5DhdCss7VKyS2gqBWSM4BAB58tW4ePZsjI5iY7Z+3XWbsUtC6NeIcOiVGj1+J+UrFRhOOuuwX1KG5bK0emgqG3blWcgqBKT1nq37tunQ/VNNY0gq86gMOnY3CjLVsQjBRtIyfAPn9Q3Hnp9WmwHEBmOrB7zSOiXd1cun93xb5i+rRq0hfrfnNJI3OL27SSDknIGCDnPjnrZWiPcF3ZTLtcKrfrd80ya6ET4kuL60SptKBKSJOwAoKVEoUTt58c46G2oDmJrZuVmvKUDW7fbk1rUWqwWytxTNGqUlhlyMjfww46hK1rABxkKztA5OM9Id7uX7jbb1wotnM9sc7+yFPeeckVqiyEvpjRUvhKpJ35Wps+o37TnJ3EgbArqJSrMRmVsGABxCi/pqLW1JrKoaWyhNYiSA8HWztKVNtqR6OAogpSDkE448dRe5ep0oVz8srEluLDjlyVIbciuPnYphTK1FAU2naODgrH6Sc4HWBNJnmfImQYH4i/Z9e+pCNG9ONWpE6pVB5EVtyeRBhSX0rBCWi02oOE7OAp7Cs8Z8HYml4euHSOoNR1IcSJDJWFnIOWljgH98D79Zd2M2tCgxETfsi0bSVT27jqjbLr8b02GWXMrefSVbv4aUKcVtGP0gAfPnrROkT1IvnQe6k29KTOYmwShTkYlHprSg43A4IPu8EfIyOlsjAqxMNGByAJ5o1Xvk0yoPd+NNdPO2iHNvqoTmYlQrDrXrusOLSgOFxQSgqS22cq8gBBHIGevSuzoFWu3tgtCbVajJamxqs8X3KZsYWVh13KRtBAT7QCB5APPJ6K7KAGFWu3MAvxRdb9GtFtfaBO1arceILljMphwnUhaZSkOrSobPdgDejKgk4Hk9Av439qoub8LmBUatTghMOmsOKEReEtJbkR8oScYKNqcEY+3VSjLgmIOVBx73gj+CNaliQnbOXYbr7rLiKFOl/UIWk+q/SnW153AZ2LYKMpG07eCc56i6mzLgp349VVtpF8z2oTc2MiPbgWUsFD1PDqnNiU7VELRypZzlSQkccEwBBPwmLkH6z0V1Ctmo3VfF925RqeHHK5QIxjhxJSCU+ok4OOSPaOM4yOvOLsV7DL20U1cgP3bQoNOFOi1Sl1FymxSFOrL7C0KK1EF9alMq/icJGAAMc9ezlCCZjEqwx75npdflb0lvGowbqlvJmOR3UH0GmsraUhJSSNwxnCiP5k/bqE1cemgvCBVqU1KYKFoWsPgfxNpOchIA4B/c5x46mKDOY/XtiUfd5dlmXXplUF2vV1orURj1ac4hz6cMyEOJUleVAp5JA5+/BB6zdpN+I13AaQUKXaF0USLXAhW5K64XVOxDyDlaCOD8bv6dWVIrLmR3WMj5HEA+4LuK1E7kqBFolSrEhKqbLTPjQ6GtEST6qN2HGpGFKDqQpQSFHB8ZB56Umh11d36+561q7evdVWa5bTFTjJRT6lRW6WgpykZmPlCdzoCjvKfKjkkZ6MqorYRSvrsBYZ/aehVuJi/5frtemVqK1Ifp9PivwcKDra2kO5UMj3NkPowoHOcg44JW/9g7fv3tzRqTBdk0asUObMVHqsd0mRGUxKcaK0qxwcI5wMFPCgrriayDrU8be/wAJ2CgI0HvkzhRn7VrjdM0d7i7LplFrUFxh+gXLFR9HCkPoX6rRIGTFkKcUnwotKGNhT+jpM97/AOHPrh3Ad4y71pcKPRIlywUByQVB5MWoR4n+jcKEpJQ6tCQHcZG7KhnaD1OmuCb9pBfV4g2iR0Y1K1B071IrOlGo8kVB225MiFLrDH8RqH6C1IV9U/8A6P0iUHaVK38jz56cl43z+Z2Gqo2XBhTGGqVMbVGU5uaLbjBSh5pfOSgjIHn9x1F1/ThLfEQbfvLuju11aLOf2lvA1StyZV000yqtLo4QluPKlKUiYtISnPqp4KiCSn/FhI/V0SO2PYFWgvVViK1IircSUJ2qWhZAycrHI8+AoH+WeubYzqxsp7fzzOjToZRVb34/icm49m0umusUa3KLTHkjcFP5YQ4c4/0wStQ/kT8fJ46q1fmjtW/MpdOQ8WQWmCxtSQk8kkEA5J+/gf16BsuviM+TGr/rY1KmBzLijJi1SQ1Dqs5EILWQtUkgbQOTtycFX7fvnx0wZVH0gas+K85Io0R8qQH431xHoJ3e872+Vcc8g5JwT89GKmQAgZk1l2tiAcYlrXrUkW0hmlJu+eiPOQShqQtt+N4/vIVg+7+7gKGQc9CEDT6N/ahLFoQLaYqMppSA/S4Ahyn0g4UFKCM/0Txwc/HTU14KVN9IkshIa1frF33R1OsaLUdumXVqFbVAnVBgvRYM911UuUgK2n0EbAkkH7nPBwM9JSJpzdFUkCoza6l9MgBRkblKK8+DjHOfOOiSodOm/JlKXeMxx2ludLbkeiflLMJbzTvscSIjivU5zgpwR8A/06uNK9Dahptcjl62pppLRUJiQh18sOkvJBB25XyANvHJx9usFpAI33nraVJzkTRNm3feNdanO3zablLfZdKoqy2obm9ox7skhfkHAGRjqHZ+tyr+XUpFAjT4SKPV5NHlwKy22+hbzIQVOIyVBSClxJB4JzyB17VpXUu4khXz6e8u7Eq0Bqpy26VCgqElSXVtxCuMkcZzs5SP2BT4PU6c2pNwtm6qnMqKkoUIapSdymUY5Tva2HwrgqSrx0wEHKxfoZHr9ztVSrqlXM9Ep4hRGoDDkRa/46QpSgrY4lJHnnBP36G77lUuPNj3DYNsPtSm464kyY9FDZdJdKwpTwylQ+MqVx/TpxYYJbvFKuWAXtK+m6NaT2De8KvaVuJW/WmnnqzEhzlyI4kJUjaS0FKCFjesZxkj9uoVAZpdrRFyqdTyoVh5xubIVvUtLgdcUoJCzztASjaPanJzydpaMlyflFt90fWEtk6hQbOqEy2qrUBEWl5iQtxDalodYKE+puXzuV7gDnwMYAHWTNX++3Ual9yF8Wlpxp+mTbNNryKQaI/RVOmQ6pn10PsrjObwlbWF5Uyvk/c4IVL4xK5xKNkUE9pb6W/iRaa34ykXDYlXpbrz5jONUyQ1U0tLCclJaARIQBnHvZGOR89M6o6n9pUuqNs1aq0SDVIKgWvzinLgyGnAcfqcbQSQSnChnkH9up36W2s7biVC5DsDiU8LuU0hh1ysOtXFFmtx5ufq/XS+22nAQEqJPt9wVgHGSfHXzUe8/SR1h5yjVUz0JkIYiCE0pxXqLyG2vYlRKlKC8EfGPgHov8OxsA7RZvrU5EVerXcr3GXvY8miaUaYSqN+Y7oSV1BOHX8AKWW2AdysI3FWdieOc5wYXp31YNStyxbbvOh3c2FqXJoNwy1OJp5bRyqK6v8Aztr3gNqSlTjaN6fZjrb60rqA59T9DMV9bZPP7SBVWtItVbHq9GguOWzXavdBqak3n7UJlNSNstuFUUhLYcPpqQnlhwZ4SeOiTUN7UTT6bfEu+I/51bFoRI0tpV2qWxUHWltIL3oVFCCtSUKJAEhDuSMbwOeoAuPKffv0laWlGBB4kKq1u86S5TH9FHAivyUh5dnXVIbpNRlRlI8Q3yTGlLzkbUu/0HjotsrvwkxUVzRiq0uVad01R8tzYdwwEwqitZYDOUBWEL/hgYWEkePt14UZGQc/D95Y/U19QwSxcfH1+EGajFvOjXpUdQH9R72qFSfkNSI71JqK0zIZS4FhAiLH0r7aVIQrYpIyUkgp+SD/AIRnch/5Y9Zv/wBFqR/1ddei2sLjAH0nzfVdJ1lL4Qlh6g4/EevymmLy1C7pKTZrjl5VuXbj/rIaTGiRUR2Xkq25WhSUArzuPIUf05+OgaZdJqle/I7qXUI9VdR6iotXdU47IT53IcUT6ieM+05HylPQXsw2nq11bifjtuW5PjehLt5iW24SSy63v9Q/bB/3Hz0vr+tDRfT6PAqM80yiPVSa1FiRQhKJEx1W4JabG3cfnPjGCcjpFeo+Ud404Xcwp0H1tTbNE+otS3VVOm1OY0t2Y7SXJgS2yVtONoIThJBUeQQQUjnB6xJ+LB3O2pfV01HTHT+hyYYiVd5uREkNFDqHGsIIz4KMhZBx85546ppfWflJ7qymPjMEW7cj9v3mJUaIyiRTJHqIiNESQgpOU5CgQr48/OeOmdOsGu3NSqjflhWrXqpblTdSGKkqA56apBBLzKVJyVFLiykkeQj+nTyyjmNatmXKx3dnXZDqzcVZRdd51N20qNV6XLitPyozqn4r4KCwpxjaDtUoK28/bON2evQDRC2qTZ9hW5p1TZUZNUYLoM9yM2h6SpS1ekgqW4UhOVDJ5UeP5dLbrqqxgzT9n3Wfdgjeut9E1+sv/IpRL5huXFV2BFlUtbBUlkNLLju5be9CXGyj2qGQFDgc9Ym7otJpumkuh1epCKpqqeufqaepYbXsUnPDgCkq55BH7gYPVVDOjBGA332k5rQqXU8bbz0h/CZo3Z9btJdoVu11KtQZM1tSKfeVNiKadISfZCkhJUrckhRQpaXDzhJ89bSuO3mXX10GpIdirQja3FbcWlsf3ihHgK8KP8x8EY6m6rWy5EbUFEydrTXe6O59W39He3Wy60mNSENfXVemQPUVJecQF7A84PTbQlK05+Soq5AGOtJ9vnbrq4qgplaz1WPAuGVQ5lHekUiQhqay0+pG19txsFtDyduMAHJ548HwVEVSOYKiyxj6Sq7m+2+n0+A1qNDcKpq3C1PnrYK3JAzhACx/o1cbiCNpJVnB29Jv8V7/ACbWZ2m3nEuxq447d4W5KH1VshlUllKAh1ait9YSMhe0jyUqVjnHR4JYTNIBJniR+GpJVC7qqYtEpliQqDIUwl9CFsrdTsUELQtJBQdpyOD4wQcHr3S7cpVaremdVFwzmH1PFl9tmIlLDbICikJQlKEpCQD4wSc8knnpVxA2j2G+YC1PtttrVvWyNFrl1TaWyzHkPvflz+xUtTSwUsqCwUBs4BUAMqAPjJPWhe2+2I0Ok1akUunMR25MlZ+njtIbSndtwNqUgYAwBnPGPt1K9pZtJjK6wFyJ4p64Wdcelf4m166s27SFOChSm5Mpbz6G0BL8VLSkpQcFazhRCU5PtJxwOvbPR+kE9shmvvBuHSa5K3vOJ2oA9dZyT5xhfn46v6mrI8snqfGMzMf47XbjqXqXfGkWo1iW3AlQYlGqUeU5Un1sNhxTbLjO1aPcXArctKDgKKMc/pOh+67tekd3f4ckKyaZUfy36iiofc9VlSlIbUhDqklIOd3t8AE7hjGenKcFT6QHXKk/H9P+xF32saNVHRS8RfbVdTV2GIVMjR0OyFKcV9GZQ4URggpkBKQc42qyechg6y6LaC313GUnugp1qymrrhqaW9KQ96bbimwAhSmxwohOUkqJBAHHA6FiFJ0/KLGdPm+cYs7Xe6qlBjx0COzNbRtW7SUK3ueeN3JxjHH3HStvTT/VO7XnodpwXYMec2ta5sh4NbVKyCkpCCopOdxOQrdnrysNXmmtlhtL6h6O3jQqIqfdF6QWyS66pxxSmmVFxe8klavI8DwAB456p06iae0VS0TqjLreD4pKXF7D/wDlEjYM/uesAzPOdJyZJtjULR2/6xEtiuWJVoZmZEGRUZSfTmKB9yAtJKQsED2lQz4+QDB1p7a7av6hT4VAs266RVmGA3FnN4fjKUkhTZcATklCkgpUc45ByOOjHkOIJC2LnExRredetJqi9bd+0eVFluPokIqZCmFvNhCgElGAPdwvdkkkHoMompTk98qrEha3FcKL685JPPnznp2kYk7bnaaW0R17t7T+TSaxfNfbrDDzXotyIKlLnUgAjYVjw6gYAxnckeM4x0y7eqd81jQO9adCjUqLTp8GaijSKSfSMyc8kOKWFlWwF110Y24AWSPbnHXIurFNmf8AiZ0qLPFTHcQ411o1EuanWHQLmbYb/OJ7VKW3KY3nLjKlqbIIx5aOQeMjB5x1Rx7orugV0M6XX/SarcFltll+FPpjq11OkIQNwDa8+o8ykhWWyfUSkK2lxII6Gl9J0twYy0ZOodoLak9hfbzqFBvO7KDciKjC1Khu1Smywsqhx6qj1XRIQ4nCWA6ogLChtKk7cJ/T1546UVjWvSe16jXajZs+XaqJaqdUYU1haWWJATuWgjG5pwA8q/TkjPJHXZrx1FbV2TnW56exbK454l7s3jb1NvnT+YtxmXXmG5kJLW56GyWJKnA4MHakLS0Q4DjPzzjpyW3c0GgUaisep+VOfkcuYuVJSHGKytHvaaKT5IwtGeFA+D1w7qT07lW5/udaq4XKCnH9S/p1iXJf95wLKt2mSX67IjiU3RcpcSrLSXUr9QFII2KCgDgj5yRnqPbtDue4KTWqzSQhyPbzYenuIZwI6SSkH3LGcqBHAPXPsXDaVHr+W5l62sRqPvsJ8R6Up+gNytjjrTbQlJQ6EklC3/S9Qgn5dwknz4OMc9EQ0ruFjVuPojMt9tFfkupbQyp5sNJUtG8AuDIHt/n0bKSAcHzY7jvxAWwjKgjbPr25l5SJVfm09qmXCthVKhrUg/USnCoSWHdjZSnbtKQAr3bgQQABznrr/aG1bbmyJNXu62Isbcksp+uS0tA2j1PV3qxnfnG3jGCeei0gfd5/eLBPBg9dms3b2+y43WddLLQqOolLbtciFLikHKdwKzn7Z+2eoNFvy5J9vR6hpFaVu3Fb7qlKhVtuvJaZcbCj7MJZcOUHKCQf7o8de0ld7MzSR/xkL+33cpIqb9OhWdYkT0EgKMuqy3VgYwDtSyjIPjz8dcpd59xjzDsuVdunrETaHQ/DpcqYlKRklWTISDtIPIH36atauMgH9ItrtJxOtErGsFZllufq3R5DTbAmGFFoaYSZTXAAL63VlAVx+/A8dRNINUrv1Qpj9ZvzT+Xb6os92O59RlaJCEqCUOBe1J9yNvJz4xk46KynSh7cRS2h3H1lnC7g7L1jSb+sOK4Esq/LF7EOMub4qi0QELzxwBxkHyD1R2tJg6cxZj9J1BbmwpipdSEpLoU2ylW0LTv3KA2lJzg458Dp+MAqRvEgbhhxBtGq14RJTFAue+Isqs1CTIl0+FJWhDzsFDmxpxAGNydx/V5xnzjqyt+/LtrynKvUaHOt1+NILoqVLkuIbmIWFoQdwCTuJBO3nG0E+QOnFNBOOJgOtcwooWqNHqlafXPpoqkyCoNvrrMEsqWQ2k+olwBKlhW4EKSojz1W0dbkyssvs1FmOxHdLCEyhtRt3LCcAZKU5I8DjjPWDyg4gk6sZMO2dLGGLWkX9Jq1OeDrpQ5U2G17y2SlsNJB2gBO3IP6s555HWRaQq1Hde7tt6uVpoSborMaa1vjlp6MpsMxgBvykpCWVHclR/UM/YZRseYVm4wBIV66LXBTNKb0mXVp7Hu/+yFwvyhBprSUmosNFOyS01KDiQv03srQCArYoBWAB0w7c7VKZdFOpmqtsE0WZIZRNnxYsh+nNrU8r6jDjUWShDakJ2o2pTtxyD9qzYMYgFu5359+kbVtf25l29JtulyLQcj1gMSp1VmOSZThLUtTyEJUp8knasAlSifaD1VSNJKrOafdh3dSNxebdpy4UBpaovpOLUh5Li1LytKVqbzgAE7sHjpZ0ltRgBwFxiRI+lVo2bAhXPcrT0up0xtShU646HwwFlSle4BKc+/hSU5wMdIq57acv7VjR52gONfQs3lUl1l3ekvNoU3IDaSBynPpgkApO1QyCOpOvP8AqHp/Rj+jYtYWPp+8C7Z1Vp906OUmtaiQjVqWjUp22owqr61ynSlZbYVvAw7t9VW5DycKb4JKgCS9+HXrZo9303TesmrQIFc+hTplXom+C00r0QplLTqwpHl15K4ziUqbGNilJI6hGx0t7+MsIxuOIQtXFo7NvibTtX6YilVKDbbVDegVV1M6gei76rkdxUgIHoqcVvwZCG+EEBRIz0Pz7I1Io8XTHQ6+rVavOLcrDsWY9Xw5NpdOeSAUmJPT/nMZKy26UFpxaAEp9nRKCpyD8vw97d5moEEHgzraVCp9OMuPZ191KC3BlrpJtW+JjbkESUKWFtsVhKSl1zcghKZBQocg9EH5DqT/AOLVp/8A6XwP/i6eCrc7fj+UavUW1jAXV8c4/Gazqmg+t1iCOdENfqq1DixVw2rVvBpNQh7VHd7d2N6yeMvpdwP7yR0q7k1T0OqjUTSrums9/S66Y8FuRIlu01wW86sOFtoNtpW4vYlOD9THVtQD4GOux1nSf5CeU4I3BnC6Tqv8dvMMg7GVl+WNqto/BQ3OqsyoUepRfqaZcNJcZqDziN2Q7Fex6M9sJ8pUUO4yDuPXfTzWTQCi1e3p+qOhMSryJckQZN5R/VqEUylYQwXGnVborhKyksvNpCSs7FEHrldORkhxgj3/ANS/qayoDIcqe/v85+XpYumei+tdBatK5W7Sty5J6GqnQBGU83BRjIfLaRwtHjclSlqSAhQUUJV1jip/h/WDqlrTUq7dc275dNnVKqGE7VXUU+oVBmKsrbfdjBK1p3tKBHuSfbnaD5os/wBWSrAwOnRXC6xjmNf/AINvb/Cj0titaS0epppQX9PImwzLkpWokqJ9u91ZVkkqByQo5HRjSGqXRKdFatShsxUpbHpRo8dMRLef2CQE+7kjGSF+Ceuazs3JncWtUnNyZJZiImVhxuFnIW/Mc9dtKv8AFuXtGAB5JHuAz0N1rWvSSJAVRpd/x6y84FocZo7S5rzmSfbiMlwBX7Z+x46WEL7qI0kKcExkaO63WBb+jFNp0DSykU2vtrUZVXq7QguTGN2W3hGA3pcWNpIIKTnI84C07ntHNK+6e0m6La9LefuaImRFg1OHT3FNRI6nFPtJSpIBUS4pwfxE/pOMjAPXSHVWeLqJ32H0nHHQKlZKjbc7nviJLQOXVaVXqpZl0Jkx5TcCOZEKQjBS83hpYU2oEZChnBHxxjrbvbR+IXrfagolCqlyNXjamx1iRT7gZJltJAwPTnKysbdpCUvpWOcbwnBTc5Cmc4HG4m6NKNUrS1htdFyaWVwzWI21MylylenMgE49q2jkDP8AVKhyhWOjCDPYlNpUtr3biUoweCD+44PSmXG4ldT5GDO9QfYlwFxrgRvjFJ3uKBUSPGFJAwoYJ/8Apz0oe+Lt7nawdqt6ab2vRmJr9QtqqQolPQ2CVuriFDTTaj91oRgE/b7dHXzgwbk2yJ5K2X+DRK7Gqw9r/qXqsma9EbbTQ4rDZiqkLdjoD6H2VJK0qSp5aUjOPZk8+3r0e7aLHef09gtwmi4mdTmHkBok8LbS4B8FXz4Hx0vqF8wxFo+skHtJKu3jUK4dRGEQoSIMUh3a56ZU6lStuVZSCEpx/XjyOmno3pfT9IXZH9uL6aKpsgr2OO+5pATgDJB28pzz8nA6UKsneHq07zKHc7+H92k333B1DVONclSlvTY4cmwqSrb6zja1p3eosFScBQSdpAzz89aMsXuHocTTKRadl2NT5rBbLgjTk4Q6ncEKynAG7cCDu5BHPx1eSTiSgBQTKW49VNU9TIqqDJiwIdNZcDbVO+kTMK22l5QpaeUgnaFBSVD44BHFxTIeodUpn0DMB1DA4H1TxQMn/UGcHPx0LAHaeDFiSJ8/5OJtuxTV7quxqCytW5SpBS2hAwBhJWePH7eT1WvXpo9TKmy0Kp+fSJCw2w1BQqT6q8gBKVH+GTz9+g0lt5hITYmV1y9yVKteS/T4tv0+nuR1FtTc94uPIUDghTTAVgj7FY6Brj7rrjnAtRKpO9NQ9qYDbcFJP/K/iun/AM4dOWn1k79T2EBK1qvcFXmib6TBcI4kykqlvD/nvlZ/83HXxOtvVC6gmrVZqpuxlDCZNXd9BgfyU6Upx/LoyoEVqZ+IU2DadSt+G7T7jnsTKFNIVKp0dCnEKUPDjchextt1Pw4lZ+xChx05tC9fqvRGWqLqFVW5lF9UxYlziQl0sKB9rMpaOAvGMK8EfcDIU28pqbQd4z9ZtFdMe42xl2dqHSkPoKSY1TZSC7GJ53JPyD5I8HyMHB68xO6Psy1N7X7nd9Rgu0mW2tMarNJy0+0r2q5P7H9iD9uCWVt2M29dJ1iKKDXJtBkpcS+pW08+mPI/fPTj0l7hrh0/t9mjVyJJTb9zuKbahyEq9Gc6hWVBkkbUr3DlSQeeFZyOgvpFqlTPUu1bakmoYd92HdFA07qka45c+DTK1HkFxlI+pgSmkemlh9g5O1XqL5Bz/eBVgp6ZFclUmf3JUqiPNxZUWfakp/3E5cKJjKRj9v4nnyD4Iz1xwoya25WdPVtrHeBNNoWoWlF/3TWNJ90uk0+T6tTt2qD/ADWb6jZc3JI5adCVEB5IwcbXAQQrqzrtApHdB2/6jWrozWKZEeuumKiVSmTWQzOp0pfphtT7YBC0bWwAtPCsBSVHG3q2i3Iz3EmsrxlOxmHdSu2rWDtD0Hj61x56IFREgUmu/mTvrSfVVKebbaiJx6X0xQ024opQk/xQPIUBZ6V90dlat20iz7yosSNWYFJk0+nROER5DjxSsKQo8IcC05CSRncoA+OrrqFvrLjc/rJkuNFgTgfpGjpzddzaZaqSa/prdE+fUqDC3NupYEqXgMttrjhtWBuQFlGDjaEH7dWtLmXlbT9zWRRas79LU5LlLqaokcLbLbaJD4W4VcttksbQRzucT18w1FhbyvgZYfl+874uTTuu+FP5zvEFxuaBU65hezLdPlVhNOVRvTR6zQSr1Q4pf6igKUSE+M564y7q1CqWozN31C9JDdzLgmcibKlNtvNvpQoIaU6kbUnASMgeD46Wqsyprs28v05/SGzKrMFT/wBv2/WL/VnRbQ65q1VqtX7OpNeqbi3Wk1WXEDypZ3o2uqWcgYCV+Bzv6qLY0q0Jo1Dp9KTopQHJkeal5yUmjxypSAVHbuKcnynggfp89dNOoWvHcAY+uefwnOeuyzO+Dn8vSEds0W0LZrjNapVk0tCo8UMITIhpQHCEAFSgnHJwSec5Pk/JNdTlq1WgUqFdNPlw4Tc1qazHaHpJL6XfVbSM4BGckpHnHXvGLtsvfMDw9IyW7ASciPGjVJy5lUOUZ0xtEdx2UUj+G04tQSE5yCCsknqMitwHbULrFHck0pcctrbbkrLjzayckKT7s4zyCD0aliAB8PygELnJPsywRCpNzUtm34VKlIpVQiNhuUyshz0lJQpIStSeVcJznPBOeoTmntXagS5lh6lzvp4jjkcq3+oWnEcLScHAIOR/089HW7N96KcKu4gZaekc2qW03UY+pLsdDqnH/TTHLOxzedwwNp8jzjnHk+T/AEftuodIgLtxq/W2aW84tRjRmh6a/UVlw7dxB3EqJ45z0wbQdRnzcmhmm9Em01/6v8z+ibehQzLZbCYjbgC1BGEghJU2nIz5A+T1Gui6bOp1rw7bpVZYmSIaw1MirmuOuRgUKWgEZJTuHKc8kc/v0tiW2lFZON53ot0N33LmSIiWfrYTbEJlMApbL/BA3BPB2ttITk4PjP36t4Sx+SynJxLDbe5C5LpxsSVDCcnySR4/brMgbTGG0hQtQJ1Sif2fQC/Dio3KQ9JWGgEnKiEA4H7/AB/Pz1j2k3jFbuFieisKEZb5eVTqpl1Hp5J2JP6kj3HjOOf2HRjYbRlA1ExrWrrVdEOqzZVCrctuG6+6wGILxcQpCvbs2L4DfJGPGPPX493P31EdqVntrZkxY3pEoj0lalIayEISEoAJwkD7cJP26xWIhPQp52hNZ2rdYakM0ZTFKW0ILcp5mNDeKWFKcUgI58qATnjAwU9W9O7h5NHtepNKchuQYIMREWDT0oCm15DiDv8Aac7lcfPjHReIzHGJP4CrkgyZVIus+rTFJZszTav1FARy/DjLWlBCMJAyA2kEfvtwOlNI7Je/jRCrVbuDFhzaq1HkuyotsUSbHdqTYI5UlCFAOI2lQCFErBUrCVdMUKwKvCUaN1n1oPTGO4G27Mt+v6RTrWao10t3I1Bq8YUx1DrTzXqlMVagVgNpIygFIKsFI46P5XZfW7up2pzNa1NhQpN+3K1XI0yJFMtykpbSkJQlJwA6MEhQI2kg+euRdX4VmgHI/sGdBG1rqhPdGlWoztNvWp244i44lYpX0TdD9ZECoNOBCm1tsym0EltSHFLbK8ltzPGFHoT07al029rdt/Ra/FWeJND/ADOTa1ZiOLMh31GktOOQlgM5ALgeUypt5K9is4VypW0bHiC6dxJVDu23a7poqjX/AGJN03auKtNzZMhlhx6HLfakLceaeaV/nDBfKHCoLS4naoneQern6DtX/wDGizP/AFRX/wAjqhTYB/r3iiAeZ6AfTFDK2UNOpKcoU2gbNuBkjlO7jyRtyPJQR/EA1qHpPZurVpy9P9RrcNRpVQylSCpTbiVqTkLbdSStKyOQpJKiBkeunIH1M+fxnaY9u+wO4X8NmDLm2Iy5qfofPeD9XsytIyzC3KwHEFGTGe/wSmf4ayPdhXs6+LgtKk9wtsQO5fsG1OkBNJksG47flsJXXaaySElmcwAUvMJwSh8JKDxy2oE9czr+l3F6cjn4++Z0ei6o6T078dvf5S1vzVu/J9DlVi7LArtWrwpqotPdtQNyocqSSPRfLDnvZWFZSVJKk7VKyTx1/WBMsWlahVC1LgmxZ1TeKWmXkMuOLaX6rkZTClrKjv8A4QHHgoc3Yx1CLquo6Zgv3hj2fT9zKz09vT3gn7pz3/T3xIU7QvXyqXdWaPFqll2zTYkpDDdWuSU9MeeYeyUvekyEIAG0Ep9Qkf16+Kj2/WLT1JVqH3bV24ylAKo9lQWqQ22oKQCnelK3SC2VjJWMEDznoK+nXALd5c3VPZlahuJLXbvY/ZcluVSe1+LcEtpas1C/p7lQeWoq9qlJeWrKvHhI5+OreXqjdK6NIoNiaZU+mU4qelqplEpgabbC0jdgL9NIBCR4Hn+fW22U1577fkOZi1s+PFbJz29TxvBWgN1m9Lsh0mfZ0NLdOppkNTWfpnXkBI3Ns8tkIABPuyducA9XtUlaY0yaw1e9/UdTaHV/WUo1VU1TbAUAfTZYKgnKSfj+o6hvWx7CucAbYHyPf54jaWTSGRc5333xv/GZ52aqa4W5Zf4kOoljWxVT/ZidUHkUJhqIuIplt5SH0NLbUElBQFKPI+MA89a47P4Mk3m9SJVQS2iVHkSYrkdxLqJKQkOBTeMggFKsj4Oc/PXachqldeMTkWLodkI3jv0iYum2rkq1Rsm4/wArq9EYRMgy4LhSotrLhW0c7kKSdgyhQU2rdyEkZ61Roj3XW3qa4igavQG7brbgDDdcaSW6dOVkhLaiSQy4TyELJSr+44c4G1vnymKB07xyuTplAkCHVU5VhKAppBCVH/lZwOMHBwf59WDW3ap5lwEOcOIXlaVJ+23wD0enBlisHEAe5Pt1tLucstVr1auz6e7EIUw9FSVBKwpK8raPteT7R55HJBBJ6mVFu17Dv2i20zbEmFFmFLEaPGhpMZkAKSMu7v8AWGEjyB1rAMNuZOV8Nswa1Uv+nVK7o9dgLqUWVBhuQmY6HClhQWvcXfTH9/b7QT4ST9+ll9bWdQJzlLplTeembgpxlABCkc5G48DP8wft1o5zEOSTgGGSdKaWmM3W9SrpYg+hw56ym20KTgcKcc84wDwBykfbr+br2hFEiOS6ZEkVxwq3OSorC30OL+6pDm1rJ++7pgGZh0p97mC9wd1VuUbdAotKokJCeNq5JmOft/DjJ2A/zd6X929110VIrbg1iprRjHpw/Tpzf/3AcdP/AKQdMFYiHv7CA9T1QuWoSBJW1BadOdsp5BkvH+TjxWr+ox0R6ZvXrWJy1aiSXnbYebW/NduALLKktoKgWFKIw8R7UbDyTg5GR0wqAJMrktL5mg0fUy3YdzVxuPMbcccYjKbS5IqLLSFbUplqaWhOcY27snHzjA6oXLC06pE+vSnqZHcg2+4hC6m1Oekw5jilABDCAlClr5ypJc9oSrnoc42BjNIPmMjjUG2qCsItS3HGjtxuGyEk8/PpAukfze6r5Wo9ySX/AFaTJiwlq8risgPH+Ty9zn/3XWhe5i2s7LtOarK1CuIfm1ThPtIOMz60+GkEH/XdI/3Z6PNIdJ78jyFSaD9RVY0tPoyKfTae5JizG85Lbi3PTaIz4UlRKTyDkdLciMrRiczQ2hGm+rtjOzKXXhHjW7yqFSpsz6qZCSfCPUSkJKf2Pj4+cl99WPb182vJsm+KG1OpspJBYeHKFY/Wg/BH3H9cjpQO86CplNLTzg7z+we6dGKgq6bOiKqNtPrOJCBhcYEHCVADhXj7A/B+Aad19TYtrsh0jp8mkQn2qW5HaqS6StuPIpigjdlnHuStat/uScbk7iDx0w+cgxC/6iVmRdMu4uuaWV5irUZmQhtt5PqNqa+ojKTv3JS4lWd6PHKgDkEj79bbtHWG9tdtUKYiyqzFodXaDSpdGPpyv4aEqLq4qlAktvbADsO4ADIJSk9SdXSch19iU9O2kFTwf1jX7fKLVo14X3MmzGpTEt2BHUUPh1SXWIgYfbWDyFBSAeR7gQQT8BNt6ef2lsiVrdpdWH6Vc1DqNQisVGI0lhSUsyi0tpSDhK2iUKKm15Qr9SdpOTLq84sXjEoKeXSeZPnOaUd29mS9CNb7W/s5cNxJQXksSVtwaytgkociqJ9j6FcqZOHBxnejg5g7rPw/abp9pRpjp9pZBW9dsm6nbWmVSTiM3LMtanoipA2k7vcEBxPtwnGM4A6vT3acDsd5BfUGGrvxE/oZ3man9u9+OUi8JL7NUochyF+bNbX5EZTai0ptROUvNZSRg84AwfHWpNPb+sfVd6Rc15zqQZNWT9W/X5jRSzPClBI37QA2rJTwEpHnOPPUn2l0ijf/AIk/gZR0HUsdh94D8RLCJ2sTqpbDtQiaiUOPNXPLK4SnlltplXKTzhX7cj+p6M6f2t2pQHEsVC+40cFQaAcbBWpOP8e4DOeM7fHP79c7p+iWn7wlfUdU133Tge8SNUO0umKgqTK1YiioKX/CYCsBSQkqVlAXhQGPOcgjwc9R5XajbyqFDqbuq0NhX1hafKmlb3kkEg7N3tSAPJx56oCKDz2+EnIY/jJ1I7RrLfn/AFI1RiyGWVqbbhuREq9RBSrBCVLz7f8Aq6lVPtQ+ok0kTtTmXX6RJVKiNrZCdylRn2SrYVnKEpeWfPnb0WFzt65mBT3PbH9zvO7XZlSpLFeGo0BYiOjDgUoFZUCSSMnj2n44OPBweo8btnv+MhyqN1Zp9KXQ0QgpQlalAnOzaE7cAnA4wPnra10jmYykmfVc001dj2Z9Ku0qhIjUl7Y1CjvMqQhSsAEBPwQn9PwB46UN0wNW6JVDT02BJajrCnHZE6nvJaC8ElKlYKf3yeft0xVCrEODniCDus8mJMVFanRVFJS0n0Uq9UKGeNnjGM89Q5WslalJU2zIcSoK9y/psAJznIOD4Ixn5z1uN54CVt2Vi8bntqWKU5WBIioEmO6skbSlXOOOVKSSACCD4wfHQZRLhNx2smo3fbK2mgVerWKcycN4I3F5tPuRlICSpIUAP7qfPSNel8S+qvVVqHMJdHLkh6SXeq5a2pVWoswfUioQiHA57FIQUJBIPCEpABx5UpQ56Jb7vql1O2pMulVBpcWTJykIWAleCUZI+QSkgEeSMg8da43zBYZWVsmZEpFgV27o7f06fyqSpsgjkBlXPGeN3WH7bqlcNeK30gtsFOWX2ioup28An45+fBHwOixlYzpdiZfUKA2+99VcUYPoYkodbUonCHAoFKgpJH6eCAcjjo4s62L7rUmUmzKZV5JcXs9aMytxJWnhACwnwQcYPGc8joHYcSnSBuZVW1dd03TdtZs+ZfTFEqFFKW50WqyFRHI/8VSUIWnbkqUQMAedw6052mfiH9udu1N/TnUzRxmjLgncu5fyob3tp2KdebdHqAhSeVD7ZxwQPK6BsSV11HCzdtu6l2ddFNptVsyvN1SmVNXosToySuPuxncojlIwMcgfb7dWFcqUS17bYrN3Otx1kDc2w2txySvxhpojcQT8qwAPJ6ryAc9hJ89pm/uas7se7j6UuXe0qbGuOOgLYrNtw1Iq0JSk7f8ATJB2qxkbV5GOkZTe29HbjXW7z0R1Oqd/s3ciOuo21VQ/Hl0woUpP1Bkbvpi6En3NqTklAAVz1I6VXElW3x6R4L0kEjAMNxrPSbfadqD9p1WIEuKCXq+6zTWlYOM/xlJJOQcFCVZ4I46Daxqlbeq13xGXoNGmSoLUhLEiIxIkritrYWHR9WtLTYSpGQcJXnHH3EbdOQjO5xtKfFB8oGYntEdZ7gomiOkFe1MozMpVTviRTIcGqx3HJEQtuusx1turV6jTjLfqAFe7KfYfII13/lPT/wB/TP8A1hvpDVlicDYE/rFuADzNkogCMA3HibFtkJ9OOghWQNwTtB4I/UEJOf77R8oMV1Mf1VZdCgtIASkpdyFq/oghSufhCz49J0c/YZnzsizmvqG1IloSsH1Asvq9QlJGHMhSSMEZSvck/Z5B4c6yVrf2B3TprfaO5HsQumfad400+qi3oEkMokFRyW45WShKVg8xXVFpYP8ACWf09Z2wZ7cbiVWm/dLpxr7XhpZrDbkfSXVVmQGXW5ERcei1V9JBKXEbd8F9R8pI9Ik54GD1TajVXTrQDWibPv8Adeok6TJdlFUoKdjSUvOFa3mXUAtuDctZylRwVEeeuBf0TdMbDXuHxO/R1a9UKw2zLn69peXJQ7DjtKv6v6mUiHSZrSpTMh+Qy2jkAowp0qylWSSUgYx4z0srk147U6ZEmsyL9dq/qANMSLbRJqSmV7greFBPoEgbhhR8YPSg/iJtkn8hv/H6x58UtoJwo/Pb0+f6QY1H74dLa7SGrbtPt9qk2HAqdQqEFNantQENplo2KZUlr1FLaQkYQk4Kck+fFfF73dVr7TWmrlrtMtYJpa001q3qcZzjjyANqXXHyr2bQok7BjHnrbGHUOPFOwzsPe/E2vpj06E18nHPwlPCuuHqZetmxLik3TNgyaetmTGrEgmHUJTYWC80wgBspBASBtwCDxx1q2haV16BeDsIU+j28zU6X6qpkdpKYuxcVKkNf8UNyykJPwFH56g6hmN2lPKvl+n3t/fwltaKlOX3OG+vG37D6zyB/Fm0lu7RPvhFSbfDMq46bT69EkQnfU27wpvcCBhWFsK8ZBx89ehvZpppolq7Hg3bo3qUh+ZOQ2qfbLo+iDT2xYcVFUleUI3KCg2SSnZ+pXXZoVh0qD4D9Jx+sZTezL3J/WaEslqBZdwCzLlYn0e42o30b0CXGSppcZZDiXkOJPKkqUoYJ5SoEHyOpljUWmvWHdtuVeoFLkSSme3Ig8ANvNtuLSMgjadispIKfco46WrYJMmKYwIe6Edy11afWPTTdjb1yWdOdVDahSkbZUDapTZS04olBGUf6B1W04/hrAIT1ou0a7SrlpH9tNKrkj1ijOLLSspUH4jgAy04k4UlSR/cWAofuMdWA6hierbBhRHnonJUlDahg438jOPsR8dTnTGmrQupMpWULTt3J3jIUFJO0gjII8/HXgcHMqIDiKLXDRe8LkvimVG2pLK4EhxqLIYDnpPxG0gJ9RvPC0jJJBORxjjgTLH0wFizHlzX1vyVna4Qj00LPkKAA84+Sfv9+mbEbSPQVbefup2g9maqNR6qF/QV2n4XDrLCAXWVJOQFIPtWjPwfHwes/a0aU1iTVwjUpz8prLy9seseopdFqp/bdn6R0/I/0f7I89NVu0nvrwMjvA6j6LzahHVJk1pj0gRvVTG1zAn/APOjayB/NzqWq1tKbeVvrFTalPD+67L9Qn/81FBH+17owcyXQF3afZ1Fs6glKLZttzePllLcEH7e5Icf/wD3o6o6lq1danTLpiIMFZ8SGmA4/wD0fd3uf7FDogvrBNnZZ0gzdXLg2VNiI7KQDzMqkJhbZAPgvPJwR+xV0YVCNWaxa0eDbFmN11p54mp2dQm3JLDJA5kxZTaSlhzA5RlXjHuTwBYY3HMZXk7NJGjfbnF1Vpq63a0EGE08UKVc08tvMnPhUVhIV/LLgBx097M7TLVoKfSnXa6CoYKKBGbp6CftvAU8f/SdCzGPqoHML7d0T0ttKqidRLOiCWrn6x9r6p9RA5Jdc3HP9ejKOz6LWXJJBORwrnHSzk8yoKqjAElrDDUQOzJSdoBwWxjj9yeequsXFadOpP5jUamxGQ0N31MhYQjA85WvAHQ4m5xE7qp3h9sVOgybaql606rokNmO7FhRVzm1JPBDmwbSPPAJPSe7sLu0J1g7d2tOaZqLSmpC5sZyK3Hf9Va/SJSk7AkrxtWRlePHPg9b5hvEvZW+cGYJubtvuD6h1yXBRT1RXC39TMcSlKSRjKT5wQPjz0RU+y3NPbMNN06rTFUu2nLQ/AkW+19B6e0gq2uc+qscqA9pUcYORyx/MNoquwDYzQPZh3a2jXLzqEXVi64dKvCpNpS1P9XMWurCnCStQGGl7hgpVtypScBOen/oq/QV6F3THpLU9omZUpkmLUVBwsPyFKkLbSrjc2lThxuAUBweRk8dqxSdAGzb/wBfnOoCW3J3G0FolGtrUrslti9a1EQh5dDhVRS46FKG8NlQwPPBVkK/WAOD1+2N3J3RTIlMtTvetqnUuWXkOQL2oqkSIvt2OIVJTtJbVjYfV27SAnclB6poYZNQPETaMYsI55i61W/DYsSDa+pl/Ws+uW/dsZufS50Ity/oZH1weU5Gc2lKA80VjB3AZ2hXwBi3+yoWBqjI0ZsCpuqp7rK6iazWC76U0CMl5xSyvcdxPt84yB46LrLHuTQeIfR1pS+s8xu3hpHemklFp9e/tBTK7FaksU+ZTIjKGJERtatoeYUCVOgEglHvznAIPRVe9Hte09T4tpUdKn3UxmUOVFakbH3AtaHkhedyeQFbVAEfv1JdW1gJEZUyV4BlzEs5CNYJlLfhGdbsuoBmDHaRh1lHpHcHXdxC/wCKCQQAduAQTk9SLds9TDFQM63jIQmE8uOppZSEOApwokeQArj4znPSWoJOw237xwsAEp51o11+z6gpmA5Fm+q0hiovJKhHUd+Spskbk+1Jx9h5HnoVvqx75hWfSZ0KLMlVhTj6JMmMtKGnAhpvbtbKjtyvcfJ8jz56BaWAyR29YRsU7S3qFuwaBChqnuPSGH6fElqekKDi9ymtzp2oyRg59vJ9vznq1rdEYg30q0otelJYkTm4CHVOKIIUsJSfTB/VhY8Y46LFiNt6wcVtzPyg1S7KnJrlGp9bnU5FEddCkzilLVQS0QlLzKQSVIIX7SoAj3ZAxnqUL21TFHmToVWiKpqZDZlN/TJAKiFhHIweTk555/p0wXOhHeAaVI22lRVLjtuvUf6O/wDSemVT6x0qTNZaSkLCT7gNyFYHjhPgj46Dq1oZ2k3Q8qPDtes0h9Tit0mnSjsab4/UgKXlQVn+74Hx1QnUK2xiHoIHEho7Prrp9PqtS0y1Xg3FAq8xDsGn1ZjaaayQhLyEusnesEhS0BSPaokZ24Ii1ntUuK0N1Sfp0pTDwVu+jUChak/qVtCcg/uOkPTg+JXHraCuh4ldStKLcsVdSl2rRolNEuK+7IeqVU+kjtPYxv8Ap+Apz3D9G0q5znpQxqhRa5HRFnx10edII3REK3MvKG45bOACrBwlOARuJKT56dQxsXeZYNO4lbqpqLfFFsOoW5QKDBky1h5iXEqD6kpMchRWWCAEKWkED3kBROBg9Cumvaje9ZUazFghkrZLjayrG4j3hO3JUkjCeCM+8A89NKkDaerK1jMcGn9zUvQd+H/lC0qpVSRKaZLL5prSqmh1SNy0gk7JCU4PkNuJIKcOcE6Q031R0/1WtRd1aeXXDq0BkFKmWBt9FeBltxsgLbX/AKq0pVgHjGOoOorZDqzkShNLCXNcty3azbk6NUnmoKpsYx3qnGjNKcKCgp2kuIUlQAP97746zTZvZ52YUGvP2+uj1W6q3UIrjL93RblL6ltrbKV+rTg0UocBPBLpRg845HW9IU1HXEdSrhcpzKLRbTuZ2kVytPwO62szodVbbaEeXLQy+SFJGVNtKdySRgYAPJ+/Vxd2t1pTG5zs+FXq+p51qI8me8pllB9u3AdUVpKiUkgI5zk/bqixWsJJM8jqMaV3g/d+tWolxCXSrdtyHCciS0suKYDsl4qUUFSlKVsQUpDmTlBSMf06409ubcVw0uzdYNeDbU+rPITSYlXkLjsTAkJU403sLbO9RUdqV4KgcjOOhDLUP9YjGU2HLwruXRXte0etT8purXCh0yqPRkwmpLslkyHHVkHIZRuWpajkAAZ+B1dsdv8ANuaGqrUzUCVSROaBE2Cylp1oEYQUZTvTwrJDgI5wRjI6mazJy8PRttC5rti0bq1pUSh3jRG68aNLemQm6iBkSXir1XPbgblF1YxtAGeAMDEv/gqaL/8AkKpv/wB10tbTUMJsJjJq5m2hG4EKUja3gtegWChKSOdgZByMeSyDuHC2ieR1AfkNlIeEneMFwv8AqJ27V8FRURtIV49QjYv9LoSobuvrJ81PlcvatMNJWFqWGktIC929P6U4zv3geE5DqfLanU+3qG9JZYCFtFtIWlWBnfuT/fwEpIKc/qKUFP8A3VlJG7r09AzVLSWwNWZTNcrUdyNXoLCkwbmpi0InRWSOUJJDiHY5Hlp71mD8Ka+M1QtBu6HRa6JduXdcdD1W0prMpU6p024qesGAkJOHmmWAXopCcD1IynGhwVHAPS3AdSh4hodDa15g9R+zfQaDcVx3+i0MUeprYjQ6FdCkvS46d+8uQ5RSC437U5UUo9pCQpwEnow1DrGjVFpbVClOpgmqy1SGVR45SH5Qb3Fz0kpCCQ2P23BHBGOuH1maX0IcrO50zHqQHYEH0iIu7t/0svdqrVS1A1HrD9PkMxkK3NMCUofwntg8EKGSeRzyD0jqtpJqJZ93s21WaBUWW5LiWVyKerJfZUtIcDaxwSU54++MjqRGDHJM6eplBRucR6aSaRR7A75rct+JTyxQXaz9FEjTZZcdbZeYcQggk7lELcGOc562VTe2bU0Uc1S5oRoLLu9aqvVZLFMMRBLakIClncpSdq8qxyFHk9E/T+M+pFzg/uP2zJv8jTWC7Yyv54P7zAP402i2nmpmtdnai2fqzQ6xModqrpMj8ikKkMsyBOfdbSVlKRtDL+Bt4yD1jLS/Uq89ELk9dDj0RLfDrQVhKz98fY9fRdPVppCN6TiW3C52xN8drP4hka8Y9Po+vDblw0dg+jHqjCvTn0gK4wlwY3tjkhK84P261Bal6Vms0gpt26Y9x2YzEcjsViGwhTvpOBSW2ZKgBtKSvjdyNxAURjqLqOn0NqXvDrsyNJhZBtyq0fQyfRbbdp8xifOFQpjsR9D7BaecRjnGAUqUsFJGRtOR9/60rvuHTjT629bLKrbdOqcllMapejhDUkoCxsW0o7HEZbO1KiFJH6VpPSkbfM8VxtNA6Ua9WnrK81Sa3TUWzcsn/Rw0uFUSqFOSVx3ONyiDktK2uj5CgN3TBiT61GlCn1uCGnSkkLSSUrAOMg/Pj4/2DqjkZEbU/aWqHHHi2gFPpp5Ixnn7g/BHX4/QkTCHIqwHANqFKT9k4BV9zkDJ/n0QOIdiZGZQw4k2JHjRai9ulNsNqXITlIWr0wVqA+ATk/166VGPQ6/TH6BcdIYlsSBscjyEBTbo/dPj+vTBEEAjESGqugky37fXCoVJcuG12FqWKA9IP1lLKjyqG8Qcj/7WoEH5B89JJrSONWZ6WrVupE6Os+1pEN9U9v4KHIyEq2qB4/VtPkHpoM59tXmxGLZ3ZPe1WaQty1ZxGch2tSG4DZH/AOSb9R0/yJT/AE6atodk0CjBMirXBGiL/vJoEJLagP3kPeo5/wCbt68WjK+nxuYwLd7c9G6TMaqsi026tIb5EuuLVNX/AD/ilQH/ADQOjmPAgspEWA03Hjo59NkYQAPjA4HQcygKFG0Veq2j9Vtquu6v6TQixVWsqnU5Iyicjyo+n8q+SBycZHPUzS/VS09WaeZlNmGJVISP86pql5LH+sP8SCfB/wBvPWiCDpbEJV1OdTVh+pbFtpPAUgJP/wBP36THcf3iy+3+Q0zIsB2oKmBSmJH1CWmj4zuwConJIwMfHPWaQTiE76FziZwuXvx7oNUphpOnbDVMC0k7aHG3LbSPJL7mdo/fjpY3I3XrinmfrRrq28+636xbXJXU3yD4AA9gPHjcOnYVdhuZA9jWbscCU7l56N20kNUm2qvX3DhKXqi99Owk/ctNDdjz/f8At1yk673chhcW2Po6AycfwKKwhk8f/bMFZ8c5UesKk8wdQHEi1OpRNT1uVWIr06+oZegpJ9Oo4H62Qf0ufdvwfKP8PQDWKpOYXllhQ2k/q4Iwf/d/0jr2NsTdicwAv6V+eVJdySYihVFlPqSGyEh8AHK3OPc4eAT8gDPPnRvbH37vWHpxI0Y1Fr7zzdVShxi6oxKJFJWW29ocWBuc2KSUnyUjGCRx0rqKhZWQOcS6htB1TSsmJqPXOyS8YFWr9HEu4afIh21EoiGoLJKg8ln0nkkIJeUAU4ICVcDGQAR9zWmsm97O0hgNvTKXV6ddVOCprSQh1pp0NtS2FgpOQ6yp1pSVDHuOQcdc5G8uTz3/AClpG+3EzB2vd2Gsmj2qupOij1IZeYsaqoW7QHELaotap0mZ9I3JZcORBkh1bbS0DLK1HcQjkdbWqd+2rPvqhWtc2iVWpyZkN2TFFvBqSXsNBC2pCkBJaWEKGAVFKhvGcjptjrtFKhG3aGzE+iyorTMHtdfUy2EqS7KYjR8FIwDuK92RjP8AXpK3n336AaO64SdFtTbypmk9ekPtMQYF9IXMbroWUpQ5CcQr3I9RewqUf1ZH93hauGHkEaVwRmXsP8QPReZ3IyO1qkd2dtSdUWJDsNdoQaC6ZSX20KdcbUokthaUhRI3ZGCPPQ5YH4qPalqczeMrTXvip1SbsKlv1i4H41sPBEGG0sIcfJU3hSAspHtyTuHHz1ubfSbpHrONt/ir9oFyaK1ruDovefTV2TQ6izSanXX7XfbTEmPDcywpsoCyVpKiCBj2nq7rP4nXahb2k9q6uVvvgsGFat2qkNUWr1OkvMsz1sq2vhPuBBbOArcBgkfcdey3pPFfjCab3daUSrwo9j1/XHR81etRmH6bSKnO+ik1Nh0EMOttlxW9Dg5QRncCMeejD+2FPeuCTUF2HaM+p09/1H2qPWmvqI68jJU0pAWD7h5+4z17X6iDpaQ6mmwaU4qdVtJropshUdxhuUw2iYEJWEhYBQpZwQnnA5/r1VKpWhFRo8yjxb/Zp8mapsGNVEriLITngBzZhWVeceOsKV2TQxXmV+q/bVVL201plr0ytNVBENl9xlceWUjeXS40ne1tKQkhOQFEqHBz8gtV0hnSNemLZuK3XfoI0OMxKNOSY3qqEdeXlOEBI3utKyoHxyQOhNBztC1jAEFbDtKrVmnVGRLqbkR2jtIkPtOk/wAVa1pTsQocbhnOfHB6vLUuS+aB/wBuqXWak9CYmPxC3U95jvOoQguNp9Qe8D1E4I45ODwR1KWes59+kaqK45k+5r10/v2kt23qzpDAqMJLZS3uQh8M7iSClK/cCeeEq+Oljqp2daHa10xiTpneqKDLbaREFKqLa3kSUpzypteFjBJIwSQB446qqtWz6xTq1fMy/wB4nZf3b6T6Q3dTLNoabpTFjqfgzKWpb7iVs4XlHHqHCUnCHBj7K56z/wBpXcXVLmutqxtZ6dOotXepjk9l+lxFyYtTBSlYWEJ5SQV5cQcHI8gDHVLaWQhp6vOfLNK0Sq6WX619PbVuTrggqSH1PL+nRGcQhBSUKJcJJLqdykhOU+1BP3Ua7hvWJrnRLg03oLTMBMZqDPe/MFQ63HebWsLcclsJIkNrTsJZeaWjH6CgjPU2EClBxHLrY5JjcFTqN3voqtelIdSuS40uVPQZikBsLHrJMlbiVIUpCUp2tpOVeB80lxWbfWoNEp1DfuCfCmtvNSZMaKtb8f00SNxaDfsa/itJSknbwVqwPHS2YJsswLqOXlxB7VajUHqiEUx+VEqlRaqrkWS4UtxHmktek20hIACUFkKxyCrdnPR7Te2MutNPXElKHFhK3GkhPvdGP4h8+MAj+Q5+elO+oaSYxdtwIUxtHbOiPIQph6U8036YCm92E+MbQDk5Gcn5B+fKx7pdNO0q4LGn2hfU62oE9x6NP+ndW368t6OoKaStpO5xxPJTjaeFfbPQKWBGmaB6xZWh29aMVS5alfFOorxekVNut/SyFlpDMqOj6dsNNISnKUBZwk7hncemPQdSu4J2WaBMo1FobKI2GqzHQqcfU4ASpp1bft25USAcHjBznpaISdTxruPuyYpNRkwVOXLqZXaoiQ6ULjNSPomUEkbtzLCUYT/ysjOOfnrn/ZCx/wDuz3/taR/8zqpVwJG1m/8Ac2HX+5inSgW9OtOrnuZtSlMepT4ZjxMoIUP4klSFekQfacbkKzsURx11puoGqFVZfk1K0W6JJWje024+ag6l0/8AGKLYQjcU8KwcLH6s+eu21jkeT85xQEU+c/hBSd3G0jSMSbX1uu2NHw86mDKbj5RMYP8AE9AISFDcn3bWV+0pT7FIWk9B9f8AxBdPCXmbUtK4Ko0XSlTrzX0zThCQptzLh3OJweCf4icYDh8dS29WtK5bmVU9C97YTiLO7/xDL6dXMaoFAolIjtqUpmU6XJIUocbllWxI+SF/6QHAKiBzWaS/iINamXfM0lqmpNGnPIiqnVBSXWnH0BshKVqSnDbJ/iYJRhxw43FWMdSf5tjnONp02+y66qyGPm7Rp1pNKo301QhqhIXOeSlttrh0ySkqGD5IUEKwDzlPVLecaLdVlSaFNnIacbUJtOEjzxkKaGecgqUAOOFJ65z4sOR3jKj4Z37RKpn0z88FIbqqX5LPsNOiKL0lOecemgKWMn4x0fW1ojrrfSVQqRpVVnYchBBRXFiAysHjO1W5z+oQD0K14YAnB9O8ttuQrkb/AB7e/lKXXXS/Wfsz0br+uduWpZ1Ln25EMtifBQ/PmSXULSEp+qWjDBTnPwobc/PUPT3UbQvXjTS3dbdaNeKxWJ1dYbefplUrjTKo75GHGC2gLdyk5HkHGOBnr6Dp6a6V1E4zPler6prGJbf8hBT8OPSbWdy9NSkX329TX6SmtLn0W/LvgstQo0VSlJ9MS5pSEoAShQ2gnk/J6o/xIe0ztxt20qzrPA19odcvioVFtxFEt+eZLcYK3qecUoMIQoZCQEoUcFZOcdNqdi/lG0X2DZmFrfvyvWDVz+XtobSVck5UHfvweCD/AC60/wBuPd3d1nyxV7Bu92kT3sNyGA2l2PNb2kFDzZGHEEKx4zgnIOOn2IGEadt5tDtX1309v61KvbFHW1Q7ucjIeFsy5B9OolvKt0V79KshKR6ZG/jgk8dM9yoWBqRpTUrPolv1Sn0qNKS42zVHkuOpddCvUZJABKUreOFFIBQU/OccV08A6JX/AORdUrburVPpmgNrXtUaMp1f07cZ/wCl59ZKGUEKW2cbiksqIIKVAjhQOOnfYPdHWtO/yyztXJMqvUSQ0HIlWWj1amwjCVZKgB9WlIWnkYfA8hw9OV9J3ix5dxHzb1XplcoMa8bMuKLXKDMG+PVITqXA4M8/p4JT4IACgRynIPVozIdlPCU1KSpjaCG2yQreD+rcDgpx8Y8j+fTsSpG1DE5S3XmVNNrgSJbjzigFst7mmwcj3k8JGFf1x4PUOpxnPqC6XEIThJSc+0AJHg/bg9Ep7GLsXByJXVFDzLi4ElYdzxjJCSfIGRzjnz1I01uCm1OA+qNPjJkx3Ch8IcCl55wpR/VhXOCrkgZ6MHeK2hizPjuD2Pk8f3CeuaKmz6ZLa1KWQTtQN3+4Ak9F8pmIOXfrRp9pu0Hb6vam0htXI/MJKUKz9th95/2dUmmvdXolqRMk0y07yjOrYe2pdKSj1idoBSlQCsFS9o45wT147bwda6tOYdC5oL7SHmZnqtupGwsqBS6D4V5OfHGPP9Okj3BaYRbSq0nWjSqW3BqAWlyZGYUMPblAFQT91HAKQOefnPXsgzLEyMiVlX7vLHhWGq5b/qLNJlRQn1YaCCmSCQCpvPkecp/UCPnjrIXcx3oQda7iim1beYNPpwJZXNb3HJI/uk/tyT/To0BY5k91oK4EDKrfFfoVhSU3BV1pqNZSG4tKSkN/SxipK1PFIA2le1KUA843HwRkAJEgKWEjB8DP/u6coEkM4uIW17UuBH3SOR1z3N4PqO4/5ZxnrSJgkqBQbhqi0O0iiTpAB4cZaXgEeDuAwP8Ab0QVtiNcFOkP37Ni02sNMrUmYJDalVBQT7UutpJIczj349w4Vz7ult6iNTHBimr0UO+Byr9uD0JVpr6dAbShht5Dil+uchakkJAQc8EApJHGcqPJGMbKFO0ZugvdrqJZVtK0orkOfWLQlvpfdozDRcVHWnOHWeCEq5OU/pVnB5wR6P6L3INUe3SwK3blSlzhSazTi/IqDS4776GpTaFrDS/dtSolOVeS2cZGD1zOo6fTZ4q99vznQptyvhmJOiaf2jWLj1vudlxqRLlRBEWtBypLaK7HUWgcc4Xn98qUOtl90NpW9A06m3NbrCqZV6Zb9YdiTaYpUd1lYp7xQoqTydq0oUM5AUkHpNThhvGMuNp4mfhd2Zrlc2t1l6h902p9w3Yzc6IU+nRKlcEx8sPGW0ouOoUrYSQfAyBn+nWofxUO128bo/E47f7mTZDjtpUNtapUl7/RsSZVdnyozQGdylYb3AJyEgDOAR05SuDiC2zCCnbroze9I/7Jsv8A1cq9svs0JV412PAqaxsQ7IFNDqwgHzht0ZPj3D56zT+GRpNfVO0k7313Ba09idJ0tqDUJt9nCpJVPWDsz59zeOPno9J4m6hzKnSawLvb/wCx8dYGWaDMVUVay0dDsRDRLqQ1EQFZTjOBv/39Qu+e06vD/A97P69EpkhTCXbkekTEtna19RJUUBSsf3i2cZ+U9CVIIhBgQY5vxQdFX2PxLu0Clt2+4KfU6FZlHXL2ktPusvsFTfPAUlCwSB8KB6YFt6Zxqf8A9lYVdiEy61DqL9WrUgFRS2+TTHt4BAGUbwnjnkfcdeUeXEw4zA/8M+J3DxLz7ytIrV7i7wC7StRQt+dUao+UU+e5Nw1JSgqUErSncn2jwTx0S6Hd/wB+IfSfwl633Qru2FqBdtsaivW+/wD2rpzUtDlIjxPVfLm0tqWUOqGFD3bTjnHW4Un0mZwN/hGte34rFk6OUbt7ujUvtYlw3dcbYh1x2qaeVVyKaTIfkmOlv0ilAcSTtWBvzgkc4ydKWt33WOx3J3R2fU/uObGoFlKdFQtTUKmbUuJaaS46tia3tDiA2sKJypQSCSOD0QUjeAR/6w8pus1hVq3nK3dFhNPU6pMJX/aKxpqapT3WknhR9L37cq5ylQHHX2ixrO1LtmIjSa9adW48Jxx76GI6Q6FurCilaCfaMYH6U/p6VZStghV2lTiDd82XSnJ9eq/1LMN9M6ZlmUyGI49Bpta2xjIPBTlQ9uPJB3dBjlBTV7ZFWjW0CxvKhUkSPqWn8KwslG1PplJKeEqIIUkgj5kNHhuzZ7EiPNwsUD4yRDva77VeZ+nrTc5uMcR26gtTobJBSMK/UkYOPJHQnfelnbfrbUEf2jthqyrvf3NrrTbLLIqAWtKi2p9KNi0nASUrwopPBGeWU36xpaLsrNZ1CZd70e32/wDtjbo1e0n0drkyiQEvOBizJLkiHR2FOK9X1qYUKkBPG4PIccCAlZ+UkQdJLsc1jtSLetpWEmQ04Xj9VTWir1lJYSHAFJyDlGxKRwFKPGeT061GCBgd4dDhhvOlxacaj25UJ9XhXvMoMB8uS5KkyGA6XEteoNodSrelRJQBtylQ+EpALX097jbMh2rs1PlQqRXoDaVuNqbcWuoN7f8A6yy2EqWUn+8kA7FZHKdpM1yFlBHMbkasSLXu8q36stDGnmm9z1xYWrZMkNppUdSknnJd/iHkAZDXnxnqjqmqvdHfLyGaOxb1sR8he2LEVUJATnn+I9tbz/JvHSAgH3oZwvME7ptap1+I1B1V1ZuKsJlLWymE/V1MNOkJJITHZ9NJO0Z/SfaM546mUS29NLToLy7YtGLGnhGUCIUMBZCd2wrxySBjJ45yT0wLjAMSXJG07i5X48EthhpbbwGFOAJCiDn2k/p/pg4x+3XFq46bGANYnR6f6qd/1Mtw7HePaU5PtztzgeVZPz174TwGTOjyqvNpqahBocoxHDlNTqSRCh7fkB54oQofbbnz89RNj/8A4TtX/wBvQ/8A4+vKwA3h+CT7P7CbTrlnXTplfdw1iyKB/aun1J5bsVhtb61wyoBalPrCSkN5J5KvbjjgkAevTU9y/dPoUizNSrXfkR5sqDWo0KS5GZ2BQHoqDo3EoKSTkBWSMcddO25a1Orj9ZxlpycrElqLS+3amJjWxe2qlSqNVuFpVDplNjOEIdlE+oHGiGwPVQpCVBaRwEc8E9LaR22O2lXbdtHXLVabRFV+G0pMOl1yNHW69sysMlTZddBJyMFONuMEkA8dytzKijB+O+3edijqbOnRiTsf1htZP4Vfbwj0KnqxoLcFepYmplKmaiV9wl4DKOUuONnYErKtm0JVgEjIHWjoNi9k1rwZ9GtLTu2ZTs5KkSv7OUb6iQ8FHJ3PtpySCQQS4MYBGMdXsEB1Hn32kC2XWr5uIGat3pos3VWoNQcbpqHX0vM0qsVhiGt5/gIO1v1X8g5A9yeFHJ+enPolYujsmgM1W3dO6UmbDJaktz0qlvx1q5V/FcKiUqHKVDgpx9sdKoRDZpb37/aOudhXqX37Pw7ykqlrU3QjUV+sQrfjs2/cLmWlsNj04kg5KkrO3JySSM/+4gFkzUWy6RQm6jV7miBlasYdlIZUeecAkeMeB1RRWlRbsQefh29/CJ6h7LdJG+Rx8e/8/WDcmqWHqfDmUa2a3GrsGQjZKivthxiaytBT6bjbidrzRGeCCnP7gYA4/bqjt+s6W72f6aWRYVxuOqcXUHKV6wkg8hDT7nqGJyeAAW/HKeqkKWgMpyJDZW9baXG4mH+8PXTvKfmroXdFKutLcd5bbTdfWt2OXMAn0lH+EoYwRszxz1lS79R/zV76er1Za0E4BdWTt+RwfA6tRQIrdziB9XqlqVBoxkuZ9PlLqE+D/PqvpVwSqDLQYso4bVkLQcH/AO8Oij1U4wY+e368bS1Huqi2fqHqXUrPp7s5C5lw0VhL0yOgEctbwpLRKsZc2q2gE4xnr0lqN6aB6XWFEsmndxq6rXqjLZW3fVRqUeRMRJU9uCX5MdHoGO2222kuuKQrKsoJ5HUfU0h1Jh12FWAk2VqFc2rmkUBN2TaSzIupS/obmW6hmlyEPJWhLofSCgpWXAVEDgkkgc4s9X4tdiaRw1RqnATULebci1CMFJkJS4y20C0oDOMlo4OQfCgRweuYvYGUMOSIYt3fcegtapd16bVduK3XWvqZMR1JcZnK2NKw/GBHqLId/wBMzteG3PvGQX5pXrpp9q9PbpMOKq37tSku/wBn5Tm5uWOSp6K4BsfbO7JUjCwP1oHVNbZGkzwyhjAiVR6O6Wa8lcZxSiW88BSR++cHnrqwKU9HdaYwtKirKvUUpSSfOCc/7PH7dETgykEOJXzrfiVIBqewp6OpxJc4JUoZyc4xnkdJ/VO+LF7XLycvKswKu7TqpTGYqnYTbj61SQ6VhBJwhKSHCBk/G0fPTkOZJcoQ6vSKXUj8TOvU6qyLZsrSxUWaw6qO4ivPqccC0kpKSy3gZBB43HpZ3drv3l6oNLRWrvl0GnOp/wBF6qKQwpP2x7XFj9hnp6qBzIbL3s2XaAkmz7Wpb659/amh59Q3rbpbaluODj/jHtpOfuEHqOKvo43UfXo1w15kBIU2ZTI2oX9i43hRHnkJB6LUTxJ8AcmWDmvWoVKitwLS1cjRY6ShCQJUgKTtztcy4jI25OAPG4/fqlqN7auXg4mlt6xtzpKk7WYTNQUlTxSSoIRlCU7s+Bnk+OesCqN8Qi7nbVFDc86smoLFRVMemtKUHEy1KLiD4I92SDxz9vnqtpdUqH1CC6UN5OSnkHP8+nAAjaCAe8Pm63F1BfX/AGyniFU1JTsrboy1JI+JGBkKOAPVGT43A/q6+26Fa9OXsrV5sKcIyWaKyqST849RWxH+wnoeNp4jvPlM+1I6/RhWpJmrKvYqoS1D7/8AFNhOf/OPU5p3URhj16Pb7VHbPPrmM1GH/pHef9iutxtvPD4SsrTk2oJ9W59QG5JLgZS22t+aSo+EjanZn9t3VC9VrEjqUhtirTVfBT6UZB//ANh6EiMAxvIMi5aKzKQ9EtuM020kpLUt5x9DqsjCiFEDjBxgAe48H4rKzd9QZK3IMyFB34x9DDab2n/zSf656zT6xinEB7mvW5ZzK4k666o6DxtTKcAOP2BA6vdCe7PU3QGpwZ9HiwK2zTnzKjQK+lbrcR0e5LyClaVZSsBW0naSORz15kDDEar4M2D2qdwGo2vNoavVu7/7IUWlPqgxKQzLKIlTclOTIzryHEBRUobWVlG4DKjjJ6373FVql1Wl3BZqAFyGrTqTylq5QlKokhJB/fA8Z65Lp4TYHG06IcWDM82uwm0NPrzr2mt16F3iq5qPbUGJGqSTTXIz9Hc3t7EOpUT7lbFHAyAMHJyD1ozvxQuv/iNaPRP7YVP8vTAZKKdBdWqJLnImSGkpdSPZuR6q/cTuSRj5x0VaFSymDY4IDCBOjmldVh/jl3zf1XrFcdZ/M6nKgwJThTBabcihKnUpV7cqT6IBT5CvsOk92PduNct7R/uvdnzLgkVCsWc/TXFTHFF1vL7rnpshX94EOnj7D9uqMftEa/3gxZmhtTsr8Fi/aMZ90j8w1PiVJmUEpVOU2mMywSU8e0KTgE/t9uh3vd0XuIfhCdsOjkOsV6K+qlVRtdKjNJd+rLjy3GQ8njB/iII+3qHHXtO/1MZ4ox+EfH4htqXleX4m3bFY8W4Hk022qjatQk2yY25P1CXENqeDg8ENhQI8YbOeiC3p9bvH/shODWpNXpEmhWxbVyx4yYbARKhuOR0OPJfWUjcN+4jJOMqxjPSyhGPlCDjMqvwx9Omap3ad4USoWlSosCZTKOxEdpjxeE1n1Jf8YqSoj1Vqb3KCeN3wPHQL2tWjHo3/AGPtrAzVbdk0iTDq13LnNzP4jzb7SkNFYSE8e0AbfOQfv0ByPyh7EbQx7ltALdrvZD2q0qkBExEU6d0yJMloEcLbXK9bfhR9hKSrgnOTjknqXWdDbVtj8Zq7O4eDTHWanWre1HnSnl4LchuNHYitLzk+A4pPxgcfGeiVsTxG/wCMydodpFr32Z/hla5U/R6/a6zeka+7JYoU62nnGnmFTIDEtxDbQyncpMlKFjBCtgznjpt6lfiLX9pzB7XmtW9I4V43HrVYsatSK5bBepFYiVByQphktqaOHG1+wrRx5WU/CeiwCciY6hgZsDQnvK0A1i0utu7e47RSq2JGuiO45Hr05apFPqKHV+msOyAS4yVlr9LuRg/qGemhUdN6La93qq1iUp+Za1eZiRS56jb8RTa3kblJdB3ltptkYAGDvA3dE6KREI2+3Ii4pNjXEzcKoF2wpFPb9KRJLymVOFkIaUtKiBztVgDcPHzjjoHnOVCSuExeLzbDVfK2qbFc9wn7QpSwOOThCjj7J+fPXGNTV7zpCwMDiTrdlXDaFTVKs+pR6ghhBaNDqbqyGUkJCgxIHvbGABjlA+EjoZ1D7ZdHdc9O7hY0jSnTy7EyG50ptKVpZjk4U6pyGFJacK9iwX0J/vAneeOrKLhaNDyexDT5kic7j9NdPO3m3kUnUak02hTpc2LEblyA3seKkuL9rhHIUUYJHgkA4PHWQLz7uqhGvupW/pFqHRJEOCv6eGLiYSuFPQEgYbmApU2rOUlLp2Eg4cAO0JdWQEGdDoqxe2XG2M7c/SPXtA7kKVqI6rT+97e/szedKbU7JpDoUlNQRnd9SyVZJGMApSSEj3JJBJ6c0xdVcqMqSKi9KjqwlLGUq+nCRyUEJzhROTuz4OMZ6UpznMHqaPBs0jcc/MQfrbEesJkP0eZ9XUWkFSoVOYVJU8nwdyUA+mQP8WAc4489Cr8F6PLVHrd0UemP/oMR+QqXMH840VLi0/8APKPj+fXvECjzHiAtDMdhz+Pv4naQp9z2q3VWqS6anNflqU1GakuIpUd9QbLqsJa9d5QCATyprjjqAm87op9v1Cpad0RiHPp88U8opcJMZ2QUuNpcd+tdLsgoSlxStwWjOxXA6ks6vJwn4/XH88/hOjV0IUZs/D6Z579th+M+zNrEi9J1cqNahmK9FSxHXJWZUtL+5e9xTq9ysFOwAbvIVwOpGar/AOPB/wDNPUKnxfNgkzoWIKsLso7dtoyabVrp0+RLh21ftZYh1JaiVQKk6gK+FJK0KwvGTgknz5656XaVWrffdrbOvN5XSqO/BlPLqsSQ0FRaoHWkssqW2CEBSVcFxSVHK0H79fddb0y20HR6frPzPoerau/FnEcve7WrBti5bNi6hWOxCh29VEVW3awESnA7PS3j00xoqAVKSk52KVgjn46W8C9rqvd4LtTSy7Kp6SyUSZsdihRVLPleXfUfKvGSE58dfKWGro8Vsd+w7nJ2/WfVKr3rrAGPU8D1/TvCVrS3X+6Hk1aru2tQUuqwmR6L1cmJPqBBJdkqCUkK+zZ+/RXF7WmaulprUXVC6rl9VneIbsxUSLk7wEBiOEJVgpHweD1K3VX3qNPkU53/AOXH4dx6xwqrqY58zDHy57fhOtwWh27aJw1MRoNsWu660gtty1MtPulSUcZUfVUd5VxhWc46uLXuZdv1iBqBZz/rRHwVNBvKGp0ZSjlog+MYO0ke1X8z1vQ1tTcbcEZA3Pc5J/Qj6Cb1Li1AjHbJ+gwP3z9THzSqhaOqtjoksxkTaXUmylTMlvCkkEghSf7q0nP7g9UEDSPt60ipy7nmWG0C27s+pfYcnPqWfGAAonP8uvqjTT1GLXGdve04iW3UZpBx79Yu9T9dtNZdZdpFvzZVOrVup9RibLbRHQwkHKmikgbkFPlJPnn46FqP3a3NLueBHiwfr4RiurXOZjvKaaWlIILpSMbFDwtKhjB4Iz0KEKDYhGM8frAtBYipwc4znt6iLCfrZ3gdxdpU6ian9remq6FUZDypdP8Aq50+RTkshKkvobWhsrWreA36aVZUFAnHQ5qn2iWRcNWjq1s0opzs+lpSIk+NFKG32x7eFDAcaBH+jXyMchJ69fYwIde02isYKRT6oaGUSU3+Qav2JBqFttNhMC6bThpZlUVsAD3sge5oADKDkeSlQPWatae0Wo2A0zcdvyo9UoVQBMKvQFb2Hx/hI8ocHBLasH7ZHPVVHULZxEvW1JyYqWk1W2ZnpTjswfa62SCPsfHTKsLVRmSx/Zm5VJfiOILZSpXtOR9sYz/TnqlhkQSf+QmjNBO4u4rBtduwXX/7RWu46h2VQJKvR3qSSUPMkAhL6QcZAGeeCCU9astysWHd2mJuy16mqq2ymR/29oVLLcWrU1LiFNpW43hQUdu0bx7SoAYTkdcrqV8PziVVHX5TL7Wer2nqFpJDhU2ql+HTUvCLJlI9N1xLTLewrQeULJaBx8HOCOpuvFSbplgUW+RFlxAW0Pl6MlwNlwNMEOjaQpK0q3He2QsDJG79JnXcArPNyQYb6T93UxFOpdtdzf1dTagq3sV5hKjLaQWgQZTKB/nLSUuA+s0N3gqQcE9aQptwyXVwqlZsuHWrfnxkPx6zDfDyHAokBtvYcKIAzn5HwCD1SGDDMNCQYRsVaJUGEsLko3ujCSCUhX3A+eqnUTTm09SKQ3R7vo7E9lD7cgtOhQIUhQUlSVJ5BBHn7Z61WIORHugsXETuuGhNZuqkO3Bp27GkSrhu38ynSaUpmLKRFcKWngVo/wBKpr3qGTyFZOTkHBup6r2h6i3RZtHky5aaPIktOKisrClMMqOXXONwASlKlKOB88AjqyshhOR1CFTF09LeC0uyJLilfKgeT/X7ddGa2zvO17Kvj1FYHTcSYiSo8sPvJ2oK3leGk+4n+QHn46nyaM/FbSbj9GmJPzPdCHD88NjKz/5vRQcZkq9Lzte4KM1T5H1dSq7RSlFcW2GCWv8AA5klT2BjapQSoeMqHQ5TbRr1xJP5JTHntvmQ22ShP/KUfaB/M9YpwN4Rli1b1MpiEN3HdkXcMAsQQZDoP749g/kV9dGrgsmkDfS7fXNcAP8AFqb5Cf8A0beP96j0U9I69TLjbQW6a99AnkJTAQGCc/ukbif5nobqlWVOWZEyQp5SiD6jyypR/wBvPWgQgJ8QL1uO3kOMUq76jTjIZcYcTBlrb3JcSEucA8bkpAJ84GOqD6+RNe+go0J2Q4kBKUtJKiP6DJ6zTjeM1EjEliwb6fUHq1SXYEYKBWt9TcdW0HnaHVJycZwP/wAPX7Gsm0lB8Vy+XGkISSh2GwJWxWxW1LmxWAStIAwVDaFnggJIk4O0YgBHO84Sbb0zix9y6hW5iwORHiNMJzjxuWtR/wDueqKe/p8SpuHZLzzhJAcqFVOE8fKGm0nB8AA9e3nl2hVpjX9dKfX1an6VW3CgVODMYSuqxkSX5JU6VAOfxFK3pHpkqO3Ccpz5HTwR+I13maR16q1e/YkOsSLkhuNH+01MUyzKb/0SnWko9M4UElJ+Dk9JdFc/GNFhU4mcNDNUrx0F1gGrukr4t2WmV6qabHUXYiW9+5LJQsq3tp8DeSRgHORnp73V+In3TXheL9fh16jU9yUv1VNQ6S0EBZOVKQk5wpSuSR+pXPk9edAxy08rECWNf7oO7a3rvlwbl7j6FAqMdfpPMNxgtTSto9h2sKTkDHg+eqWd3Q9ybHrOnuep7jrqcL2QjjAOR/8Ai/7+eh8NcbCZrkRXc33Gyaaqmr7kaWWlKypL8QhK1fc5Y56/h3JdxjLLVIm6nWhUWIp3MsPtNt+kfPtykc8Dr3hr6TC2YV/8NnuXcuyBfE6z7PrVWp6Qlireu0uUhIBASlYXvSMKV4/xHxnq0sbvxufTvUaravVPtLDVfraHGptegPOB18LA3klTah7sDOCM4AJ6Hwx2MPVmc9Je8ntX04sW9tNbesi5rQevtLaJ9ZKRLkNlCtzakKCgpOxZKgMeVE9E9F1N0Ql9lrHaj26dyNMo0yfUJ8iqy6+tcdU/61KkSEKQ43jJygjkgbc5z0LI2dxmaGxxGvq/bF13nL7fu3jS6FT6xZNmzrWlzrmk7WvQNHcSVK3hZCg42k7U44UcAnPH69dTep3fTqczRKVJi0uztOr4hyqw+fVjmRUJjDrayUjOCkOEJAztSRyR0sJjcRwtyYqqpFpV39qepN1acp+vpadZ6S87UWgUp+lpdtx9zxzjahCmEnJ8DGcHoCr+nECofiI/h/afzoTgkW/pvbD6QkDalSZZdUQccH+EetURmrPEa1haH3lR/wANmRVNCq0uPdKLXq82lmetLkSdLcuuSWVyGFJU05uZDjZJT+leOOCF3+Et3laralUB+66A+bAXS7n/ALN3Baz8V6bb78kx3JIcioKi5EkbGXSUbgjKDhSs7evBuYDpnzCPC2/xF7Nk6zVvTDuOXTHKcHkPUq/LfacjoprE1v1I6pTQG9r1WwCl0HBAOQoA4Z92WlT6CxGj12VT5dMZt2UmDVKclwxZq1nLO1SdyWlhTvswdq+Nvjb0FlWtMzUsw28Vd7RW9Lam7Q25v1IjhvEmM0tAWpTSXPJ/ZRGScnHn465UafMv6qNvzZD0J+nthyJUYIKH21knkOYAwU+UEYV9iDjriBTUxnTYh1Emal0LTjuCtqZoP3eWnTKs3WmSxTqnKgpTHkPqAShxC+fp5iU7gnHtVkHnGw+Tfex+Gtq32S1ZquQmDWrAme6m3LT0LP0jaslDEtBG5l4J++UKwSk+QL7D49Osdo77KtHTdT4bHniLHTHXOvaeV+mRp1DFfpMV7c1AXNVDfgLPAehyUpKo7oPOAC2sZC0Kz1vK3tV65XJ6oiozAjPpUpEiqtqqiE+mWwT/AMVHDhKwdvor8E+OudZfoXGMtg/lOt1HR67NWcLn65Pp2Hr+krKnd983dbcWTcDrkKQZgbdp1xyvSjIhoklKymI2ltrctpO9A9M43p8+euVavG1aJSfpm57sWLUUmKpCVphwUfqSNhOEgkL5O3yB1FYzOxU7ncfLcfQd4Vda1oHGy8knvsfqe34QLg6i6f2zNjWdSKhSGJFKaU1TSpYkKQy0y0yra8eBlG0HAyoZwOD0YVKy9Sr/AJUWn0qjN11lpuNKmJEpMhmPFwHC4FZSnKQEEJGRk4wfnRSxbLe9yfrMPVU1r5T2O/fgD6c/lLVcO05Vm2/SHKf6M2CHXKopThfVLWp4qRhIyEgN7UnOOc9fv0enP/gRX/of/wCXptN/gDG3bn5CTdT0z9UdSk9+PiSe/wAI59SLLrbNGapVxUypUlUtn14qnWXIy8AkBSCQPbkEcZ4yOgi067VG3g7OhhmXEX6b0dRVsXx7hkgEoUOM/ucfHX3+A2w4n5Zuu55E0bX2KV3V9uMrTyXMlKrcBKZMWazLLMtoJ49RteQA80doKvnCVeFdZvn/AIkFhdrFiy9PNerZrCrwtJI+v+m9FMerJWAyzJYUskq9b0gVpCDsWFgnGCflPtLo9dqkbEHOZ9l9nX+JSV5z+nf38Ys9T/xzJqNFzqVpDZdCYekVNdOZpVYDkmVGdKPWW47uUlBRgApKUEEnHGD0q+4nv+78dU9HbCqlBkXfQZl41F+A8lgmPEdWj0yyhjahtIS4l0rO8EgJ8kZPUiUJSR2+fJwJ0Apbk5gn3CaG9wWp18aP2zqZc9PpYr9IkmRPoiyUmXGcdMl0pSlA9ZTaW9vOMgkEc9by0KvOTpBXHdE6zU6hUrelRWfQueYtoKamJZwtRUCM+ocKWEjycjPu6WlyvhU4xnPzzC6isoPN6/pHrYPck7pPV5tRFvVqp0V4IdnJgQ3C01uX6aZKXCnZgHAXg8gg4yOWNrVe18V/T1tVjsUqhXBKC1t025nypaF7CEEtMFSlg/baR7kq8jrrdNY5q0DtON1GkvkQMsXSutagoYmX8igu3MqMVvrU2D9OFYISlhWXsJKiB6gTgHyeB04Le0ktOnRCu5azJUgYLjEQCLHdODgHb79gyePU+3HVNVIG7xD2ZOO0gX7e9n6eUst6d2yh2Q24lbwpiEoXt3AKKllJUvg5x+o7fPSd1p7mtLWmIiq41DpioTSlvXfU64luLvLqEusbSSpSlIRu3LwE7QPJI6DqrK9BB+nzj+krssswnz+kVdT7lbfv76iLovojVtQt5U2Ks1HRS6QBxhX5g+E7hnIPpId48HrO94Xxcuid0VWyJmjdg0WFcYbqFRoVBjOuQpoWFJBUt071LGFArSlAynIA6m6GoGzcyvrXZKCpOxgfqV2q21qRbf8AbLRGSiWHmS+9an1CXahESkAqUhKeXED/AM8DyD56y1XLbqNq1BUSoJUhpKjtWB4/r989d5G1DecVdtpcWxqTKpzwp1Rlq2EANuBR8fv/ALunt2v1u5qxqvSINiamQ7VqMt3Z+dVSSWorORz6h5CkEDGwghWcY6GxARvDUlDN30bUvTyk0qixdOtTLOevSHOPrNwWVuUyoNhKvcfW3MMqWp0o9LedwR4RweiGTUr71Ms+XY0qGwmVU3ZDVNoqGfQRE3JWkMJ9QgkhQIQePbtHOM9cdk8FtPaVhhYuRzPnVuw64/ppQPo6RFjVOnMqdcj1ErZcjqZjlJRkYKVBUZQyCD/7yXtfe1mok6FO0PlrxW2lTp9LkoU/BeX6Z3KU2Blp87Dh1vaFkZUDkjrUbBxMPM7aj0DUaiXC1LvfUmHbVRecUtiVKccqM1RSpIK2Y4AypJPI5HJ4Iz0xLg15l3FAEaU89IbKSn6RSCyxgeFupzudUcZ2qIQM42Hz0tmNK78mUJ5zp7Snpt53TAqbdbhV4/UDCW1KA9Mp42p9MAJSnzgADjqvr/1sedWe4GRbrDrNPoEqkzKhEJS+3GU0pt9bi9uHcJUgoSQVEgDgJz1vR3MX0GD1dQ0agJlbu/0Os/Tq0tM5ullK+kVV7fM2qSp84BSVlxRQp0q2pSShY8DPt28kHpDfmtjUVJVVa27V3kjAbphLMcK/d5Q3K/5qB+x67anInHIAOJPot/3XU3nKVZ1P+kQoALZo7akkD7qdJKsfclQHUmHRILDinK3cyFO5JVFph+pdJ/deQ2D/AM4n9ui4mYkhNwU2mIWqiWo02psZ+oqX+cuH/mkBA/8ANPUOq3dXasofnFTkyUj9LTqz6aP5IGEj+g6wT2J9sSQ0w5PW+lKkAKbDiEuIUfByF8HznGDnHQ9Or0eI4mHDBeV+kFJzk/8Av6JeTNIGBgy3jUC9ZEREiRSG6ZHX7jIq6xGSRn4CsE/0B66yaDbdEZdgXXXHahKkFpxJp7DiPp043DC3NqTvCk5JQr2/pwTnosjgTAJwguWr9QYMO2qZDAaWtM2vPOySrakqACQkIBUUhI9hG5SckeerR6Fq9MpYbdqjtJgBIVtfdbpjIH7pGzP9AT0J25h4xKuiM0C0qozWKpecCc6haVlhmCqehzaoK2qLu1CgcYIOQQSOrC+NTLKuKoyX2LK2R5Djbv0LDiIcVK22UMhaW20qKSUISFALwTknkkkSDnIhhsDGIMquqnNb2abZFBjEkne6yuSr+eXFKH+7rhP1EvhLXp0yvqicEBNPZbjYx/yEDrdO0wGSNImNU781QoNPaqU2rzU1BDrUH690hSG1JcOVZ4BSDnbzwcDx0Xd5dGrFCuO3rTuKmGlzo1PkyHoAdLiWC/PkvBIUckjapJBPOCM89K1DVp7wynm1DiJOL68RYacUraScfGRn79MPQOn0utan0x6tHdTqWV1aXuPAYjJLygf5lCU/zV0bDAzPSFWr0k3JWZdwVR4mTUH3JTrnIypaio/z5PUJVUmgZacQpA+EHxx8/PWYxBnFE9Tq0NKbyorAyrgnrk/VZxmPSDJSgOHKQCcD+vW6Z6WkG5kFsfUR2JGDhRUnd9v+jr8VUJkWWXIE56Pz7lsrLe3+RSQf26DGDCHEtHr0uItiFKrCagSQA1PQiSB/56TjqPWJ9nraRT6vY1NdcIy49SVrjKSf8O33IJ/5vk/t17E9mTrTumoWXJRVdLdYq7a8hpX8OO+taWT+3qNEpP8AzkAdNe3O+ruutGgTIl6UOBedBlNlmVKjYwpoggpU6xwOCR70joSqtzNyRxLlzuN7Q9bu2Adpzjzul1Ln1JVQlepFD6JLq21NOH6kHBUptZSCvBwlI8Dp3iyZl+d/uhmtGmr0NGn2mNDYiuVyS+y45IbjQn2WkIWklR97jKike0kE/A6UykbGORxxGN27stj8P+0YqkoUt3T+kuu5/uqkSJkk/wC0npC/gb2PA/yEaq140/azU9XK88ENj24i0ktZ+2Nz6v8Ab1KN2IlfaKDvg0zpdJvrupvj6WRGnaf6CW47TZTS9qoswTgtpxPwQURyk5Bylah89cO2vvsqvZtqtUOybutluyLEkUumTXwy6tX5UzU4TclL0ZSvdsSXVBbKiTlBW3yMGik6hpibFx5xNyzbDZvOtw7TvOrz69EumS1UqNXKApLkepw48BQQSsnJKUutjeeXEpKvv0J0+0GrDp7FmMW+3TWYscenDbUUoaSv+KkADk8uEj7ZxkY45nXJpORwZX0rZGDyJzqEul3BRX7UrjDVQLiUtvwi1629KyQCoA+0gjk54O0/I6o4d0fTSJGjOtixVo02nPtUGrTRvNZTtC1Q5C9pxLabQ4ptRyHUFR5WhQWron0vpPBjOpTKahyN5gXUntstvtj7mazR7o7T6LfFGjRo1UTVYUxQ+sYdW4A5GiKCWEPNqbUl5hRA3AensyAp3W9UtD+42zjI0auFqEqEdj8ansiLJpzm0AtyIpCSg+wA7gPACVHoer6fBIHEup62xtNhOf0ivufR7V6h1Jia9IgojIcBmzIZKmXG/TcCkAue5s7/AE/cog4CgCesd93+pMWu3y1YsGjO0g2u2tmVLTIU59c/jiQBkoSnYE4CQPGTnOep+krCvgD1/X+I/r7/ABqs5zx+n5bxcU6/rlFuPQJrS3AXkvKLgQpCVpStKVJOM45KgPB+RkZ6t9J9d9TtPnUU2FcS4c11rCnd+9lTIUD6YQMpWAcHB+2OrWrVgROKM14ZY8NHdd6XesM6X6s6jfSwZkpDwrLaVPFoJcS8oLSkZCSUgbUpzyodNn+znaH/APZUU/8A9kzv/h6lXpG30YA+M6SfayoirbnI+Ubdn6ja/wDcjfUbUu+7VhUeJEDsdEqXX5NUnykbzuS4nd6SDuHyCU44wOOjS4LdgRZpuGMy2mQWwh91KcKWgeMnzx+//u6+w6dSE3nwPWMr2eWWOnuoFdtGrMppU6Mht2Q2Xfq070Y5SrdjwlSFFKvgpOedo6qPxSuwfTnux7aFau6YPRafclvA/R05LCGdv6vUilYOVblIwnIJ3bTkjjqTrk/5CX/ZNwU4b5ROae/h76jdwHZtB00o2hCrcnmfTqow6yyCyhxgutOD11hIO/1NysqJASQfA61ufw5rgua2KZT9YbmoVMh0asitNq+oKPSW2hIGVhO3b7QcBYzjyOvll6J7SNW+M7/OfU2faCJ/4++PyhxZfbF2r0yn06PUKnWtQZFLXIMSRBSXm46nlEqSlxtGEeAkkuDIHu8novbqFrUhKqRYujlutTKaFMLjT3vzCa0soJDe1sENqUAoEKcA5A+eupR0iJjAnKv6prASxlnTYestxQWkVioPsx2kDEZcox2WiUp9v08fkhOMALeIxnznqXS7Nsi14jjlfuRKnXmwZDcNpMFDufOUtAKVnB4UtR6s0hBvJNRaDeoPdTodoBRVNLqNGt5lP6jJ2xk/0bA3rP8Azefv0oZPdVrBrlKWnQvSKtVtj0luortyKNFpvpgZUpAX/GdTjk+mk9C753bYQlUnZZQ2lovqp3N2VWq3f/cPV4VLiD0hAsmEaVCdcIJADrgL7wHGSUoBzjnnoVtftC7dtMKS4WbJFZrcRtUxup3IozHW1IXvKkBfsbJUCcISnPn55i6nVYQBxv7zOn0LrSjY5yBHYqqSGJhlL2OJKVpUvgn9YxgHOPnwPA6xb+JbWmaTrpaDf1LEb82o7jDS5jqWGVLaeUoNl1ZCErKXeEk5OOqOiZfFAX0ierRzWS3r+0WWl/cBWLGhlq1ZaY31DwdXNjJCZIGMbPUwSBx8fJ+emLcNuaX94i5UJNoNW9dbqdzdTjhTsSoKOOJASnDSyf8AjQME/qHz10yNB1CcvYzJus2iN96JXU/bt20ZxgtH3NOjII+FJI4Uk/CgSD1O0B10qGjN6wbk/LqfUmY7iVIaqkdL7R58KbUCD/7vI6d94bRg865npjprrLoV3p12FVbM06oVBuadGAq8OVUBEp9RcA9riWm0Yyo8KKQlOSCrbjd02dUNU9Fpejj9i6i2xXqHfdCjx6dEpLcZ2QUqbxhxlaR6SmilSlHK0gkggZ5MtlauCGgoxRsiTrW0+1Dva2KFTqhVDMZqM4tuVjBfcbSv1k71pWUlJ2uZUleDz5J8sPTq4P8Ag82E1ZUC436lUghMFMiG0puLKW2SCFDOUqCUqBUeeucD4eWPaXKNR2Mo63Kk3ZcprVbjpmVJLSg2HFApitLVkpSTwgEjkckkdc2aHvbUp1pMhwhXsSySE4APtQPAHHPnnOR1z2Y2PLlUKJdWa9bprtAnR6lFq6a3Tn5aYZQ56KUkusI9RSUKwC6jAOCSf8WD0Vad27eVs0KhUd2jrjyqhVHpbkmNDLn5a36KE+mkn2AqKFpA5255Tk4F/TVadz74kt9mrYTOX4jWrugUqhVXQWydTmq3e6mG48iL9DEdYpDaXd/pOOhIRHXlzAaYCnuQdoBPWDZH9mLRqL1Olw5FWnRVqQ61MbVGjNrBwpOzhxRBGPds/l116chcGc6wbkjicqved316G3TBPSxDS8lZhRGw0yUgcp2JwDnjk5PUiFcNSgMJ9BwpTtyUpyAefseB03RmKzOy739VsPLbKVfKM7gPv1b063LzqMX8ymxGKVCXyJ9Uc9BtQ/1d3uX/AM1J60ALA2nzIk2TSRmZJn1x5HPpMD6WMePG5QLiv6JT56/qTet1VUNxbGoqae46nP0tGiKMkZHhTvudz8fqHPWkesLG0o3alNXKcekOred37VrcUSokecqPJP8APqexOE5WJRO8jJLSRlR+58dewDPcQqotXt+t2m1Yl1KRS223PVjVyC2UqQo+EyNo3ONg+FD3J+yhx1S3Valet6oCHXI53qQHGpSXg8iSg8Bxt0ZDiD/iz584OegACtDNjMoUnYSo+lbCeQeDxuPA+xB6iKjOMcbknP8AuHRwRP6V9MiCyiOytqS2XA46lwkOpJBT7PAUnkZHkHkE89RlSMulRdKifJH79exChz2yMFetdJdbASptLy0nkgENqH/SfPRn+IAXH9f5CHyFFmnRUgjxylSif9/Un/5/pHH/AMcRSokcJW2vGOfPRdazTNo6J3ZeKCC9W3mLdhq8kpJ+okkftsbbT/8AnOqDFRft1J4rKkpHB87vHXT6tx9QCynI85+P/pnosYgncTqHShKVtLIIHj46juPAJSQrIz+lX/089ZPE4E+majDZKilpSSrj+Gon5x1MarlPdQlH5kUKxx6jZA8/t1hB5mhpLpU2Q3VI5YU0+neAnY5lQODjjrk7K+njfxmXG1kZG7ceRxznoYROJGhETJCZU99SI6D/ABpIVn0k/sn7k/HXzS7uks3CiHYH5sZSyUNfRqWqW4fsA37iP2x1umZnEL5DsD6IM9wkKhxHkpO1ULamtnP+NpkFtR//AC4Sf36ptE9ULr0tr1RuDTC96lAhMPoCYkhQSy+2te3e+wCUFKRjIHyoc9AQCCO0LODNZ3p+KrqGnSuTaqdCaU3XEusRzJhBX0iY8bPpoVDAKg0sOuY2K2+4YUMY6aX4TlIlaPdnD1RvWTToEm6a1dt2obYkIShtmSmOpAKAo7MIS6dh9yUoO4DB6ktrCrqHMrrfsYne+er0W4NMu+y56HOiTYtUtOxbch1GC8l9mSl5av8ARrTkH3OkcHHQB+KvoQxfF8dxdZtmmL/MLVe0toUR1gfxQspeQtKSPBw618/3Un7dBXsRHtgrP38Jfuuma3UisdgV+1REetNPVGdYdckrUlUN1h8h6OhxOFISpOVBKCDkOgcLGNr3Fd7d72LQtXmoVNp6KwVRJkGnTDI9B9klG0kjKVbEJJSoBQKuQfJH7RQGsn6wOlOHA9YDUuPPovoVqqfTGcyF732QUof96sD0uSMoCQUk8EEj46tNQ7TtjVCy5dBnoVHTNQ29HnxTsehOpUHGX21YwFtrAWCfkEHgnrgglW1CdUgHaL+/NOKv3RaQSW6XRoEXUmiPSkPSKc2mLIRUorDSgwwf0/TT2QlxCSSkrcbSUnYo9eeVuao2Nq7Bp13sSjbFysOKixLwoKVQ5sFbaipxqRGSCQRg7kYcb5JKUDnruWAWoCO8hoHgsQeB+kN9Ru+K7+3ux2IHcJQadXotbbfbpt02klpbMzakYU/FJ2I/UCFNqUg7Ve0EY6wdcVWTclTVfMmTKU7Od/izVLPAXnGR4xu28jHA8cDqRaihyY26wEDB2lEajcCapLjSmIyUxlIcQWFoaUtBBHqIJxyFAngc8jqRUI70qNQXX6pHTUHXDKQuKSn1U5UhSVEjaSpKQr+oBOem4APv0iOZa0NtwymkUJY+saw2pSXNvkK2nH+PPGM4IIx56v8A6HVf/v8Al/8Am9BkDmLs0E+cTdWi2oz2lt/zLQK226NUXDtS7HXHQxIDSdgSo5CvU4SVeCoozjB61bpLZVA1qsKBece8mBCqbS17Gfa2wUqwuO+7glp4J92wgEjOM4PXa8bwkwO8+drqHUPnOMe/3El3P2p1OzEM2vadqyVUypwimHMokZct+PKU4FF51xWQmP6fjOCS5kH24JxpnZeoelFflMWtWhIkyov1yaBcz3rFlLa9pWGmkKIWlSkpQn1EkhQTgkbuontZyVbjtOulNNaB0J1HOeNt/wA9u57xiUuXrBfsqei55VxUiGpr02H4YjwUOk8qCUYW8gp+FKUD8467W7oMyupxbiryac7LjlTilPtuT3nGjgYMiSVeRkEpQk4OBjrwTMzxMGT12XptR9huacqepve40moSi622VEfpSSG0AFIwnAxg4A56qdRO4mwdOIDdRuGqxYUdretUyfIbjstn7kqwVk/slXRasbJzA5+9+EQt2fiEyb4bfa0KsSuXgiOslVUgp+gpLRzxvnP4Tj/k4/boVvRnuruligTtTL9doFOu1IVBpOmzaVrdQpWB61Vf9qfvhCFHHI8jpDOFbSNzGrXkan4EKrW7ZNKNEu5G3pFNhQZ8KS2ZZrNYR+aVWSttOVIckv7ghJV8NoQcY56aViUF2ytcrg1Cti1nzDqKEKTVJqlOrayrcttLiz7U5HCQcDA4461awPM5yf7nntLeVOJxsOp2padyXDp/S9SotQnPPLny6RGaVmFvwoZWQByFgnAOOPv0AXbcMlD76/XaEUtrblPqGwJOwhPvOAOfIPUnVkgjO2c8S3oFBUhd8Y/WC156w0iw6fb6/wAnqUmZVEJRHTFYKkIylIUpx7O1tPHkgnjgc9Y2/Hhuu6D2/wBjx6UthdEq1bkpnqcjgvFxplKmU7yklKCFOKwkjcU8g4HXujDIyE8bgSnqtLawOcgn9phvtKqfcLc1wJtvTW1KtcdNjrSiS2xEkSGoIXnBU62hXp52nAPBwePJ61laGrFwWyh634FdVFRIKC6mKvb6uAdvuHPhR/29dyt1sJQHcTiXIVw3rHpZ116S31pcq0debkcqcFJUiFHZj75lI5yVoePG1Wc7DkHHx56zPr9211rSlSbws6Ymv2vNyGanHbI9Inktuo5KFjg4P8wT0aeU4gK2+e0FNMdSL70yqsWt0GXMSz6oW0pkKDjSs4Cm1ffPGRwTweevQ/stTqr3gomXXVr2gzWqYz67lcqTr7qoGBygITwFEJUQ37FcE8pBIy4DmOGx1TZ8OuUDT2jRbKseoLbDbIVIqOVOPynsjDhVg/3eOPG48DHUOPOXVpDwjPL3NLIdlH3LcUDnGPk58n4P79fPdXbrbA4E6XTVBF37ybQrUUK4lmhxiuUUKwhx0J9XjKiSeCQEnk8/v0RWgk1f8sdtF5iSxWKA8p2XFqAS42446tptaQE8AJTu+d3t2pOSoe6Wo2NqPviFfYFXSIt+5fvr017N6ezpLprBYuvUSBERCbosqeWaRb6VFKUCY+MbPechlvLq1KOduc9Yq1u/FE7uKd2wTpetmurDVMZkKZqUKy6WKXXJzr68opzctOUMRAklXqpAd2J271EgddfGjfEgzq2ET3fdZOq+nn4X2jPcM8pm0Z1VumRKatqhoDCaW2psOR/44/iurUnYtanFZ3DwD0v7E1kmX5b8a6K++y/PqIMmQ9GeU4la1ElStygCSSSTn5J8+eqqPMPfxktwAEKKPMqVVmNR4CXCt9QQhppJW4s/YJHJP7AZ6MnbIatpQOoVfTTnTj/tW0PWnH5wpsYS18f6RQP7dP42iBJce8IFHwLItuNAU3yKhNxJlH+SiNiD/wAlOf36tWbYuqqJTct51VMBt4f/ALQrryg66D/hbOXXP2wnH79CTjibidFVaxKPlNLoT1dfB/8ArNVUWI37kMIO5X/OWP3HVLX7xuyej6NVWVGijCkQqakRGWyD7SEIAGePJyevAes8IRN1Gg36zGiXrWoEWvPspcauNo5bfJyAzNGPa6Noy6AcZG/d+oUlx27XbbqblKrVNcjyWuVNLAG4H9KgfCkqHhQJBHg9aNtp4iQVOS0YbcUMnkYzyD0QWjfSqfCXbNYoztSooXl2BISpotLI5cjuZJQrx7gNqsYUDjrDvN2xvO90WguNSP7UWzNNUom4IMsN7HYaj4RIbydij8KGUK/un46GHQoNA7fB5B8HrQcieG0hunI9u4j9uOob6WvWyTjB5UnPg/B69NjO7SilzWGISonDLmQn98DOf69FH4idLVF18W7EeACqXFJxn4Kx/wC7qT/9n6Sgj/VM/Mp3cvgKKvBV0c62SGrWtqztMA0lD0CmmqTWxnIkzCHMEfcMhkdVHciTiLZ3a6o4ylWM5PBPUdyV6aHGnELQsqRsdbVwMHKgU4wdw4+MfHXmBI2mqQDvJEapqcAZaUF84ARyc/t19Py8A7ADxyr7dexNlXKmhpsrUsccYPUO43a5bS0InwgguoC04dSQoEZ+D+3WwTxmCtyawRbPpT1cqjqkNw0FxfpnKyP2HnOcdFen2qVF1QkTk2Xf0VykU9tn6usVp76BllbiMlG1ZKlqCgpO1CVKIAVgBQ6AlQcd4QrYjV2hO5c2kdvQx6Emo3c+3/xcYqp9PbPySSC+4M/OGs9VlT1wuSRDdpFGEeh0579VNt5oQ0KH+utP8Rw/HvUrrwXPMwkCDy6nEkANR3FNgqAws+0ZOMk/9PXxT7gqVGqok0epqblNLLaX4jn6snBxjhYP9QR9+tPxnuYyaZXL/p1vtSb3plLo8FIPpGsqXEW4Pn04uFKOf9VsA9Etqd1+svb81/8AqpEpy6DVgS0pL6pUCWCkhfp5SkNOlK1JXhKXAFEK46SVB2jASI8bGvXSDut7dq/oVYFPoloSLoqtKqdxpXEK31CFIQ62oBBR6iE+ntSR+n+8nnpoXy8NRNTtWryFNeNI1A7iLEo0GQ8ytCJUWJGjrUUbgApIUy5ynIyDz1MyaTvKq3yMTyY0/wBQbt0f1ktbWnTuo+nVbYmu1aG6ccqXXFAg/YKbQpJ/Ynr3Ft2sf2stLVmRaz63KOa/Tbjgo+nCUhmfDQ+vLoHvwTgAkqQG8Hgp6LqVzWflPUsA4+cCqjcUT6xunsS2ZDoaceQlopDoQnG9QSf7o3DKh4yCfPUqz58OXBimPWCFKCm2oynxsUlKlEKRwASd4SfI9o8dfNZAE7YQyHNlQ7K1WXPnJZRT7rjpp9QZlLLDSZkNX1sN3eCkoUUIksheeCtGeB1hP8QftLh6Ld7d6ap0JVPt+29S6PEvJulSt6SxMWpaZ7LC0JKVLQ+j1NgIKg7lOcddnpDqoGO0hs8t+/cTzCvzW26NRr6VPuB+FEWytSFGE0oNvlKlYUUKzlR+/k9SpV609UiPQ6/EcjKebLSpEdJR6mAdqkpxxkn5HPz021SSIoNkbSZMt2NTY/5zTK7DMbaAia/HP8WOrPDg8D7A8eDnqPaU+lXBFchRqgzLcjL9ZLQa2NpA+AFAknjOPBAP36nySpOOJ4HBwZe0SsRvrFzVIZA9YMlTqMt4SODs+CD9yeiH+0FO/wC/qT/6seh0zzBu03JX6JKUkVyJNZ5isupccqYffUtBzkMbR7UnZuXjBUQFDIPTA/Dj11ptk33M0G1Rq6mqLeL6lt1YJSlUGojIQ8kY2gr8ePPA/V11tIesifIeMen6xR2P7z0XsyoqNNESdRZyaoZJbeLKP4LKtoUAnPu9NQO5sqH6COrOfNobzSF155ttuM4HkqQ56a0LBzncPjI+eD1KcBd53f8Al5YMXTrzbltRnJ7b0aPFaBH5ktfpMtNjkpUtxQRzgZIyfPnpCXX+JRZNVqci29J/zq/aqDtVT7Li/VNsfYLlFKWUJH3x/U9CSWGScCEqE/di8v7Uju4r8GnXJeFXpem9LrxxC/J0fn1XlJ37D/nBIjMkqOOV+fA6KNfeyzT/AEYs6malN1d+8bideSiXWL+WKo81uGdzDBIYQQQrkoUM4x0rJsIVNh+f9frHFVpBZtzHDqbQoOp+jdPsq3bWbnSIbTT0JKWUENuBIBWNqQASnOTgeevjUtmjosSlVrVm6H6exbwadUxAT9U62pIxtQlJ2j4zzj/Z15AAMIN4t8scsdpKuy6/yEUSqUaz4lQZmvAO1KpEFbEc4PqJ52JJJHJ/n/IK1s1CsO2e4uyKTXNSak5OkN7YVq0Zze1JC18PPJyG0p+N2fGemrztMwTztKCi6ty/+GNcNlu2dRaTTmGHYzksD1pcx/0Mp9/BQgADAwfCRz8L7XSHCunUSnTpDLb8am7y0iMsuIS6HUEOKQFbd3CxkjjHHUfXWJQA1h23/MH95f8AZ6PaWWob7fkR+04NvRLgptP3vOZhhxhLklWST6m0bRk45QOCT1mr8bOoXPXOz230P3XPfp9NuhlaYAkn6cepGeTvLY9pOQnCjkjJAwDzzfsvrLuovVceQZAPqeTOx9pdHV09bvnzkgkeg4ExR2baudxenFCrVE0j1cqNoUitqSzNm0j2SntucoQtKCtJw4obgpP6sZx0c2ZWplBpLNLud+c5PeWRH9VXryMk8N7WwScAcZ5znjA6+r6fpq62a1R5m5+OOJ81fYzgIeBHxZGlepVVoipjspugtOtYRUKgvatrKSoLCPPITnnHRZ260Ky9AqTWqdNvO6dUqjW0uMyost5SqXsSoYAbJKdwKzhwqKgM46rNOrczmHqQAUWXMPtJ1Q7sa/b+lWkblHtWhUh6RUZiVu8U6GdwdfGMbzhQOxPKlYAPz16BWHRbA0FsCjaJ6JWs3R6KiLy5HZ5mO8b5DzoJJccSpAO7j2kJ9oA6h66xVBI+Uv6LWyLW3qT+M6PlYcQlLralyMncnJ2p8HHGc8H4PycdTaa43DaKW9yVNJCS8wpXswD85PxngnP7dfPETtDaMR6mVOk3FSLLp1yMVWsU+qK9dtqMpRLL8VOC/wAY2JC1EJJG9SAM4yOsp93v4hdwU+9aB2K9mNReerlZrDNs1bUK3G2w8xKd4XFg7iEeuEIO90na2EhKcYB67VFYqXec53Nj7TJ2klJqFX0b0t1dqFYlx2G9bKlb0ygSXA8lgR6fIMdyRgbnZPqNuLLpUfcslIGMdO3v40rdh/hn6/1Co0xTaqXqNQauxHWB7WUuNMDOeSClz+RIV1uQzb++Z7ToIAl3+JDp3U9afwq9IKbbtpv1iZMvZpAptPaVIeUhUAuEIQgEkhLSv0jxk5wOsewbGahyF1/Wy6GqRMdaS9+SQ2G01J9CUpSnEdIS2wCkJ5XhRAKtiuSa+nOKx6/3I7vvEe+BLODqlKpkVcLT2mIt2E6nY4/FdK5shP2clEBWD/hQEJ/bq5oFiuRIzNUvqpfkUN7LqPrGVKlSR9244wo5+FLKU/v0/gRAMumNQKZQwY+ndGTGUhRKKxPSl2YR/q8em1/zASP8XVY5VptQlqqM6c4/IdVlcl5ZW44f3J5PXgPWFJcPKxuJIT4weB/Pr4XHEl5RShSUgfpJOP8A6eetnp9iG4wNyVeABjdx0TW7fcP8rYtG+oq6lRkEiOphQEqmknlTCjxtz5aV7Ff6p93Qmen5cdmSaMwzU4U5ipUico/TViH/AKNzHlCknlt0fLaufkZHPVIll2MlLi14xx7fjrQQRmZxtJVCu6uWpUkVSgTyh9IKFoKQtuQhXltaDkLQflKhg9Wb1ItnUdkybBZEKspBU9axWVB4/Koilcq+f4KiVjHtKxwMO28IQGStsSHm6g/IbCG3NgjpSVeqAdiVBfhG7hWPdjOOequTMSn/AEy1fzUfno8T2Yye0WbPOudIaVHeTGkQJSg6Tht0odjgpHyVJ9VJORjCuDnjpl/iSOUula2tSKzODDLlMjBJBBUpSnXGxjOEgAkFRJHGf3IiOR1P0lGP9US+mNtR771HpNmIfSpqXLQ28+2fYGk+5xWT4AbSo/0PVDq7ev8AlC1Hrd7IVsbqE1xxlA5CGQdrYH8m0pH9Oqv+URBafMW236bXuVnGVKwMfJ6jtVJC1FK17kjnGeixBzPmJUZ1IqzNWpM1+O/GWlxqQwspW2pKgUqSRyCDg5HyOv0zwculYTySVE4yT+/XsT2TxJzVk3ZUYn5pJoj8OEf/AMdqCxHYP8lrwFf83PXWh6UWfcTVbVLvFL71KgCWhmnNlDLzhcShLRdXgnIKzlKD+j9+hJ2mgZOMzPmt5pV+3tN0ltejUy3qPT3mJM2t1ZwOyvSKkJK0pKgp9ADu4NtArUACBx1bdxESndt2odD0+bvWg35SRCanuzrZp8qlFDq0pQpn+MSon022yClISN5xk5PUniMDql4rXIUn3j84Ux7Nq9KtSLf1LqypdJejR3/rGG1JUFvFQ9PBx7klB3bseOM5GS20rGr1+QPzSkwEIDYyZPCWE/spRwhJ/fP9PnqoMCuqRuuGxPmdRbBsx0ovu65dTlJGfyq3EYA+wXLcGwD/AJCF9doWuEOkUGpx7JoEO2JjhaRDfpiFOygkKJdU5McJVynakBATyScDHXiC3MEDTBKBdFOkXC1ULuffmR1u5lumQUvOJIOT6pSo7s4IJSRxg8ZIl2prDNst6XRHozVcoExYEyjylFDUxIztcTjJaeA5S4nlJ49wyDhEYo2zHP22drncVrlf1PqHZnTqrWGhultV4vNx26QlONzUtz9LboKgNpyHAQpIKScaPs3XOtf2+p2n2rtKWLy0uqTNbdtan1tH0MqallZjyEqZK2nGyXQojOUE8+cdKtGpdUJNmnmFQn1xVMUqXKb+up0ONEmsR3A7sf8AXlvuN5HyFAf7OvePR6gPWZ2AvSKi+hdQrtGpikONHaXmo0KNFaUEq53ZJQo4GVN5A6DqT/r3jah/ti1FsU1hBkuT2mZaQppxzcPUU2r9SQsjdtOBkfOBnqztunUB+is02SgKeSC+le8JdLe7yBjjwP6gHr5dtxpnfQlTrzvIOqCarGplNUgRX0x6tBW0ta8FkiS2klYPGCFqBJ4wTkdLD8almybR7DLRum9VTqStgSaRHjJJdnPyH0ZQgOK4LQU044ScEthODnrrfZ+9R+ch6oDxQRPBqw7LuC89QfpG7Yl1Zxxbp9CI8I6nXPTWtGHMYByndj5CVD9xV1asPzL1XUa6p8FuSStEdRSpnCuQjOeQRxzzjzz1acGTlSo39YYWpeUr6qLS6grMNXqEPP8AtU6ADgEk+ecY6sY1MkQZjEmiyWjDaWpXopaThlYJB9yU/wCzPJHz1G40mGROcORQC/MhEbFv+opD5/So7iRjPO7IxnkY65flzH/hIf8Anp6zJHeNCieqdIpUqo6YxJbLAmxp8JUgS6VTWpIUEqUPfMSdyG0kg5TnctScggZCeuyhGMJLlPDqXWVlxspUc+4BWUkfbB/28ddOlgQZ8P8AaVei1SPeMzatG789NbTodHtWLcVaua6H6TFaTa9rxV1KQ6kMoQhS0JTtQohI/USBg/v1VydS+8nWR2oxLZoNtadx6XEMx5FfkCs1xphPGUwGf4bKvgBZSf26isbSfUz6WpNS6m2EDI+iVh3jYd06gav1C6b4uKhQ2qlGF9P74i2FEj1RT2FJaQj2K27nF/pyRjyyaLb7dW0gOk6rXjTzRrlp6no1JiiMw/EfbQs7WWQkBCUu4wQr9GScnrwqLeew8TGvx/rqEN6rpXVzo8xaGpV0tUGmUmTKUh2UNy2YpeP04S2ASFBBbG34wOoPcx3J6S6HWdGqF61qFWJMhAEWku+oqRKf4DZDSQQE4CypRCv7oAJPXm82w4mVg5+MXugfePqRqFRa9QdVrCTbNKFPlzHJ8hS0r2oYALceIAHEgDnG0D9SuCQDbVLW+LeHZrUKtZliFL9OmsUxlF4kp3Ic2pQ+thHOMODCVEhWPGPOBANu2whvgHMHNdbsq2qWiundqX5dztUkU2qSYdZg08/TNOobSpLajHbAOzO3aDknPnnoc1d1Po1due0L2qVSZgzoNEj0v6ZSkLWt1AQdyUN5ABI4Cin9wOi1bjHIzMVS434Mprr1LuO7KhX9XKNbjU2NGW25UKtKU2otvrCkNj6ZBxghGfCwnZknyeuULU5MOgwrgn0Op1dyS84wmHT0oS665sUUgFRShCRtBJPGBgeeub1/TraakfcFgPyO06/2da1KXPWcEKfpuN5VVi8Lje03Yr1uXE9RpBkeoqZHShxxlLoKiEqKdoUQ4BuCfk46F+7a06frV2fKt+FRKlKEBiG7OqFZO9KVJcRvfbUj3hI3/qV85zhPtM32QyHw19GYY+kv+10f/Yw/9VOfr/1zE5ol2yaZWZZEKlxk1a56jFadLkeAyW2i6kpKwpYwCMrIzuwQnposN1S1A47bLdBtdhLykj6RkPSltBRAwvAGShRH97+fHX2qYqGZ8Lfr6hyg4+HH4warVepscxZU9MurvRUI/j1ReUgISUjaj9IGCfCcn79fitUrolutwbeUzHdew0himoO9xRIASnycnIAA88dA7lueIyulavnPSHtz0bh9uOnFLsimBQvmQr626Ku0S8446pr+HHQpRwEMpcW39lKK1fbphFmNT0mXIpiUrSCpz1DlSwRwAP8AYP264HXvlws7XRr5SZQMVGRwuTBbUF7lrJJwVeDgcjA44Hx1dWNOoNFuVm5Z1wrgRaUhLstt2EuQmQhxLrCGkf3fVW4pvCVEcFRPjqbp112gCUWsErJMQf4nfe5d3bhprTe33TuuvDWLVdqI3Me9qHKJEdU3ETsQgbWluE7EAZ2pS4oKJKSUZ2zdsdG7eK1ondE6DDeuK0O6GoWlUKihshTjCIoYZSM7lBvcwVhJUeVk+T12bBhMe+DIqQc5Pv3mWDthKtntd1Ks5ttBk2N3ZFKGQvCtkhUlvGCcAEO4HHnrY/fxp9Sbt/Df1stKm05Lz7tIoNRchoKiWtsiI6SvbyMpCj/IcHjpYH+wD3yYTnbPviZw1L789O5PY1T9KdPX7msq8qNVEyKe1RVEllgsFlwCWr3tgoWvaoYcBCR4JJxHpZIpFI1RpVdvOlRaxTWZQVLiVhLjrUpJCkqLuz3qxndkckpHVtFehcTn22anzHBTqVaVqR2Yeg9zW5VKiltO65a5MQxUSr59CNICW2P2UC45/rDobrtiarwHna9cdtVp4PHe5UHG1yQ6T8l5O4K/mT00HPMXjEqWqrscU2pxJWn4zyn9v58dWUKo+sAS6DtOeOP9/RGbLmnSnXXWWkuJ3urCUgnGSTgef3PU1MwhRQp39KiDnyT4OT0M3E4OvIeWEqUrJ8Y66eo16QJWEjxjPXjvClha9/z7NkPpiBqdDmJ2S6VKSVx5aPgKA5Ch5StOFJPII6sKxbMa46O7eGmMl2XCjI9SfSJZ3zaWPlSgB/FZ+zqfH98JPJHg7zCIGyMJSp1UgkeTtOB/19R11htiY9BQ6yibHKVmMXktvqKsFASk+4qPJAHOEkjwemDjMH4CGIuKmajQ2DqVHXTajIQ79JdimyW5RZ4WmUkcubeAXUjeOAoL6Ha1ZtvQkg1HU+mOqXHQ/wCnSY78s7V/pAUUpTv55TkEc56HONoWM8wh7T7YtOjd7jSqLd7lVdZtpbSX/o1R2nGzMZ3KRuJJAO0c7ec8Hz0ffi0ac3nqPrPatN08qTr9WkQUEUaM4hpa2m5BKnC44pCBjeQBu3EjASeMwasdRk+ksAzWBFZo3MjW/BrdbNw05qrVGgSmqT68n0ylS1ll5ThIAbUlpLigFYJCxjz0I1jTjUKgtpckW44/GdbS6mTT1pkoKFD2qy2VcEeCfPVwYZkTAgQWmVVCVONGY2VoVhaM8oP+zjqztCxrzvLM23bbkvx2h/EqCwGYjf7qfc2oGP8AlZ6ZmBLz+zum9BbbXet+idIAyadbDfq4/ZUlwJbH80hfXem39Ro9bh0iwreotufUvts/nlUJmvxwpYSXFvLSQgJzuJbbBABxnodzuYQxBK+6xUpl2VGFULpcrrkeS6w3Vy4txMhKVlIcSVchKgMgfYjofcqKogTUI870JLLyFslpKisKHO7PgYKRwT8/OOtxtiD3zKBVs0/UqophVay6hWZUdlDaEU+G3K9Ql8qWt0KTlshpawkoUkZSjORnqxqOlejNOjzLicktIfU48wxF+h+tqEEt7S0pD/qLYJDZG5tRyg/b2kyvSNU6K25WVde7gpEyju2tRaatmHJdbWtMwh1alNjAVtAwk5JJ88k/t1XOalXFKYMB6VMXGaOUIcJCQccnaOB/s6eABFsnrLG4bplV62okmVbDFLdjq9NYjOqU2tKhkEb8r8gk71qPu4wMDoWkVSrcpG3yfanJB60DHM9hWO05fWVMt+lu3Zx5yMD+XUiiNQ2avDkVlUgwfqWvqTHyVJYLifUICQSSEbiABk/Az16HgT0K1973bE0+0k0+7ZO369LApOk1ajzG7m/yI1mR9ZUlpW2GkzH3kpmRmHULUp8cvqKCgOBJAGPkR9TbG7gZFSpxgUqqUeaBtpUdbNJjM7kpQhIQlW1hbZQATnIIJJPSmI7QKlJOHwJ9/h/9vlx98PfhXLOsOMxTbZcqEm560HcB5mIl4NqQFAcr/wA4KUjwVK5x17j959zQIVqUjSu1UQkKckGUIjiyFR2WjnkAbincpsDHHtP8+ouqs01HMrqT/YD8ohqbSK6uNIRXpCF/UvN/RsUlHpuMICQlaVrXnduVlQUAMDjk89HsGPTGIIjwSNqf4S3jzuA8pJ+T/wBBPXzzYXjadbds53lZfP1aZVOfj24J64sxiSqG1jL7TCg8oZUcBO1r5yOfnrLX/ZJM5q3+zzRzSpkPvT59yLcaYcRh51LEHYCUgeSZSE4H7DrrfZ4xUSPWQdSc3AH0njhSFyLbmvtym5ECpQnihO9ODGeSvYQtJ5BHORjjBB6asvQfSKFqFAm2FGkXBT63RGpGHnUuIp9RU4oOx0OISCUpISUqUncQrOCOeqhknTiGxGAYoKRY9wQ7vqH9oJgaqMdPrJcUn1m3AQDuz84CkgfIJHR3o9opXam/IEqvs0XKFzEx3gp2S4AjIDaE43kqBBA9yeCRjoXAbaaK8jecbt09uu2LgeoV4UdiC8SosrLqXUghCVqSFj25wrkA5+MZ6qP7Nyf+/o3/AJiekFcbCeIIOMT2KvLSCPbWjluXNPtOj0qFICpjEFQW/Gh+qjICAgZQQskNp52BxIVwDjPn5aVSylDKlQ30bW3QSc4JGFcfYYyOOD1X07Hw8mfI/atWbVb4x7/hn1Fq027xgwpCWZTL0V9JUStSgoPNK3DyE/p9vjnjz0/9PtNp9qVW46fQ7bTTKNWDtZ9BAbHpqbUFpA8qHvPPPjz0DYDk43nQqJapRnafWlumOl1Kfm2Y7W3q5LplFaolTQ+16DDsdBJwrJyTlZyfsQBjrrb19x3LRrUuoIpdtIiIcEYRT6SVt7TsdLpO5OPJVjgY8Yx0LHJyeYaKAMDiJuV3V2TI7VLtuaym5F1/kLiI65k0+iipKU4pSCFrBUtA2DKgBkDGc+FNqa/rL3E6G27dluojJuqCl5h8UOE2X4bYG9tLalblAe5GV+VEn4APQH/29DKUUDYmSrCtO3NL7cf1GvPUwNzanYjUKeq53fTmLcfjpW76jighCCHSoBKiP0gY4BATQu5SkV+xZSKDVnJtPqMdkbkEtR31Mt4S5gguKPAIIKQcDjx0RUtn44/KaoDHPp+8+LmvyLalVRZWr1yojUdpxuXVJdtSUbPRUQtaWnAFFawCU+7dhe4fHQrH13lW8iu3Fp1CjTGFRZbUVFwx8hEYgJV/CwT6uwYCgUnhR43ABqpiYdxKtl12oWk5Tqy3NS+8ll2KzG3ek0oLC3VuNghP6OAV5+wx0+tOdEtSKvp/+Ys02RS4DEgSGqzU3m4qQCnapSVuEIwNwyUlWATkjjqPrlZwnhDLAg/nL+hdULi44Ugj8odPWd2aWBptAp+qGplbuKrONIeNLtuKG20qAAGXl4C+AB7cD9j1C1D7zLbjaVo0WsLtxolHteoMO0+fKrLwMwRnAFLXj2BS9zaccKwSD4HQdB9n/wCOdTc5zPdf9onqxpXZcYxM9SLyvC6JiqdZbDnoJKglcJsNthBOMlXgDx5x56+GrSepEpFQ1B1Cj0ll9srW2Fh5biRkhJHg5KceTz9uu5+s4uyjC8Reax6p6UOS26bprGlNrZSQ6qpvFQdOchYOP/uf2GPnrQv4PmisO/ta5/cZqOylNt6csJltvvNfwXKk8sNRQlKvarYolwgnyhGcZ61jhZqpg5M3Fa1Wfrj5q7lQS7UJraFOhT6UOuFKAjevGcq4AJ+5/cdT6++zIit0yTIRl04whwnO33HJIGSeOMdfOdS2bWnX6dcVifEei1CS2y7T22XF5xtCglxQP7Z4Hjx1y0cjPvWRQbouG5psChXhXanc9QakOoEZ6lUpJjMJxuDgALDb2ANpLiirIGOn/Z6g2EwerOEAnnBo1XJ/el3F6y95t+qXJKKZDuKBEfTj8vZjXPDjsMpB+ER2xkH5Uetsa32BXKjcd/2/YtGXKm0DuuoVYQ01wptuXGaeeVz4whalE/z66dnf32/uSV7H364/aFt/6WaZae1LuFsnUiBVqO1eGpn9vGLqTKjoioaRgsLQRuOMBSVbkhW5Zxjz1m7uP/E/vG7ZlXtDRC4XmIVZjphTp0rY0iahKC2EpSQAkbSUjPPPWqmtsniJsfsJlSda+orj5iVu2alHeUo5bXHXyr5wduOo66A9TUD6uKprdwN6Skn+X36sUjG0lIn5Mo8+nhIlMJShxOQ2Vgkj78Zx1IoFxVa33wu36hLhKH/GQHlskf1SRnouYPEIU6vahS0FusVaNWGzkFFaitSx/LctJV/sV1YQrxtCYjdXdLae2sH/AEtFlvQz/PYouN//AHI6AjHEPMnId0kmOJ9OvVykuHkJmxG5rY/57akK/wDuOpjNsRprfo25f9vVBZ/uqmGG6f8AmSEo5/kT1u45miQnbD1Tp8RMyuWROQjHL0RH1LP9HW9wx+/VSp9BWuOAVKYKQsk59POcBXHtzg4z52nHg9YCCIRGCcT+blJaVgq9PPwc8nHyOra0alNpNeFdotRlszIaC80mnEofXjlYSvBSkbdxJWNuBgg5608Tw3hLrBE02Y+nkmpMtXONn5lRKNGW3EcX6m1wAq/0DyRlSkYLZ8oPx0O09t24JrDDdLaRUHmYzCxTmlOypbrKytL27lQczgHbgYT4GT0K5I3mnC/OHFD0Eqj212tfSU5pwF71JSjKdb3ObVLUhGUp93ncoEck+OqqvQNFLZqD8GsalNvlklO6E+0pLhHGQlpLyhn9yOtz2EDjefmg976H0XulpVVtG5nnZ02F+WMQJhU29K3ym1laVOBKPaW0gjIP8QEZwemL3jXNpb3A35FrFFvmo0eZRoUhL7cGpJQ9GajyCtTkhtKFhCVE+wE5X4xg8xms+NqjxaQoUiJWuWPonUpscaZ6wTJMh1ltT0erMJUtbx3eorcpTZ/UE4QEk4VkZweoU7TPUG2ahso7jcyUhKHdlJcUmWEj3JJYUEuHB59oUB1WMEYYRJJByJXydXbjmSHJtbplIqs9j1C1OqdOZdksOK8ZUpPISc4SoEDPxgYGtRbjuy7/AFKzLu6ZWYrK1bTLc98NIWEIKmQdrW8n2hPHB8dGAFMW3m4ggw++h0u1GoTwr1WwEQ2UOgt8+oVEqHvHt2gcHnJHHXemuVKoymoVOpr8qW6f4bLKC44s/YJSMn/Z0Uw4xtC5zSK5IUVMvUavQLWaUNwaqj5XMUP9WI2FOA/8oJ/n1HlztH7XObbtOXc8wJSPr7jK4zG4jOEw2yFKwePe4QceMdZnPE8BgZlDqdXdR64X7NuCtfSxoqy0uj0pKI8Jsj+6GmgEKwfk5z9+gZu2340cRWipsZJCUKITzx7U+OevY9JQr6MqZ9Q6VVKXUY9SpUlUd+OsOtyGfatJ+D46+plLnVWW9UanOckPSFbluOL9zpPJ69ib4gn27QXXGg04tak8DCySAOuarbUVEKb4Hn9+sMwPifjlCQnYgj2E4A/93X1FojsRR3qUBnJKOc//AHusha8jEmwIMNio/UGO0favclxAwoqQUgn+RIP3GOvQjsatKp6XXfRbM1btL0KhfNgLmOygtP1q2o7rcunvbiSpLZjnC2wMqLSSR7c9KtxiEpztHV2EWppr2SaIVy8X9NZsioTbtralzqVAH+bxJ647zS3nVDCUoTGbRs4HCMc8nvfmpjOoeqMq765cUmCqYytTLfpAojstYwlTpScLVv3beCVFWM7euP1r7BfWdLpVLHV6SbbNMlyoZqrUp5bkxvbGcmKWnaDznafaFqA4Hn+XV3ColWbjGVHP1GRlbBXtcb+MhWMHgfOfHXFchp1UXTt7/wCoZaBWou+r0j3lU2KgiHQSFsllaksyHcrQpBGc425BSr2kKOPjHkf/ANka9z7GpfezT9HbTqDqKbpLATTkrSs4FQdUmRIUk/dGGW8/do9fQdEumgEzl3YNxxPPeqVefXqjMrVXmLflT31yXnXeS64pRWpR/cqJP9ejnRHUe07TvOmzb/FTdtoPKelMUh/0ZDZUnhxtf+JKgk4Jx5xg46erlc4hMgbHwmiu8TT7SKsO2mdCtQadc9vooTsmPS2VuvV624PptpZaqSlRYy3FJKC6hwJWsJAC/bhRBdPdPdRazIRAte3JV4RYjoM/8ubUtTTKkhbMsKSMJKisp3BQJUkgc9C//sODNSzHlbkexHMdC9U6nSzRrj0nq9wUyMlyNvNPMmTC9QjeVNgYdyE8ODDiSAfdjqo/4Gls/wDkCvD/APRmV/8AB1gz6QTbUx+8JsKVY/dap+ZRNau6Cfcu1Knqc5GjIgvRH/KVeokq3tqTlojbj03F+VAELeoWPeM6yqj+Y28unM0qVJZU85IRlRWoKS0ADuBQMbVEYUDx5yZOl6rWSDOd13RAqCPfEKOxe4Z9O1cmUaQA4ufTHgpwJAClsuNOJVv++0LOP5489Pa5e4u2ra7jaNbtNXUqpcNcjswvy1pO5mPvUQlx1a9qUblJzxk7R9yM1scMSJL0ylqwp7QApncVeSO8eRZsiJS6TQkzlU+S6ytTsyW8RkuKcWMNo3Lb4SPG0Z8npO6MXddlt6kai3TdtSn1dF0Jn01VVlSEuqKTnaQ4sgIQCAfPgjggDqdt00juNpegGc/GUFDv2lUnTaZp6asmdGXT2oMtEZtOxwtuOqTl1eAn/SHlAVkfIOege9u6fVWz9OKlM0xXCoMV+nqkJdFH+odXhWxJS48UgpUEkgbcYOQMbem41MWhLWAoUzNlsXjVO4qZWKreV91O6ZsZlltcqrvF5uMHCd3ptqSG0nahQ9qOPgnpyUq66tOdj29QIcGkQaQuQzGZgshtbYJQsOKe/Wta/UPjAyngccMAAhuAcASTp1onqBrNWZNGtG3apVQ3CUzPiw0uO79nqt7isAkKyW8Fe0YSecc9N+laN6U6a2w1E1q1ciQ5mUuOW9RNtVqGcglDpbX6SFZBB3Pn+Xx0W7nCxTEVjeElu6qU1UqFTu2vt6X9XDTtYrFcQatMKv8AuiGQkR21E8+1tR/fpo0Lsh77e5icis6g0Cpuh5G36m8JxjspSecBrlYT/qhCR0LtXRzz+cBQ9vEFu6TQzV3sqlUu2dYXmJ1u1KOG4tYoTRQISt2VJbUrnI54J5/brN1c1u0spAf/ACq3V1eYHAUzqk8VKAGcnYc8ng/BGOqavMAw2iWB1FZBvTVLXqo0WhXNSqC9Fp92l+LSxSwnM76dSW3UpbQSvhWPIwTnGeelU8/e95PJQ5UZKluqworJH+77dPAE0KF8zRy6dduFj2dHbr2s1YMhzeg/kbDmFe4Ej1FHxwPCeeRkjPXp12vriW1+HjPu6jxYdMp1wVN4hiOC2Vw2iWEBpISrCwtCVFR45Uc/PSnMEZbJlpR6dTDSmEbQlaWUblNtlGPaFHCvI58/9PUidFjyC3up4WV7gESCFFI9uM5/YZz18yzZOZ3FXSJFrcZdEodQrVJYkvSYsZa2I8N5KAtQSSAcnjkeADwOqvvepzunXZamRblwPsGHorUYUOI+2GyS6qEhbiSMgKwtRUnz7vJHjofZw8xknWnCZmPuwK2Ys3tl1ujUtKUOSbRuhtt4jISI02kzm+f29ZR62Tr9qLpBZ1T1WvO7jadZsa+KvSroM5aXHn0ymYTDKBgkIKgWQUemM+/k58dBwdRx6/sJEGxWPfrPPruM7pL+7nbpNCpsGRHpEh8NQaLFWXVvrKgErUP77h4wPA8D5PVEzVaJoTARS4jdOqF95IlVKOr14lCVnluOTkOSB4U6cpQeEZPu6oVQBpEnJ5Jg9TNUdQKY+p+FftZYWtZWpSJ7o3KPknnBJ+/VtI161KntiLU7o/MWk/8AF1WOzKHnzlaCf9/TdEUWnWPqky9vaqunNqyuSCtMJUdX+1paPv8AbrrIu3SuU1h7TN9ohI3mm1dxpRP3CXEODHXtJHeeyDJk25tHK7TnnKs9eUKa0GERlJZhy0FCEBspWoeirAQhJGASVE5+/UFij6c1UBVM1jLKsZ2VWjvskftubLo68MjtDd9eN+BOgsiLv30rUi1pqjyEiomOo/0eQjro3pzqW4r/ADC2VzWwMrVTX2pQ/p6a1daWEzBnFuHqFaALwpdcpC0/8cGHo2P6gD7ffqajWq/w2YVSuY1NCyN0etIamNqA8f6RJVxk/PGePJ6Eqr4hK5XI9Z9/5RbZdYJrOmEEqUSfqKRJehqP77crR/8AcjruKHV9ZbCq+kOgVtVkXTWG3NrYlIEic0G1bkB7CGksIAUXErx6hdT/AIcEXJVc5hV4LAYlfQ9MtUod/RtMrlgT0XBIWpL0ytLJWdhw46pfkpRg5P2SAB4HTSq1ZpOi1nTGKfbclDMxZYj+5bE2uBHC3pLiRlmLkja02QVY5Pk9eyDgCY4IJzEjdeot43oG6dV61/mTXtYpEMehEjj/AFWU+3+pBUfknr7pGi19164WrSj05TFSfima1Elq9EuNeip8KG7A9zaSUD+8cYznoyVWLCljIFS7N7hv2SzRbgmP0mqyI610dt4N7JTyFtn0w+lRKHTz7FJx7QfPg6057ZrttLTG56BCnU+I1X6oyxV7rl+sptlLaS6IxWhJ2FS8KOUpCilKUknIMLWjxsTpKp/xse+YrJNm1iK4U1WBNbO8oWiYhSVBQ/UkhQHuHyMZB89H2n1duS04ppEivs1anMvIKaLUQqTFXjne25kKZUk49zZSrJ8nBBuODxOcAY7q7A0r1ns52+ZsARalT3EfUykRG3X6ZuUQlchOAmVE5SkK2+onGSc8FGXNYM/T68kUevTnYEmC4lxFQj4eSEKGQ83xhQKFbknHP+3rEPYzWA7Sx04sfR+/6VOqtKp0uTWIjJ9C1IsktRJam0ZVte2FzKkJWoI4O9txAVwkkak6tXexGXTrNYjW7BcTtXHt1v6cuJ+y3sl1f/OWetQltjBddJ2lTWkUv6amyKI9LW67DSuofVEECVvc3bCADs2Bs85OSrk8dQXEetjahsHzlP8ALx0cA7GcFx0lQDjafGATwAP9nX8Kc16JDicJV+/B69PDOZ+fQoJ9MpKgoZBV8dfhoTChtUnCT9hg/wA+vQh8JwcpzMb+EEKKRz18uIaU0RwccEq4z1hnpyT6Yc9NCht8e4f+/r4KWRkBQB/1uB14zRzGR2o9sV092mrrWkmndSpDM1cZyU/IqkkNpYZQPcogZWo8pACQT7gfAJ69itQpNctjTeqNs6f0t2ZQHoNtU+s0fBnKiR4LCJLDjy0JCVF8bSNwSQUHjBHUPUtkYEupGNzAHVO174vFDVnwA0zR0Hc7G9QpU66DnKgn9Q4BGD5A+3VXF7c1WpBi3TOpbTtNmp9USGU+o2g54SrAyjOAccZ5GcnrjdRTY58R+BOn019aDQnJ7yyci1OUH2QEpkpQAtvbubcykEkNkeAcjxnI8dU06u1OkyGYKW17d3vWpBKmmlZC8EHCgBkgHn458dc9lGrE6CMNEcE/WCwtF9D6RDsy7TIrNVc/K6TDqro9aTLcUpW5SQMbUJUVeMbUJHXgf+MpbK6X3r3hcCnXFGqT3X3FKGMrKief9/8As6+jrZWrBXicYZFmDMqQGHXR7VJ/c446YWpfbrcellm2Tebl3UeqC+Yf1jFIpqnfq6efZhqQ2pACVqC0lO0qChyOpbr/AAbK69JOokZHbAJyfh22zuRLUQOrEnGPzjR/Dm0O1K7p+5+haaWxLbVMgM+q6qrAPIVHZUEGM6HDgtbFrSpPkICscgdejlbb0hRIuGv6L6XUmyqHc9SVJgUmhxxGSqmxlLZiPOp4974Dj+CP0vN/bPR9S+jp298/1E1r4vVIPx+n94mrez5FtaX6bTbG/scur35fEYSY9KeSpj6VhaS3HWp0g+ngFawrBwc/KT0bf5Gu5H/ySxf/ANLj/wDJ6DpqFCeYZi77GsclZnm4GBVFfRMxx6zaitpYT71HH6cg8/8ATznHnpP6jVJbMSTXLNrEP6ws+hOozU1hpVYYBOWS6sKCHQc+m5glJyk4Csji0tocESuxQylTBPT9Fpaa612NqNalyNVW3rwC9ioreEl3YplxKm+Tty62SCArelxBA246k67as2TSdU4F9wZ7UadGSwhLal/UOOusr3IV6bZwjOTw4rwnnz13HJJUj32nGor06lPr++Yrrm1Tk33e9Rq1EoInSJTv1Mx6ehLzq1D25EdADfO1IxhRG0c/PV7p72k92Ou8R+4rf0wuSQ484gQkz4xYiemU+90rWUIaIUAkDHgE88dGigDEexxuJe6x/he9z+hei8rVyv0O25TMB8PVNqnTnplR2LIHqrTsDAZbIQkpTuIByf7x6z1pd22dzeotcqke8rYq0ll0qaalVdwIbCAv2hKf7qdoHASPj7detsSlcsYdK+JxLnQH8Km89G6HWKjeN+U3169ltEOFlBQEr3J/jKBSCASP04O7z89E09q1O3KMm9axp1Q5LilJYH5zLMpplRb2NuOIbcB2EpyNxIJOPkdc5utZ3AQbTrU9JXYjajv2jE0M0QvjuS12d7ctSu5tu2GpyEyWbVteC3FhSnFtl9TaW2MN7i2kLBcCioJUASRzuDRn8I/tA0vkpZm25IuyoRylS5Fek+qhBPP+iRhKc4PkdXpbbcMINI/EzkX0V0NzqzxNQWTpvYWn0AQbPs+l0ppIxtgR0oz/AFAz/t6l1St2la7a6lcldixEf3n5khLaf95H/R1XXSlW459YpnLbdohO8bUrtT1m0UrWmeoEp6rU+QyfSnwmdrcN7+64JDm1CefkHrwr1w0up1h33NoFBq8epJiqK2qhDnIkoebPgnYnaF4HIBPPRVOGcheIJwu5gY1qtGZprMGlzqulyESWVLdCo7aifcpAGCjOScjOT1NtK/HG1tvyq+ylIVueh/Veg+4gDJKFLTsJP23ZyPB6aXIGT+UYaVY7ywtrX+pKnqkVeQuZNcRtQ9MUFj3ApUVJUDn2qIHOQSkg5SOvaHRuA3V/warBqVHjuOvx6M5MTIbW5iGoqlh1xRQQcFJUjnI3LTnx0L85i2XSuIS0KPT5dFhVb8w3fUR2nkBtWAQWwpIJ++D+/VjKYUzHUpkqUGiNu1O7GRz5/cc9fME74nU+cgSYDZQtEqmoW2s7VIdZUlRBGCfaTn+XPRV3EacR9XPw+qnb9DXNclQrZkwkssoLqZCRHSNixnAAcYScnJyMfPPR+zjiySdb5qzPPP8ADF1QFgwLulwKxIiVCiOF2Qw5CC2JMOpU2Olz+Ir9JSqAhXtzn54z0m+7Tuja1pvJUW3X1N0OCvMeO6oqDqvJeUkjAJ8gfCcfc9djA8UzmAkoJUz7lGgdsphR0KZvWuRfUfdSnauhxHU+1Cf8Mh5CsqPlCCAMFRwtvzsyFFKFlITx+/TV4zAInRE551oLzlOSM5+f/f1LjvlwJCkncT8dNiiMSYhbhBSg7dpxvI5PXVtE3CSXPHAIAHx89egid/RW4kpDnuV9/nr8RHfZd2pO/j4+OvTZYUiC/UHQtkBTaQdwDnuH746jiJBce9L09pT4c2BPyOhzHADmXFIu27qA4BR7tqcUAZAjTHGxj9gFDq2c1h1KSkNybwdmg8EVFhqSnH7+ok9CVBnskSVbN4s3TdNNo1yWxbb0aXLZZfeRTRHcShTiUqO5oowcE846MbuqtY0wkQIumtdm0d2JLrdOkhl9SVtIMzalpZznCmUNnBAyADg8HpbjcCEp5nTSqfel0Vi57jrtVk1urRqOfphMkLcUW1SUqeCDnjJc3HBHkk9TdYrzuOx70ZiQqXE+lNOiORnFLfT/AAi0MYKHUjhe8eMggg9ZpAOBCLE8yjpPcpW6a8TPsqjTQ4fc3O9Z1Kv2IUs5H7fz6eWgndXZleu12bf1gt12TMXHKqW4mOPom22/T/zJB2h8BKUEMrBdGF7Vr4T0NiHGRNQjO803f2knb53VWkxCenR5BprzjUOp0pxH1VKcCkhYQRkEApAU0r258hJweq6Do7oR252KZlx3I8h2eoIm1a7JaAzNRtUPSTESAlRVk8AKUQCMnqLJLDPMoBOkjtM060U/tv8A7bUt5+rbrYaYfdioq8xX0cBx1klCY7G/6hxBWG/UaU2C2UjatISUdKWJphaDtQdct/WKFUAgAp9KOwkLHODt9dJ8fG3PPVtbH6SdgBDHSi0qjbN5pqxq31EBcSQzKYEGQ36rKmlbhv2lHB2q/V/dGMnHSp7uQ3Nt6yaJctxpenyY7sNMxl4suLQJWGcqI4O5xSQTwf5dMBGYGCeJV0PQnWnsqrsSDrLS26RXWI8etQ0MvIkplqE5AT6a2gUD2tukgEe0KGRnHUa6qVZdfuaq1W2dQ6HEgyprr8aHPU+wtltS1FIP8IgYBAwFHrVbPmEy3nBlYiwJ8tITTLttSUfj06ywkq/ospPUk6Q6muMAQrURIB/vwJceR/s2OE9M1DvE6TPx3SHU2LDE2fppcLaHCoIfNPd2LxjICtpBxkZwevyFpff8i3Zt1KtuSIVPWlqT6gDYQotuOD2qwo+xlxWQMe3HkgH2oQlQwVmyWkKC0yUIJOMFQ56iCetWEeqTn/Ac9FPT9kLWto+uk8HwPJ/+n/u6gykuNt5bUMD9RPJHPQzRiRFypTRWz6yTkbSfuB/9/qdTLTuOvUJ+u0ZEN1EOQ1GdMiU2yW1OBRSpW4ja17FbnD7U/JHQswUZMfXWbGCrM6WrrZX6B3C0TWDS9mfTn0SmFNuPKKvrFh1KXEgZAWgkhBSDggfHx/pV0Ep+oNwaVUG9dX9J6W1IrCd/5Ta1e2OIWXFICUh5KkOqUAlXsdH6vtz1z7zg7HEuCA4zvGnAX2yR5TcG46RLoMwqCQ3fDbzKSfAAeUpTCsfsrqFWtG7l0vZduzQyMK/a8oepLs/1g8jarlSoTpJCSef4KztP90pPHSVODnmGcY8vaKWsUul3HVoNR00o0mRBflpZdpstwNPU93dj01ZO9CvI2K8D5+OrK5NGrliajzKzB0xqzlFkSG3A1HeSWFsqUj27kq9RG0qxnAGBnOBnqC3pME6fWV1dTqG8s+4Ky+163L9symRdNmVXZJmB6mx6a6tC4LTTa3nJC0BRykiOoAH9azk+CevD/wDGoplAYveh3DTYR9aoJcedcUs+q62HXQ3uz/eCSQT8nrqBQg0rIgc2ZmMEqpH5tINvqfMD1VfTql4Dqm8+3eBxux5xxno9vfuf1Tvmm2ZYeqOrFXq9MsNtLVAgTV+qKQzuQdrZxnA9JGNxOAhIGAOlP01NrpdYoLJkg9xkYOPmDgywWsilVOxnpf2h6BUbQbQOfrBeFsLgXbfjbcOjSl01dLqDNGU0sPKVHVlxLzyXFNiQs7y264rH6OtM9mvbhUu4a+HtR74o4YtumrCgzs2omupACWEpzj00gDOOAAE9TdU4ZhWO2/8AHv4z3TDCtceT5R+/v4R6y7XaousdUvU6uuifXpUaPSGC2ywqnNMtKQtpheNywsqUduRuO7A8no2+h1N/8q9w/wDok9ELbEGlTj8IoIGJOP1nmHp33C3Z3Caai/bpp8SkUR9K1tR6dIWtchtBIWp1WNzYyCPSScce4q8dIe4u/rT+y6zKodzaVzJjkR0iPIYhtRkPtbiUFLTg3JBTtAznPnjx1x1rawlVOMRhbPMWHaZVbw1e1BRp3pBZtTqdQlV8zIdFmS47MBlT0gKCULcKfTUshCVeU5Tux8dNWTYHcDU6zN/s1oTNrFRbfXFMGW/6EGCoLKXCp0hJcKFDHBT8/wAuu0LAqgseJN4eGO/M1h+GLoVqx286wx721QVRI8CpwH4z1IhgOqbfcW0sPJUU5BQUqGck7VHnzn0LquoMKG24unx5U55GcJQkjcR8AqxyfjpH/wAhTXksZ5+lewjQIuKB3e6V6sWrUHIdXpgjNhyHU6NOUl+S0MFLjS2f7wI3AcEK5xnrNFkRrj/sVCpd4FuZOYb2PORWdqVglew+mfHtAyk+Tz+3UdnVN1LkFcY4lK0Clec5kLVQR59nuUCDOiGTITuWxHdC5AbSPfhtOVBITuyfAAJ4x0m3tKLTuFLzdcpyJrEqOqMuMpHtdQrhSCOfgcY8EJx46j6l2qInZ+zdNlbD4xaK0krljXcl2JddTM+MG34FXXKWXg01wypKjyFNkBOAfaUkeDjr0r7BtcLN1Ls+q3fU3o1PvuHHjU+4I7ZDbbyWg4WJDTfgNOeos/ssKTn2jN32ff4lucyf7Z6YV0h1Eg91PcBqbRLlp1O0s1Kpc6NVf4D0KHPDBp6wFEl11ttxRCsDGCnBPJ6TLtG1DvFxybduqjdOWUKWmRS4xK2149oVIe9V3zx7Qnz8dWX9SFdVbv8AhOPRQXRmHIkWfa+iYrjr2125JLSwPqZxcqT6j4ON+7acg8YT4+PHXkN+KEur6YfiB38qgSn4rMqQxMQyFFH8N6Oy5tx8ck+PB690bM1xJMbeAtYAGIpIV4O1BCJSFlW/5Jwf36s4FfU+OVr3AjO0gZ/pjrrBomEFv3nPpEZ6C0GJMOVy5FmNhxO4DCXEn9SFj4Ukj98jjr3p/CDlW/3F/hNU/TR25W3lUtydSZZZQS8yj1fqQhSP3Q9jzyMEfYAw0nI7wbRqXeFOl1dZrFg06RBhyI/5e0IJjy0BC2i2NgSoDnwkH+vnq+CDJH+e+0FO07eE4x5/fBx9+vn7RpcgSurzKCYOyZsunzl0uY+GJDZJSA+VFzB+B8jB5/8AwdN7t4v5FSo1x6f1SvMwI8mM83HktuBt1IdaKSolQKSpLilEHG3Ck5zz0/pHC2CLuUlSJ5b9wuiNC7ee/DU3sf0rri7bo96zaQ3TahXN7jFOiLZUZAQ5klbKXHCgEeckcY6Wiu0669Dr2hVnWJhhNNhUdd0bWF+oiY2h1TTTRyANy3kJSU84SQfnr6DO/wATOQ20S10VmtXfcM66LlqC5FQnvKfkOuElSlqOT/1Dr4iRiEblNkBIJ5PPThtAPEsY0dCANpxtxkYxnqbHQkkqIIHHOejEQZMjqaXhbIC8jx9z1MYUoJ3FYKgeM5/6P9vXszAJIZUjalJOASfHJJ/n1+uBothKcg/B556yHIpmSKc4XGF4JG0/v9x1+CYqUvfvV5KtiefnP+zr00HtO8aN6yfT3p2oBPuB9o/n1a2nZF33g+WrQtabUU/33IrKi2199yz7Uj7lRHWZAmkS+RZdsWzn+3eqFMhup5NPoRNTlJP+ElshlJ/m7x1eVzWex9QrvkxKvEkQolUSwHa5MCC4iY2n0xMcQhJwhSFH1m28lexJByMFbAncQ1Kg7zvZ93VfTy6Itaiw0B5pCT6K0hTEplxAylWOClbauR59w8Hptx7R0y1rshm3KBOnNIhlb8ZcxaTKoO5R3NLRgetDHB9QHI5IAIIUtvURmkZiSuzSqu23EFalw2pdLfJ9Cu0xYkw3/wCTo4Sfule1Q+R0OxYCnZCILy2GkuEq9WQdifGfPjPAAzgZIyQOemAgwCJqDtq1Fn0C1qaqmXhV4smdClXC67HYjMLEBpsNxRLSW1esp0kgEFKgNvJ29Je99WNRJlXlzqXXZNKEokufQSHlPu8FILj7ilOKVgkbgocEjgcdIWtdRJjCx4gM5DekurcefUXVYK1qUVFz9yo+T88nogsfSK6tQHHBb9LMhqON8ia+Q3EiJ+VOPK9iBj7n+QPT9QEXpzHHZtiWjp9p/MlRbsfhQZykpnXQlhTbtVQnKvpaag4UpO4Dc8oAeCSAAkpvVmXN1LvZF1OU9xpcUJbp8OOVOOMNtjKEpIG5Sxgkq8lRJ6FTkkmZiWdWN23bac2RqbqJOcpVKSiOaiqR9YZjqdy2IMbcopWlBeW6pYI2l1QVkgdAT9qaazEf5vqTLhqXg7anSHEjP/LaWv8A246OvYbCC4yZzRo59a2U27qFatQJONgqYjrP/MfS3z18SdBNUYjBmI0+qEplP/4xAbTLR/Qtbh/v6ZqHeL07yHNu7Uq1rV/sKqt1el08v+sqA4XIyd+c5wcHOeR/M/fot0X14ctOnViBe1UqlUMgxnIKlznloZWguBQVtcQstkL5ShxBUUp54A6XYhZfLHV2BD5uJCuHuXuNdjUyl0hycqroMYS581bcxLh2OB5W11J2glLatm0bVZKVKCyhA6dZrjlK31a3bVmHwVyqFFKj48lKEn/f0SL6zbdAI0z5e1VpCdrczSG0ZG7hXoMyY3H/AObeGP8AZ1FevvTGoL3z9GGWx/eNPrcpv/YFhf8As60jHBgKPWRnqvovKCiLUuSGAf1MVRl4Hn7KYHgfv1X3nZOhN8W7JolUrt2xmpKFDH07CgT8AqQ4lW0nAIwc/Y9C2TsY1DpORM9aBaRvQe7GytMK+USmKnX6a2Whu2PMLmtAgH4yAQeBj569mvxirZjU/wDCw03uCBJk06bbcdipU6dSn1xn4rq9qE7FoIUBtdUnz4P9eudcMNidFDsCJW6897/ej2o/hd9undHaOq0Cs1+sW8l65oF605uc3XWnXUoYUVp2LStCVJBOdywSTkjJu/wxPxkbI75tYk6IXb28SdPb2fpz8+NWtNag6iHPLCd7ocZ9obOzJBUl0KPt4Jz0g4Q7RugWKSe0fuh/cxoh3vXRXbi7bNc6Vc1yUPmpRKrDcpFdaaSvYn6nYgIdb3pIClsHBA96c9JKr/i7a56fVq76lbke1FW5YMELrVoXM6t6otLI3qcTKS5kk7gEjaUHxv8AkGDvmK0lTuYMdtGuF2a+3NdevGoWo9Tp1fChKpbYaJ3LVHCHWWlAbGmkpdSjk5O7Azz157fjE1b1tXaNR3amtyWKchb0TAKGPe4U4UDyVbyT/To8+sxAPEwJkuhMlBDijuSjJUfsPnrcP4T3aHpbIjSvxBe5qNFmUql1AxrNsic2Vfnk5oJV9U6gjC4zG5JA/S44CCcIIVrMFXzcRxDHypydhPR7Qjtr1a707sk6oajvz6TaqpH8We+FKXKUtfKWyfI+6zx9vjD4ReepdjanUzQu6dBDSbMj1Bim29HokwON3AFtPuoLmEgoKUxXFLSeM4CzyCeYG8xscfH+o+xRpFVZ42/k/X++8ddU7cH7wNNk1SwqTGZgTGJcVKiiW5CdbXlEhCXgUoLeSQUjcMnbz0W/5Ero/wDKov8A9UZ/+X0diJcdQTI+cQjsgwGn+eSzO2u8axoM1QKRqnWaTPpipjVIdY9WC1PYUpX/ANYZOFoJIPuOTtI8joG7RO0O5Ln7jqe3rpp3Rqvb0kviXS36ymOchKhubS2sLWpCkg+nkAg/PHUyWA6l4jAoHmnpTplpLodoBHU/pLo5btAX6qVJcpkVKXnl/wBwl5W5eR5/VkYz1eSXxJvauXXKZOyozjPUkqCQx6qElQTjHG8OLAI5KjknqYlidzC2OTJ6b9tu06dvuu4YcBthOA9LeShJSPaM593yRxz4/bq+u3UrVVyix6lSbQuSoRVymYyZDMcQWV+ooBK1Kd2KCR5UoA4A8HoXqV2Uv34nltKqdMyV2gaeamUTuH1ksmgVCjPTYd9ss1hTDD058U5bbrm+M6jDa1gnaPUABK1E+Mda0qGhMNVdo1ZrBkRGGnjHbiXhWEiPUHXBhtBis7UqWCCUoySTng46ouZa2BJxkcd+PygeZyQozxv2/uEsqx7atDUK0oNx1b059YcfgQI1DpzMSIUJb9Z5pzAyUKQnwclXPSR1+0gb0dvt2FFjk0mSoyKe8ckFsn3NE+NyDx+4KT89c+wi/pwQMY477Zxv9Z0+gZqOoKMfvfrFpfFmRbvophJdbRNaUXobijj3n+4T9lcD+e09Jq5JN5xmBcNiyERq/S0q9Fp8YalgHC4rzZICgojjdkJWlCucEFXS2+Ewadu+nx62rPede46sxtWexC69VLV1QuWatmGH/RXLMT6NbbyA/HcjMhDaVp9yVJKT9xkEHpkduUW7L67Z7fd1Fup2vVKtUgKXV3iptDjbre5KSlasFaUYSpeMKUCR5PXV8RrAC3IOJ841YqUhYybIixYFpM020psaNR6eUNtuQEBSeQoJTuxgcpV4Tzj+vXlz+NfbEiP3iwK7JlJWuv2zTpapK+Ek/wARr3EAAY9MAnHx1f0uPFJkVmdGJmSkU78oiFkOfxtx3bFEpOD5B/8Af1MZmbVbpKFBXkDPXRB3isYGJaQn1kJfWMAHglX369hP+xgdTmKE/fumNQ1HiBVwLYlRLZCHDJ9VhCt8kK27Etltfp4JyVITxgdeY4G80jIm5dZ7He0y1om1x2dG/KLyfbdjMlSUKZktR0hSEtjHBQ2lWfn4Iweqx2YHWUKExJcI9zbntSCfHA43eOuP1qabNXrGdO3kx6Snu+iQ57TZbjrL7SSsMtKILiR8YGMkc/OcdU1nSoto3BEuim7W3Wzu3Fz+GpJHuQr9j/t/r1OhIOY5hqBEO9UNI9Hte1W/rYm0KbVropbzzDFQkvlpdKBQCoBhPtXuKE5B4ykOAZOes6dxna5eevup9ZtCHTJFDt1FDhKh3FEg74khtiFLmqRuStWf86SWlEAAemBjdjPepsD4PwnIurKkiYF1o0kvTRjUKfpnqJRG4lXpykh5vbuC9yApKkqwMpUlQUFDyCD0Lpaw2E+mnaP7qfn+vXREhM7RacgHcfkYKuev1URLiiSrnGAB/u69BMlxILre32qyryQOAR/19Smorq1pYQUqUshABWACSeBz9z16EBPuosPUWQYk9oIdTgqTuCh/u6+pK6ZBtKZeFVrsKDGivsxUplyUNF5bu7AQlRyrGATjONwz569NxviSbc07ve9I6p1It+SYbajunSgI8VP7l5zaj/f1ao0909oCgu8dUmZTwPup9psKlqB+xkL2Mj/m7+s1dhCxLyo3dZFAgUt3TXTFCQ9EUqZU7kInrQ/6ywhLadqWgktBCslCvcogHjqiua9b7vVhLFwXNUZrKeExlkhhv9ktJwhP9E9CB3MI/CDTcMxqo3Iq1Nfep7CiXmY6dyiNpAwMpA9xSf1DgH+XXa5127VauZ9rw34Mb02yYsgo3BzGXCCgJSBuJCQAMJCR8deIOoETVKhCCN4R6ZxL6lB+DalqvVaMtpxv+I0osw1uBILyVZCG1jYPcTjHkHpkzIVVsmRGuD15VFW5IkOx1LeO1lptCVNqTOR/CdUsFQAQQcowR7h0tudoanIl5B1Sr9vvO1y4rPK5Mhhv1q3S90GQtDyNza3VISWXSpPuSXWyTg4Jx1R3DXNGr+ApF0Q3mTNWlr6iHSw3NdUpQSlsGMoNuFZUE4LOTu++OsxjcT2ITaOx6bYVGlWLrFWKjbt0TKXDi1Wk1grYm0wNFJRGDCmU+kChDaiCf73jnqLMtLRiq1VT0u790ZLhyturNpJSTyoIEcnPzjP9eh37TG52neBS9EKDPRIbYgzUtr3JC4kietYB+fWUy0Dj/VUP59Etd7gJUqT9Fp7aSGHiXPpY8xYk+llG1SGYyEpZQnak8ELxyfuesOTzCHoIqbp1Gk3K+K/dlyOznHEMElTpedWypW0hsfpTsSknYdoHHVRZt02dHu6Mm80zjSCvbJVTCEyVhLqltrCvKONqVhogqSFAHJ6YvmG0E+U4M/tcYV7THYVcnmnPW0EmNRZFtpIpTLQ5LLafLax5UlzDhPJz56Xi46QkFW0bRxnPPTVxjaKPM/UpIBKVJAOc4Oevhtx2I8HYJLSgMhTBKFZ/mOeimS5har6p0yKUxL+rCGx7Qw/KU83/AOY5uH+0dQJ2rt0vqKrgs61KqnPJn0VlKyP+WyG1f1z14L6TDIj966YVH/8Ab2iDMdw/8Zb9Xkxjn7hDvqp//D1zfa0HqG30KhetHcV8vsxaggfz2qZV/u63cT2AZEVpxYk/cKDrtRF7sjZW6fMgnP7qDbiOP+V1+p0Avucx9Pa1StqtEnJFIrkVxxf8m1LQv/d1mcxmNJ3ldWdI9W7WSJFe0uuBhrnLxp7pR/56UlJ+PnquZp71RU5DZLrZOUKb2lLicj544PWHcQgcEGNDSHQqdrl3R2hrtaarXpcnT2q0Z6oWhDeDE2ZCA2KkR4yU/wARKFRfVeVwAFqUc89bZ/Hrqv8AZD8LGzqU2lwH8vpDG1CSUgbGlEk/AykD+Z65t2FYe/SdFGNuW98yX339t9q6z9nfbl2yXZqHAtWnG1KYmRWZ7qGURUoheonG8pC1F0NjbkZGesaf9jbWHJk9+9+VOBKakG1rKqyEyg2XG1KW+ywFAZzggKI6nbfeUIdiJoX8Hanwov4mvdffjTWWLatxUfc6kZ3fUpJUfGFH6Un+fS11LtGiTfwwe43WytxESKpcWolDobFRkpClspZLQIB8gH1XMj5z0aDMA4BEa3bjqQm3ezCgUqvToKaLFcm1ZD6WdjzaFOEbXHP76j6eRwBykfA68k+6fWGfr/3AVm/UufURpclTMVKHNy0oQdqRsHuG7yn7546YBkxafeJmru138J2+aPRbc1v7lrUhqoVYZROplpynFLZqbah7VS3GiNqAcEsIVvURtWUDcDuntxt/R2LqpT5/cgmXV6TT47bLMensJEOmtoACGvpkj/QpAACU8JAPtV56h62/TYKff/Uv6Ss21NcvxA+A7/U/p856Z0eZQa5b0GpWPPgppXpBdP8Ay1QXFKMcfp4UMDH7Yxx1GuSLbdzU5dJuaElJb3LQtSglbBUgt+oy58HapSdw5wogjnqpKR4eD3kjPvBN3Vu87EmO0ifdVNq9LaQfp5k6Spt1ocDY4lIOSPOU8H/V64f8JZf/AIQt/wD9K/8A/D0sWLV5TF+Y8TClkdvOql20tyTTdP4dGdcWl5VSuSX6zknHkFlsEIQoEgpJJI46mzvw7q3cVbVe9MvaiwqzAaky4cSmNOqackrG5CFKWtKlI3DaBkAew/HS/wDHVV2iB1BLbmd4Vbol2W29c1BvejUifEbcjRqNW233HhJJ4bLSOTuOwHCiocjHRYrQF64rQVSZjVzJnzYWyRWHJiKOy0pJClLQlILm1PON3wSTzz1zXIrOptt+++fkJaDkaRvt7yYXzbFtG3NKqhdNUVQWLcgwF1KQLVpqJLklhlPrbg+vJdVhvcCPJHV9Ubao8zT529bYoT1eqMiEibDarby5ZdKwlQBQFbSdqs4TgEjz89S+ORjRsNWCTz8flG+Fq3fc4zgcTMn9l7oi/iRa1aVaf3m7Zkq+rQoVwQ61FSEemqK60l/2JI9qkb0HkDkgnrS3cjM0UhWLB1N1sazRbTq8OuRZDKVufTSkrKGHAGwSoBT38uQTx0N5LXIKhlv1yAI9PLWS2w/TEl6w6jVe0oVJctOzoleqDtQaR9K4+lpUdhQUXJCFEHJShBwARuzjPU/U2zrd7g9MFxKNUWliSgSqbUQkFLTgGef9U/pUPsT8jr3SV6UBY7HI9/iZ62zFnl5GD7/KYaumqSbZqcq3K5FMSVFdUw+y4MqSQcKB+4/6eDz0FX5Hjzh/aamY3EpTLCBy5n2pd/r+lX77T8nqbwzW2DPpq7BYoYd5n3uBqdyaOUi767akRyZbl5UtyBc1HSPa0840UsTkfAcBKUr/AMQxn4I0J+HxqdTf+Cxp7XH8uOUuEqK+h1W1sqaccaIJ5424566gYeEGHr+g/icLrkKOfj+8YK9VrbtSkrpQq7DTD6kbnprqVlW3dtJVjIA3HAAGesU/jD02Rd986F3e47HnwZ1HmMJCU72nQ1VXUuJIAO47Vp4wTjA58dXdIbDdrYbTjMFwK1Mz13A6G1OyKJSrzMtM9mS2mLJqEZhxDUhzZlp4FaQSVIBQrHG9lXOVY6VAbacwpRJ2Zzx466SDRlD22/j8sTQwsAcd5Kp89LGzLoAVlOPn+fXpB/2Pe7UWdd7odp6nEut0sJakqPtYxuPqEfO3gn5IGOsu3THy/UTTwZ7S2pUbV7r9IfobmpAcnRnUNzoqElg0+WkBW9pZG8ApVvQflJwcc9IxVJmUG4f7GXP9F+cUkCR61PeKm/TUCkLQogAcJIIOCDkHJ6k6pddeoQKTh/nO7rj0Z1KS9t25CEkY3KIz48keD/7ugjUHShq4ZRuK3WWBJdJMmMchLhAOVJGPP3/2/wA+auxlpxKzS+VdNjVwMQJMQsTPa7DEnYFlJyCFFJAdGPaTyORgjI6fWkNn2Vfy6nd1h3cH4rzbqJFtsTVR25UhYUhaXUEENpWCUnalWcqUPbjrodLZg6ZHfXq8wmZPxW+wm/8AVnXKnagaQ0Fyfctw0mK/OtONIQfpWmYpQFRyrBdQn6ZSTjkbU8HeD15vO0lcNfpvMEKB2lLnBSc8gj7/APR13amyMTkWJhjOyW3/AEyAog8DJGcD/wCg6+WmFBeEKGR/NWP6dMgYnSZIRTopk87U8HJxjPkdf1NtO9bjirmRbeWmCE8zpf8AAYSPP+kXhJ/oT1hIm47Sk1QrthaMoB1DuGQuS4x9Q1GpiOF5AIBdVjaOc5CVeRjOR0jbr071A7n6dcmrOkGil21i36YwWZU6nLC4sB5psurec3AnBjIBIAQT6ZOT46mutHEqoq0nUTGPp/3LRNS7epdA1Dkviv05CWHHHVLV6ylBlDDSGVEJbbABOU5/WM8YwyHY8unyXabMwlUdxbSxuCgFJUUqAI84IPI+3TKrNQxF2pg5HBk2O9U47JaYl/5uv2khWOP3/b/d46JqFp/ed9QEv0CkypMdkALlISG2Gf2W6ohA/mSOjJxAUesJKRRrPtWOxEvXUKDMcacC0Uygp+tcQrnOXztZHn/EvqU9V7KfrLZs/Tml/XOlDEeTWv8APllaiEow0drCTz8pP8+lkmMVc8wX1ev26byTGYuZ+Y1+TsGC7Gcl+u2tba3AV7UhKP07QEpSAlKUpGcZMS2a/f8Ap/RadWrdrsmFBrsb6lDLKtzDo3FKm3WlJKPUSR7kKBKQpOcbh0QxjBmMuSSIW2TetQvWU1pwbOiFNySY7DiaK85TvqFpVhta0oy2rYVKUMowOfHXSv6uy9NtbKjctgVFme7TK8mpQq1U4zTr5eYKglYSEhASVkq2hOMpQfI6HQCcT2ogZlncGrV+93eqzVb1Bepcy4nGfUl3LPYUHpLEaPnY76ZBWdrZ92Aok+eOg5q5LDg1cVFq+HH2g6XPpmqQ6WijOQ2dywoj4znOP3569gjYTSd8yzpuoOnkN1iUquV+cuM+X/Tap8ZlCjge1RWte5A2jCSPk/fr7kW/GvqhsTdH7lnSX6ckvLtepupXMZPBcdYIAS+k7UkhICxjlJHPWEY54ntWN1i9Eh5LZYKyQDjCjjH3HjrvGRLfbUtEdakM4U64kbg2CcAk/AyQMn5IHkjp0VzLS076uSynJKKPKbdhzAETKVNb9WJNQDwl1o8Kx8EYUPIIPVu9YFtalsKn6Qrdi1XlTtnT3d7q/wDEYjx/0yf/ALUrDg+N/nrPunM3kQBeiyGXFtOtFCkKKFpWnapBHkFJ5BH2Pz1xeDrQSr5ByM9HAkyjVGFBqkObVaYzOjR30OPQnFlCZSEqClNlSfcApORkcjPHUOdEbnOlTLKW0LUSEJydoOSB/QcdensZkSTR2CkulZ3g5KR8dV8ihEbilfB5IPx16eAxOLNtyENhmOspTkj3HAGSSefnlR89RJlBlodJDKV7PIzu/r/Lr03OdzGbplpZeVvUJjU68roqdpWihCHBWafJU29NK8kMxWgoFx5WD5wlPlRx5YGvum+s+rDNMuy06vS6jb9Oh4ptOTUFOvMezcv15Sv9M/7SFKUoDIATgYyssAcmEBKntzoV/wBKqtVlVSFUrPgogGnXBX5i/pPRpz7gQ60h8+1ZcxtCUHceSMEZ61r31dx+if4h2iUXtttuqx7YgyICIkmbU3dqYikAJaUkpCwtCcBSkkhRA4556muXU2RKa30riDn42+r3b1fmhtuaTWBcTF0VGl0ints1CmyAqJTURUqQorwCFLd3YSjPABJ/Tyuf+x2Lcr1u6ma+X9UaJCZTT7Dp0diRGjltpbalrAKuMFWGMqVjk5VznPSHrIQESyuwbgwu/CThVW1qr346mXOyYkmK8ITmz3JbyJzhST+wWjqdQtI6Pqp+ErD09q9Zh0tVy6rVGa29KkBlqS/FkLDbe4jCt2zaPBJAxnGCA2BJmtsQR8Jkz8THV6J23ac0vswsu8mqnNhQm2anPhK4ccwS4ARwdpJTnABUSQBt613+CX2b6G6Z9ttS1frlJ061HvGqqU7QrmjIdlP0yO6wlCmmW3BkFtxbpWWUJd88HAHW5IGZ7YAZ7zVvbr230+wu2GydIUP0ydKpdDjRKg03lyBV3EAhbowCUrKirDyPePCgvGOk3qboW/QKpVXrPjSWHqWSqbb0shcyEncCHQUjD7JGMOo+/ODx0rqqD1VeofeHvH8T3T9QOhvOfuNz8PQ/z/U46I9wGoOhU5KrZnKmQH1kyKDKUpLErJ5UOf4Tnj3p/qDnrT1J1nka0afSZ+nk6NImxiXZNFfZzLioHIw3nDnjCVpO0nyU/EfT9UxrNfpLus6YI+scGVLtGrtdotbpsq8o1NrcuQgMXAIyRJjNgtFXtJwlSsOIGDwFJPnjqj/yLaj/AP2V9d/8xH/xdDorbd13/GKBK7KdoQ23UlNOLhVkNqOSFOMJKwR8fbGOoddRSI0pTFLVJVIcOE+ivZj9z+3XaK9p84GEXt+XnaXbJqJBua+ajGYtu8Vekm5FpSlql1D/AIxJwj+C07n1VLKtoWpZOBkg3sWnTIdnU61bkrorMwNLiS5bjynFSC4lX6irJyQR5+/2x18t9oJ4VhOOcEH5c/nPoekPiIDmQdBdUdJdT9MA9o7XjVqDR35FB3y0LR/FjH0nGlBxIOARtyRgjnx1X6O6o6jaydvibsqum8rT+5qjFmMxqHPTvVTXEqdbjuHcgApO1tzlOCDjGOoXU5ZrTwdxLFwAAvpMh9x9iTrX7ltF6D3hakQib+0yrdk3jdrCxEafcSlTqnkrUkBH604ykAEDjwOn/Uu6Ptptvs8m6oWTUV6h2VZzMWlejFw4ZJa9FtoKU6lIVjLSisjHyAfHT7izhPD2Gdj6bkCeRc5zFpq13Xat1zt6o2v3bjpfKYuKXUHaSKAKkG/pUof2KUtXpctEJSSQW9oX+ofLX/DV1hunUbtxVT9Toz0W7bfrc+mV2LIfK/Tk+uX9yDzlsIfQAfHHk+S8EJSFzuDFsASSJy749C7eutDGpkZTTElJRHqCGSAtQPCHQnyrGQFcH24P93rLarIm0C5ZkdEh2qUhgqSuWQpLTgGQvJUOUcH3AEH4J6y2pnOscHH4y/ousSuvw7DxmUtb0cqtyULLNGVVqVMYLZiLOXy0pJwlbRAUTtODgE8fHWjPwltKu1+gWDK0cY0yjM3Zbr6pTyas84/9cw4rCJSWlnCSCA24AMBQScALHR9AVsc1Zm/aw/0CwDj94+e6j8O3TLvApjVEqtclWxDS4h5btCSG5LDqcBRZONqQtAAUCCMpSRz1M05/DD7NdObXti0V6UNXY9ZipDtGl3msz3ITkhxLjywpfypaUn9iOMdd0VO3lzgfnPmgyDfvMufjE/h5U+dbVR1ksqnuJodSiIgViMhRU3RlJUCxKabPDbaXNpWEgAJ3HHk9eHN1W/V7Pr8qiVqKuPMgvKZfjuDJQtKiFA/yIPRJlWIPv3tGocr8vf8AP4SsddxISrKd2d3t+B1v/wDAh1HZtPuErcCZIW23KpyVktH3ubVKynH7gjrL/ufUfqI0fdPyM9OqLqFcmgGrcvUu3Jb8t6Y4zEqlJ94FVZENx7IQThJSqOvasDI3DOU5603clraed02nsK/rTrMlmSyS4zMp7KPrIrgOVtLaXhIWM+5JPOcjOUkigDLpMl+US1Upd3WbMRbt628mm1N9C1BO8KEhCFbFKbIJ3A48cED9XVQ/UXIbgTB9V90ZDgSdwCfnP9MceB+/XKtrNTFTL0fWMysqlApV0qElqKhh9BILmz9RwP1fccj3f0640qoXRp5U479MalU5xKikSY4T70g+CTncnPlJyfPWKxXYzdIM0DpN3F2HcdepVR1MpFPj1ukKUYlROS2CtstrSFfqb3pOFDODxnJAxmDWL8KC3rV0I1fqmndO/tjUaw/BqtrMtpSKrDUh1wyGA8QUvIKHArCcKXsAwFYJ7fSdQGG/M53UU9xMaag9lF2afaF2NrLXrlh0p263qgxLpNxqMF6mqivBA9ihvWFJOThO4EjjBBIlXNK6DpvUYFKvVFenVGpsMyYkJmJ+WsPNvf6Jz1XxvKVZ4V6Y45z10NWeJBpwZS3lW7htQqptsUa36PJSXEFUF1uoSmi26ps7nlFYTlSFYKQAoDcMgg9L6oVK8J9U/N7iuKZLlBXD0t1TxB+PPj+nHRLg7ieYFDpaCerujl49yupCHmvqqlVa4Ux/oabFLr7r6nFFsRmAUjbg49POft4A6TVMi6zadWlVaLalwiNSChtcwIZlMKdZ9RbaVutpAStHqKUjK/JwnnODHcoB0sMidCg6xlDiF2lXZ3rjqPWa/VXmSxU47EZ9c+eQ1GfS6WsBt1P8JOxpYcKVKGEoKQMjHWxK5bmnSmoEWsX5Kkikw2oDVLooTMUhCByTJUEN7lrK1EgK/Ufno6s51GLuC4CKeJDg3nTLbARZdiU+Mr/v+sH6+R/QLAaT/Rv+vVNd1zXjeLwnXDc0ueGx7ESnCpDeOcJbxtTjnwB08DfJkrfCRKDKgyZJg1eoKY8BsqTlJP8Ayj46n1ykVOjtF4sFUXOStrgp/n/9MdaZ4StkPpkJUGnQpwAYR9hgDIAJ+T+/jz1dxG5daiYuWuv7KdAS1EiuqWtkpQobWkJB2tnClEqx7toBJITgGAOCeRGr5SVB2h3onFdtynXHq/UHfQXbkD0aagoyVzJJLLfyMbUFxzIB/QPGc9KeQl19xbjalBCs4BPJA+f69Eu5MW4xGB2zIcavOszl5/zS26o6FZ8f5spI/wB6ul6zDLbSC4kjCeSRx14feMyf2EEnBxz5CeP/AL3UuCCzJbfhuKafaUFNvNKKFIUDwQRyCD8jooPeHq7rszU0pgapKRTa2EgIu2G3n1/gCYyke/x/pUDeP7wX0M3TZF0WFOEKrxMNS29zEuM56sec1kEKbdTwtGQDx4IGQCOhGx0mbvyJSvLSrKVAJ+PefJ6+fVO0ONvkEHOWyQU45ByPB6ODDBjUS29QG00nWVp8zQn0mbxhN75jYxgCSjj6lHH6uHR/iV46ob609r9lpjzZKo0qmTs/R1qnLLsSYB/hXxhQ+UKAUPkdYPLtPHeDyGg57wg+0eR56lw4AcWA2r3ZAHnz+/WkzQMyycpRS2UqW2tSv7+3nPz1F/IXWnFB6NwfAwRnnzz0IaEVllbtgXVetRFFs635NQfwAWoiN23JAGT4GTgc/fpxUPRDSvt/S3W9WobN2XYhKXG7SZe2wYC/P+cuj9RHGUeT9h56XZZjYTUTVIepep+pN0XCuVcH0EqPUI2wU92C2IoZT7vRS2B7Ujg4HPgknqso+nNE0spo1ig6pvae2PNlNomU+sI+sZqA8FEVKQVKySQMpKU7uTgdLQjGBDdcbxSdwPc3UNbfpbQVRHaRbNHcKqdQkqBQ0ef4rm0BKnlAkqxgckAfPSzN7VO3nNlAluBlaSko3YJyMYH28/fPVATSMTF3hZT9Wpt7VR+p1aMl0xkpcdj4AaQkJS2FFP28AkfJ61l2zd9krR2xapbNqUmC1+brWqU00wlDjm9ARkOgYIAHtStCkp54wSOk2prjBlNo8uznU/s5tjR3VG07prN2Iq+oykzq67MhNtqkBlpDLLCFsjYp5YyCdqVK3BWB56DPxKO6ztz0Y7DaPYd86Yt2rebdQkVel2VGllb9NXIUsl9akgJS480clBG5v1/8W0mXTp4lAbUQpnhVqXqxcWp92y7rqz21+YvcQ17UoT4ShI+EgAAD9uvSP8OXSruSsLsxtPue7TG1SLk+unmqWtImL+kuCMh5Qb/hq4RIT6Z2rbKcjHz5xgqgKe8Zq1ZM9E+zX8RSwtebYRaUxiTal/NSPzKpUG5AppTileVqSAFbFKSP47QI9uVoOVZZFM0aqt49wd0dxn5uY67vptFi0ynvbm5VBXDMhEp0EZQQ4HgEuIyhQ2BQIwOt1MrY9IvShBU94rblodqak35e9pMtmDVrGrBok2voZ+mpVQkKjtvIDw5DDikPIypP8MqyPacJ6CS/e+lV3B9SptEq1MUCzLbc9NxsnwEcHKT9uQr5z1zOuo8Nv8ivg/r/AHOh9n36lPR3cjj4j+pqPts7wrGr1XbpOr9q0eNW3diW6y4wFRVLB4JB4aWTj/VyOCPHWgf8t+m3/jPa3/7nqjp2qsTU0VejVPpMx05qFSJSIc6h1VDVNnsh6Or1TtLeSlbYUeT6agU5+RtPz0VSHW63B9emFSilI3rZX9hwft10UbWMz5510nEFLo0QqfcVYdyaWXM41NpVWiltiJMCjHS+P9GXNhCtufaoBQyhxY+esL/hydx1M7PtXrx7J9faxIokyZX/AMyo1Zq+WQ+6spaLDpUpRQtXppCCScqQpJOSnPK+1KzZS2kbzsfZb76TNP8AbN3kaNag6q1LRLTTSZy2o0dVSk/XyAzHRJkx5CG5BUygZStS1lRUpRJCSTz117ZtZu5vVTTC8P8AhHWubZrUt+SxQzT2DHCGFIWhtxPuUsEK2q3KIUcggdfN21ivU1zb7Y/edlMAAKJkvVjsKuj+z9mCsalVLUGazdkSJcqaGh2Q9TN8daZK1LUVqT7VIJKgCNoJHOOtcaK6e6HaPaZTNMrF07kUmmqlZVRao4Zf1C2tqG31p3LGFemhQyc8A4B6stNnUKNHlHx59/zF+IqbHedK5R7v1GsKNZ17yYKaglgqmTKOFxC6TkEtNblKQnx5Urwfv1K0103VpLS36dbtyyWgHXS6+HkpdcDoTwt3AJQAlCBxkBI6JFWtdC7jOYolmOowijM0xVSD8ijNuuuKUC/NV67jKk8hO5RJ2kA+PI/n1KrNKhVaK5AqsOPKbUfUG9IbKAjhaEfzGPHGT4+evNvPLtAbULt+ti7ESICXZaCwWyhlS1bQFZIIUnABB45Hwf6A+nun2v8AZXcPTKdbtywYDsB6HKoNQqyHn3JcculupxV7eChLRQraCSUkKzlORT0IQ2guN4PVXWCg1qdp6OW7JmrKDLaS0p7lGVcL/b+fVhV6hHoEU1OfKjxm0gbpElQQkf1OB19CpwMzkRX6ld0GhMe2J9KuqptV6BMaXGlwaY0JLbiCCFBSv0AYznJx1/nr/FKs3Te3u5+Y5pdNgu0iqRUPMMMz2pMtgpGzbIDZUAraEhKgTvCMnCs5m1rZZlffv9pTWCvMzCY0t5S24sZb2z3qCEE4H3yPA6fX4eGsLmi/dJal2yXw1GlPphPKdOAN6klOc/BWhAOfhR6HqDlDjkStEI5Gxnt4h+t3TfaNXLgtliiUiuVenopcKJIU9GlMrMyMkFRSMKLchBUg4wrPGMdLSp9y2o3Zz3qLpNiBoUC79sh6jTnHDEqIEBEkpSQCWlAJd2uYwnGCNvtIoccSP/lnE3BYd6dvferp47cNsRmHJTJH1EF1f00+lPlIGHCnJQSEja4nKVYBBPICxuzTHUey67JMehTHaehSnvrWmw68y2ACFupQOQORvR7cj3AeOg6mnxVyvMZW+g/CAdy3FT7bCKhDlJkuy8utoCwoEKJyrdjJ8Z3H78cc9UVHrdaqzkqsSHoy1JRvVGlK9qh4G1GMkZ+wyePjrnYlOd8S/lUpp9INHkDcRyHMpS4fkp+cZA5P8urO29aNStIwGob7qIasBylTAVx1kY8DwB+4/boqnKnIMFwDDG/9Xe2PuksmPpz3JWjHRFYWp1lc9ayw24QRuafQQ40T87iR8EEcdCXfz2R1vvNueyNT9OL7pUum2pTIdHNNlqJjzmG1haymUxkIWsFSSFJQBhPuT8dmjqQ20huoIGRMk/iZ9plzWz3cViXprpBNpFgTpEVqmzqTT1rgxgpDaHD7FL2q3lRO7aVEZxzkrrX7sYvGwO62qds+ma3rrMOox6ezWRHMdpTrqUEIWVAJSpJWNwGfBx1argCRtXkmDlZ7Z65pxrENHq9cKDd8apimM0i2SX5SpJWEICXSW0JKlFO07s8jx1U3Auu6QVOtWBD02kUOoOstwqlGurfIlKQhxL6G1x1hLSQHAlxIKDhWFA9b9+YMpxBepu1q5Ch+5LklT1IBKWluZbT/AMlA9o/kB1Zflqqe2yGKlHkB1G5QZUT6f7EED/6Z63bibg8z9RGyvlKTnkAn9+uv5QhDhUpCieMAHkf1/r1s9iRZ1niYFyohC1JwS0k4Xg/YdVzT86J/2vcdWqOlX+gWs+nn44+/Xs5ntOmXtHg+spDcJqEouHlLygCj7An4H7/vz19UN6Ow+qPUW22W93Hptj+IR/iPyeByfgD7DoWjVPaNy9rIqFG050+0/qqF0iLeM766VWHmj6JK3EMDBx7vSbVuKR8rH36vu4/sYommUe3qZp7ddQqNcrtUTQ4tEnxCy5UHAkJMhs5IRucPLSz7ApIBX7iAV9OPjAI1GDFr6P33oReGqli6gUxUOr2/bU2O+2g7kKK1NJStKv7yFJWClXyFDpMJaUgKQs7TjznjH/T0xfvHEHGJ/ei2tO7cBj2+3rohtsfw2ud393HI/r0cHE+JENK+VKSQQM8HjHPRDZ+o0+2ID1t1enx6zQpSt79EnKIa3f8AdG1D3MufZaP6hQ46wjM2d63prTaxSX7s0rqL1Wp8ZBclUySkCoUtP3cbHDjf/wBtRlP+IJPQWfScUClKQnj9B8deByN4JEhyXywdqvI8Kxjnq3sfVOuWK4+xC9CXTpmBMolRR6sOckfDiOPcPhacKHkEdGRkQc7wqi2Raup4M3Rp5xFQ2lb1nTnN8tOOSYznH1KP9TAdA8hXnqhgUepPzEUuPGWX1uhhMcjaouEhITg4wckDB6XnbeGNztL2h0OS/V36IuHIVKZZeAjMnLhdQk7W9uDnLgCSB9zz89M6z+1ScmK1devFzqt2nPJKmaWyQ5UJI+MNj9KTjyfj5HHSncJuY3BIwJd3Xqi/Z9N/sVorZqbbo0ZG1TiFETJYwQVOOjG3OfCD+xUeo9kaeOV+HTat/ZdNWdqLcmQ1RogW44yhlSWlleMFHvWkg5IIJJ6icswyp3lCKqc8SXdl92Do9Fi29fSKTdtwUdby4dtxCFQaS66ptRW/IA3KcSWUfw0HgjnyT0mdS72unWG4na7etRcqE53KW2WmwlDSSchttpIwkZ/upH88nq2ivSN5Na/iHMXNw2VDyrc22SschB4H8z1UP2bTPKmT6YGElQyc/fPTyZi7bQXuy0qG1meiYmOpCT7nFj2jPPnxnH+7o/0U0i1YrEKBeNQhvxrUkzkU0V6UtLEVyQpxLaGC+vDba1LWgBThCfeOTkdLdtIJjqx4hCmOrXn8Qrt57Uo4pfb5QY1z3/AZVTE3TLUfy+KggZVGSFe7arO19Q3eSMA4Hnf3BX9detdzIuzULUSZcFbnoJlsyWVpTATxsbSsqIVwSfbwABzkkCZxgyihMbkRKVenJpVXVCQ6FoBG1Q+Qf/p/u69uexewpdS/CjtawKC801Vq3RUOses8WAla5yZBX6gwUKCQdqsgBW3JTnPSbjusYmFBlv3c9rGnmodrW/qPSr4q9nXbGqQhW/c1F3K9KU+664026gEENOKQUlQ4SVgnAKj1aaFfiUXnpNeFG7Ze9Oux4VUMVtVAvSN/msWUp1HB3qA+meB4WhWWl4wQAQT4HUurvAx2m4LGoOnNpVObWEUymuf25eFRrlTikuQqhPdYbjr9RCifSUtDKPYr2KBO0k8FU2bYlT1Hsiupq1sVWTS6TWqnCg0OXGUzVaTGjyPTT9MpZ/it4ypLS+FJCdihnafAqylH3Bg2htrUOGEXFwWBLtGAxc1EqDNYt+WsiPVoIPpqPOUOgjc2seCheCPHVR+bs/8AeLH+7/q64ltR6VyhM7vTXJ1tYsA+fwPv8oxdPWKVX5r9BvOjuuSabIclmOv1XnYziEhMlvcfY2kpCFNoHkoHTWtpemy3yiz7ekTYy0bDIceUWyTznZ4x9sddyg5XafJ2gKd5KuKvXlR2hGDsKPGHuCEtnjH3wf2682Pxwu2X+0Fo0/vFoFIDFQQ99LV3IRQy2HAch1eR6iluJSCkBXCmXDj39bagKbRnSWFbQTDL8Oljubl6IU25dREWG5TKjATOpFRiOqcnz/UWVLdkBpO1TucBR4UVZKlEg9PCl2TUhWKrdlXv6sok1FLW+DGWpLDJQMBKEFR9JJBJO3ClHJPA6+WeikWs3OfWfQF2I22kmn05tqLIl099xttxKnB9Q/uLpI43p435xu5zjr7emt+klyOpLOELWyhobCQFELGAeQB5Tz89NJJHwi1UCXUlLv1cWVT2QtKB7wlXp5Ss5KQeeMhOM+f59S0sl16PHcirksDEdxSMhaydxScYwef9n9D0GYZldXLjodNm/TTZMZupOlSfy5lfrOqdQeUpQjKjx54+ePjqxp0y9NQ6SZlrWE49EgE4kVxxMVCCjJWgoG91SscYCBzjJ46NiAPN2gAb7Sh0xfn6w6GNa3ovN+22p7Mj6OlPwG4cg7FlKQ4t5a1EHaFDaEEpUOR0OatUbSi0arp9q/TblrTUmz6t9fNkma8hUwuRlNBovOlSAn1MFSGwSpJUlIOeKOnDo+rHBx8xiJvZSNA7j88xm1HuK1euGAIUSRCtyO+AtCmcetj4IUvKh/6Ppaah0C7dSkb5Go0msSm1Fa4dUde3PgfCFL45VjgJGeAOs6jrSx0g7SjpeiC+dhFNXtL7Xu2u093UG6rkhO0+rR6k61Hd9X6hLZJVDW29lDbKzt3bUZASR4PWCvxuKHSIPc/b90W9HTDhVO2GNv0qOCWn3kgJx4wNv8sdO6O823qG9DN6ikVVto4gF2j6HydUIj95NagUmLJhpWJFOcYdcWtHplXqrAKRs9P1XeCVbY0n+8hKVtmB2L6cWu0wzXFVh+fNQqTERJWpLnp/xRvbZaH8UpU26kBKiFuwFIBIlskdfwcMW9ZJZ9oWNSvTnhc4+uM/pPQTtk1ItOuaeSahdlzyWJlLbiJDENQkNpSxMbkFCxnOELALbw5XGebVzzgd15usSe/zQeeuCtD82rQoCglwLQhLiZcBSBj24O8eT9ukaQuQO38SYElhmQ+5bVS6e0S77e1ssS4p1FkmLA9eXFUXG2UuumO5lGCVpCglSkLSUkEjacDrZ3bl+JZo53ANq0w1xdYti5KW6GlVFpxyLDcdJG1Ss4XEUoDI9Q+koHhfO0EGxtNVcrmH2q/aFbtzTZFdtGK+ZD+XUSIRR6KDjIW8xwHE4H6miDyDhWM9KV/Ti6bHhP0qsUJ+BBYUl2ZMJKmlqxgFboH8PII4WEkAgAZPU3U0n7yxlTaTpM6t0eAiMwhkpb2Y9o5SlIwQQn7n4GP9nXxKqVUDv0KKCuR9SdrZUgegjByUkn/jNvuP7DHOD1zhKxxvBS7dIbJvKQstPTY8jbgyWXMtk5OfYfaMcDjqmtzTDUjSSp/Xaf3zLaUpO4GDJVFUQTxuQeFE48HPTUsxzAdMxh0Lu/1ntqqIVelmxqo+0tJM2YDEcWEnwXUcLyAfgjq3ubVHtJ1yvKDeGt2lWyqxJbctioPseq9F2uBSVNyGS28CkjjORx/Tq6rqSvMmekHiR5Ha92o6i92LXddaWo0qJc4uNqtmO1PZMZ9xLu5ajHkNhSd6RjCV+3OQOOlx32/hxaidxvc5cGuFg3bShCqb0dKolZS8Qn0222yEuNIWlbZCOM4PkHq9OoVt8yVqSBBX8QP8P/Vq8u6C5Ly0S03oNQtqa1GXGjUmZDhPNqDCA5/AUpHJcCjuwdwIOT1U/iJ9jlUs68LToXbB241x+jwrZi/XzaNCXKEmYoZUXCjJ9TCRu4A3E4+/TFfcbzCm0CO8Hsle0SGnkvS21rrqMO6bXjVGY5MguOLZm8+u0QhGW1D5QoAgAEeT1J1d7RLa0r7KtMtdo82pu3NfEp8yKctCyiKygu8BAT7SMNZ3HJJ4+eiFmQMzNOMygtDtKXc/anJ7g4VXH5qi6o9vNUM+z1EuISQoqP6VFSwQT7dqFfPV3a34fiLi0X1Ov2/6m/SK/Y8GPKi0yCUSvqy8VBO4t5JSdu328g8k9YXxvMA/4yr7KuziLqUzqdVtRbJupUm07Sk1aixYMRxtFQlJUEpSSpHvxkHYOVDP7dFHYp2a3ZfvcTblJ157dbl/s3IWsTXKlTX48RhRaUUOOKUBlIVtyjOTnHWM/M1VAIBmh9V9NaZ3B03TDRVm0K9IoVi1V6ZNjop6FtTN7uDGcc9RHppDKUIUrzlRyCQOi7WDtxotfYptxXVa35/MtOqsy6dTZEpMRDq0lJ2eotJ/hkpSVJwCoI8jqV7dMaledxBy49Grt1J1E1w1pvmkMzKlflrvxm7PlqCGoqm0tKZZDzZ3Lx6BwAlJylO79RPXl7XKLVrdqioFw0qRBls/6WNNQWlI+ckHx/0fz6rps15xEWAjGZDRKUtzan2fGFcgDruwHnQncof1PH+zHVEVzPt2G44cb1YB+D1zNMS4QpORt55+f93XgZhGZJpDtYt6rNXDblUkQZ8NQWzLjrKFtH9j/wC7x989GcBrSjVufFGoNOFvVpLjri6jSlojRampbJQkL3DZHPqBCiQPTVhXCCQehO5zCGVG0V942Td9kVh237upLsKc0AXI7if1Z5CknwUnyFDII+eheolxpKnGlKWU8gHg/wAh01TkZicYO8kUm4WoUtpxqeEKGFNyM+mUEHAVnOQQR54x5/fra1TsHS2oWfTq3rLeFQcrZWyo1ukMIdUnaw2XGXZDZWiV/H9QIdBB2ISdy93tRc2APWPRMEzg9rtYmm1NdoOg1kM0tS/a/cVSSHJzp+SlByhGfuSs/wAugKXedZuSquVZcp6dKJLjskuKcUAMZW4s52pGeSrCR+w6nKFtzGqQDL80ym0Wwo+oeuVyGjMS46ZMW3Wtq6vMbWDt/geGwobSFKPAUD0Kap92FXVT5Ol2hsY27ZgeUtsRgoTZu9tCVqdfPvBISAUpIHHOetoqyc9p62zPEUsaZHaQFMuJyokHnJ64VZAnQnY7MqXGcdACJcZ1TbrSgQQtC04KVAgEEHPVsmG2871qsIlNNKNPhx3wyEPOQWlNokLBV/EKCpWFEEbsEAkZCR1WMsSKm8zSGUKcdfwhDLfuWrccDCRycnjj56xoQ+EelC7NNLdBLPOsXf1XfyVj0USKfp9Hc/z+elR4MhQBLCSCCED3kA/p6Wvcl+MbE1AtJfb3Z+k0KgWBAaDFOo1NWUtNJSQUB1AI3pSUpwQQoYByeczF9RPoPf8A3KK6iQDmY0p1k17UOqyK0442qIVKUqR/o2hk/pSMcDxjOP3I6odVLVTbE1qiWdJQ6vCQ/GeGHSpQzlPjKMHzjGTgFWM9YwGNRlYY50rKmv6Q3O5bT1wu2vOUthCQhQQpsoClDC1Aj9OCPOB7wc9e1WjMOLYvbPpdpm1X6hQ6gxRabJQ+yhKhNS00gvxNhOFlxKlJKOF8oU2VKSU9TWrhlENiuk4h9qWbQNvWnbdzy0svU9TdYp8X1g09JkxEKJAyMLSlL2VJ84UFAp25IB3e2RSrrpFg6PXZY9JrFJuhVQjyXqizvcgKi09Mll5hYIKVbxtKc4Uhw+CAelqcaSPjFknJzAKl6odz34eNzyLcqdk1W/8AQ6puGE0xCdXLn2+hwDMf3Dc4xnO1Cs8DhQIyd4aSd3WmWr0OmavaV3jHrdJmxmmXIUdwvyo+1SUrKR+pe043NLAeQAop3j29GdwG7GZspyJS9s/abU9F+31rT03XBeuakxpTsurhCnYNZC5kh8JebUfcgNuoQCCFt4ABwNp6f2O1G/8ABeln/qUj/wCZ01cOPNJbqSXLISM+hxAm5vz9xq2tdY8QQ6jXIjLzyG/84THntgFtaW0kBa1tgpznAPTA0/lTY8I1egK/7XO4kohAArjoWTuaOMjLS96MZ4AGeo+hcMJnWIVO8MarSm7upTEyG8h9TeQpWSkY+Of2/l0K6g2bR7409q2kt9MLbo1bjrjOvxGypcVX915PGSpCtp/cAj56vbBXEkUkODEH29dux7XdBaTpiRJQuiS5LMhMlbjrafWkKUkMrKEqU2lZUgcHykg+7d0U1O5aTUKmqmQ3orBbdVIkIQdhSn5z8KJ+QM8ZH26+avUeITPoqWLJOUq6LeYAnvyQYqCS2+FbUt8kAKV8EeMHqpRV6DWbiZpdvw51bmLdWpEOjoDyV7SSoeqSGxyQc7/5+OlqMZjc42hFa1iawVmuixahBptBbRDLoekumY6ltSzgbEKSncPGN6gkeTk9WcfTe2YVz1CkamX9Va9HjBj0I0ZZZQ+c7l7mo2CcEkYUT55PXgpfIT0yDFm1VwT64hlp3bwseq1ZvTyxIsJM931225ihEUw34TltJUsp4+yfJySeplm0uZWZVVtxu8KhERAmqZlswGzHRvX7iEuKJWpIChynaM+PnrzulQZhuds+n9xaq9hVWOBv84MdvCLsve2riq+pmi6LRqsKszabTvqXVSnZURvCWZYW4Nw3nccYAG0YBHn81KsCdI0og0q4ag2uqQFRXHakHlqIeQspL3qEBQP8TdkAEfHgdTdRcdTKTk5EqopAKso2jPvDt+F82nCq092OzVXIhU7csRQXAmrABCnQOTvBUr1U+72ncFHpBXtZlx2RVl0u6aSY8j0gpIUQpt5Axhbbg9q0nHkHyecHjpvUVtjxO/f+ZT0toB8M/T+JRzUUC5YqWK+0oLIKWJzQHqtD7HPBT9wf356QPd32S6ea5W7Ghal08ByOFIp10Ug732Ao8o54IPktrHnOCDz0vp7jVYGHIlN1etSp4Mybb2jup/ZhTazaFo2/Bn16fJZFIvZLGfpnNzSkMOb1D0fchLmVeFJP623XE9BrmkfftftuuV+7K/Otqh0ttb0ZVy1VNKZQlGxSWIwWrcEgsNhCE4QktIPBGevpD1SsoOefx+X4zhf4+hjkRv8A4J+m0PU/Vq66/T+4B+gXHS6S5IFnt0d6cu4Gkgc5aJXuStQSPTaWpJVlWEq50pfc2wJFY04uGpv1KpVKiXHBci1dtsGRFeYqCXFtuqThA2OBSVoxnBURyOtZcPkf8v1/6x+EQ583ylT+MM/SP8jtLUcvSIkaqRVyWXMbvp6kh0BYHKtqVEAk8D+XSA1Cj1S1vxMRSqbcs2nR69T5JUUhJdLSA6tCFeon3HASpJxzx5yevGFV9z8Y8+w78YrVvTS5a3pdCq0ZmNbbjq5VMnNuPU+dHQ6Eh5tlI3xle4FfpK2j9RQoZx6GaV/iD9r/AHGUyNP1MlM2xVpiP8zkS5yRAeyCkIRU2v4ZCiScPpb8+DjPRK2NjMZDD+pduFnzY1Sqemsxma48U+gpqT6TDLq0+5aClJYdIIz7Qnz58HoArGleq9kLXSK3QGyP1of9b0Gwjbkpy4du5R84WrH7dTXdKH3WFXaU53EGEznYxFPkwy1LcwHGXUlpSV4yE7CnO0BOdw4OM+OqtunSJr77qJzUfO4KceSXEOJIJUoKyAgp4xuBGARjJz1zyCpw0qGCNp+umephEIJADid3pBW1SGx4Tg55OP8Ao8jqC7QaDNMiVUabFKipKVvlvYsqPOMpAIAHnn4P8+hDaeIRAacjp5blQZfiU+c+htK1NhbKw7t4ByARz5+Pv89R6VYNzWq4FW7qNOZKEleWQ4gpP+sEqABPTVu9Ys144MsYmpmtNvUdEaiX59S2gOIbi1A7wtQTyDvQeMdUrvdP3huTRKl02z6qNqGW1uxWS4Mc/qC0nAHgffqhb/jANWO0ZDXc3rpKp8F+t2BTRKZZAU7FDzaQACQPa5/v588dSv8AhkakphtUeoaXJacY/iJVCfmkrKySrJyeMgf/AEx1v+UwmCkGdKz3RahVu1JNuLsFAEo7230yJK1oUEkD9XBAznB+2COeqXS7XbVyybRftZVvN1UP7lpmuoeYWzlWQlKW1Y+fPB8cnHRDqz3gf44zmWx7mdZY8B8QbJp6lvMlhZk/UOY3D3bSpzhWBwfv1Aa1s1nS62unCnxBkqbluR0LkbCMJ3qUTkkA54wc9L/yTnOYYp24kRq/9dZyU0V+60pbXnLYQ0lO4eMgJ+QP/px1VzWb8rCWjUrsK1NqU4houKIbBRtPgYPGR/s6Q92obmNWvTwJBh2HWY1baqsa+ZTMlpZS3MZQpTieAf1qPgng5HuwOmF3taCWLqX2q1PUy17Xis3PbdM/OKbVWs/UMqaAW436hySkoS4NvjnqnouoOrSInqKFxqnkWFMhzaykJHwc8kfHVhTori2i8chPn3eT+2evoSZyBvJBbWp4q9NOw845B/p1JZpkiWd7EfJUM+fHQ5m4ndFvLQkl11tvKcnOc/yx19s2zMq7gj0KkPyVg4V6CSvH8yOB/XrxbE9gGOHT/Q7V2o2kmhaiUGhot+ON0N28SFJpy+D/AAzuTlB+Wd+1QPG08iqqPbnonbqlO0N9V2Po3uCVKBRCaweBgAbuPPkHHnnpJtIyEnioPMALt7SYmp0hid27QpCbl9N2TKtAn+G56YLhXFcV4wlBVsUfjg+B0v8AQvWzVWwbpXY7VJqFXjVF7bLtx5pTq5CiefZhSkr/ANYDP8+nAh135g4Zdu00ZWqJ25UEovPVe8plupcKEmwYOJFSSpLKAsqUFq9MKWVHC9pGfsOhKp95X9kqTLtDt7tOPakGYktP1XcmRUZbfBIU7jDYJSk4QCeB7jjPS0Q2c8TWbTE9U7ik1mc9UKnLckyXnCtbz6itTij5JJySf59cJL8heCpvg8YJOeqMY2EXuZ/NxXXHQQrb53JKscfbA66Fe0loKyAeRnPPWz2MQu0L0J1N7h7yYs7T+gqU0HkJlViQAmHTG1HBddWSBgedoO44OB0x9Q+6fs7/AA447kTQp9nUjVANLYeu+qNj6WjOFO0iIgcZBJw5+rgc/HU9jknQv/Xvt/3KKkzvPPTXbuU1j7mr2NXvSu1GrTJa9jccqU4ck8JSkfufAHTE0B7HJtYqSLj7i4tfoNJSAtNLjR0My5vGcF19SENJ+59y/skeegRBwOBKrHFS/GRoGoml8/ujtG224gomm0euxmH6fFaUr1IKXQpanEg7nFuJQdyirdhRwRx1q/VPtV7Mbq797QZ0wpdt2jQ6zardys0W3nS/GqUh55fpBKX3n9jpbSpe0HyE4SCMkbLQLPDx7EIVutfiA/OPbUDQKnXJp5W7XjBo0q44sZcSSztRIqMVLqEPR3ZOCtaXg4nclXuRlQ/uggm1+0G0yu+iW9bVGerCJNlMpmx6bNJSuO1uDISt3Hpvt4UhJUnn2gkJ+Z7gSdQ7TKWCjR2km5bx0x1MkUKRYtT/ADMvtOOw50mGstMSUF1l9DRUApLqWQ5yQCUqP+kACRY31dk+ZeMG3qbSHXqdUGGVPVqO6lTbK0yG2jHWg8p3oVvQ4MpO15GUkEER2I9JpBU6W9YL6uWNWri7laFe0OpJVQYFDlUeZHQ+W1LlrqcR5oqQD7whCFlKxkoWlWdpIyir90Tu3t57qZF/dner4pd1TEt1etWPX0LNPnMyHnUokJcQnagF5koKvaptS0nISc9eTbynjELPcTVfaf8AiMae91cWoQ6vIRQdQYh+kuKzZrmHJLQIZeB28O4RnZIbAWngOJKenJnQf/yaj/2s7/8AL6LOnYnBiy2k4xmJnti1Xsjub7YpejMC8WGrhoVPR9YG3fTegrORGeSceN6EgkeN2D0x9GZ9ds6htWxeNEbgz22DNapUXY2lbZz9Q22nytYCC4SR5QPvnrk9FZ4b6D77Q+rTWuocRk0GezGqDao1FDKZLYLpDm7bk8ePaePkdXJpqHJ7ReIKG1he1asBXXac7TlLvPnWi1aZc+mkyUukNSzCAIYUjO9oqSXUJ5HvKRlPk7kp89YYrGgFdGpi/wA11WlOQodUabQiMUtlcZ5CgZBJBHCY6cJ2+1a1ncc7euTcMPpxzOtS2lS+eI3qbpXpRFrFIqVrW/PuJdLlLXLfmlyWmQBwjc67/C4IB4wPHno9ut2ry71tytTKZGoMhYcpdPaZQ5MWoLwshSUANpACQeTtHUlQwFFn3t9o21yxJT7u28l1i2vy+96TQbnVKqgqjbhdlSnFJSj08EIDbaQnaSc+44H7k9WirYn0q4nH6MhpmiJpqm/omCltCX9xIUUJTlXtAGSrj7Zz0m24aQG2Ug7ehja6jqJHII3naHLtOnX+sIq4FWrEJtwwEtjJabGA4VBOcc49ysZ8Dr4ptfpLd91eiRKPGjPpbalPSgtPqS1KGASkDPtAAyT8jA+epSbLV9PL+IEeNFZ9d/wzPmh1K5vzKq/nCnVsCV/meUobQGsDGMDcec5KuTx0t65cdj0SzqvpxR7+ok2rw2ZMpymQHmzIawpLqt6AoqBHGSrB5H7dCxUakQZBx9IdasxVnPGY6+1S4Xapo3b6qQtD7bgV9VCmKzu/Vn0+P8WMjzjPnohvGyLdv+1F1BdGeqkUMb0W64Cw7EXk5WnHKFYVjKePYAeOOunTg1gRLHzZmTdabWtXTmvSoVCu78ziJyT6zS0uRxnASo42KUccFskH7JPHQI7Uq89EcZQ27HgvpCllwEFzkclHn7cnH8j1znVVfKmdZHLoNUgRbHs2ZVW2I1tynKnNJcaapnqOTJy1H+4yAvergZwjAH26Wfcj+F33M0a/6RrE9b9Xk2nJiufmNDrjyJUpsLQtJ3uAqUhXuB9JR/SSQcjYOp0QswzkbSHq3rBVSZ5r6p6QXv2/6xuWtYsmuN/UvGNTJrSnGH3w77CylSSFE5WWz43DyOSOmD27dxN2douoNT0c1lt5yXQodVVHq9vvrDi6TNZd2qW2UEjclaCFbSQrBPPz1GBdMr9JDpH3Wm+O5OTpf3UdtqhcNWmB2eiT+XS6Q0FqSuWhKQHglJKileNwT55xz5XGtVATH/FF0KuZymRym4qU0w5uStYQpcMMrdSUgZGVZCvHnOOhDFlzEINJ0n4xW9svbxKpn4hOuWn0uqJjsU2hVZpMiOpOHVktOtDaTkpUEHJxgfOMjJZ+Ep2r6rzKbXb21I/M6TZ8oK/Kaco+mqpupUoLcSCMhjCdpVkJUc+cE9LvsCDVKq18TI+Amt6M/rx26zS/oxfdepUSG2p+RQ6clRL7hQDs+iUhcdzAyeEJUcD3Hpp9vX4xb2pEKTRtS7Lpd4RouWZ8mznlQZUXBwUPwZB2hR8EBxHkjbnra7c7mJevTHra/c12Wa2XLEtmk3vBtyquqUTSq2kUp9BGFJSmLIT6TpVkY9PdwfJ6lXT2m1cQ13BQq1EqAUUOONBSoTb53ZBQMONHjOEhKQfuBz0x0S0bxQ1JusVupVgXRZlRanRNOrujR0tBS3pVMEzY55OHIpcATj+7s+POcdUwq1Gkx3ayqu01xDD/ANGunLlI+oTnaFuOR14WlJPtG5PJ4xzzFd0bcpHJ1Az5p+UqgsQ2WaPZltCDBGW2qfCiKbZaYQNysbU4AHwE8Aft1NElp51J/NEADctTxWSU/YEDI+3UprZfvR6uG4glqEzNiW1LeptdYhqRtZeYchh9cokZVtd3BTRT54ByBg4yD0AUJEyvVqm0nO5cpzP8MYxuUBxjxwk//Tnry7CeIydo4n3JjqlMIe2oAVkuHdwBtQf35IAHnqEqbWzVJjtYtuLFYUtpiNMj1D1jMSUJ/iLTsHo/xCpOwlWQnOeel7xg9Zfr3IbMNoAq3OEq8rKyMAlXgZz/AF6rWkyIZecjNtrk/SlTbLzqmmluJUdqFLSkke7AJAOE84PQjjE0Yn3Ceq7tHjO1yA0iaChbrUKQXGkrKQVhtwhJUnOQCQMgeB1+QERfqEx58hbXqeqE+o3wrGfnGMeP2PP7deQY3njLBQkNN/Xsx/KUuFABJHG044z8/P26+ZkhAP0TkQNhtWzc2kFODzgcff8A2kfbop6CFA1itqff0zTVUibHqlMgtS3WQ2tLYacWsMqLhG1RUW1+3PAB60pozcbt0aYzqRUKMt6EypyL67gyh+O7tG8ZGFpHqqSU5z7T1T0gK24PpE9QQUnjZqXY8vTHUuu6fTWkIXR6i/DIcBBIQshJ555TtOP3660e3K9VG0ORKFNeDn/c2VqSP64x8dfTFsCcMCHdmds+rF0vLDNuPMtMpUpxTuVFOM5yE5IPB4wOjAdtdFt1kP6hao0ii4JK4qXkqeUnjB9NO9eMk8bAf9vSmtAOBNCluJGSO2Kx6mp2NR6xdQTnb9fiKwo7ceVblHBOR7B4H79fqu4+4qe2qBZdEpFuxkk7VwYiXHv5hxwKwccZSE+OgyX5m6cDJn7RZVwahPfmbr1RqslxZw67ukKOOf1HOOjiPpRKtSGK/qtfVFtqmSobzjUGpq/iv7VhOxSfIUonKcA8J682AMd4sAloFVDWHty01mPuWjbsm556NzTM1/fFjbSMH/XIKSUkBI4UeelHrl3Gas6rVORKRW26AiU16C41rMiEHmxkJStxP8RYAOMFWP26bTWQdTma7A8RLuWzUGVJlTI6krPlxP8AfOcc/J/mc9S4EZTjwZdkJQEpKvcdpP8Atx1UCMbRWDkZk2KwykBsPHJH6ykEnHz9v/w9fizLabH0u5SW/wDECSB4yR/XrJucDaFWl+l2rOt1yIs/SiyJ9ZqTqglTURICEZOAVuH2ISfuojp0V7t87U+052NUe7fWYXPXXXUohaZ2GN0+WpSAra6rynByk4x+ngnPSrbhUPjH9L0z9XYtank9+Pqe0zH3ffik33qtQF6NaH2xD0+08iOExqBQkBtbqfhT7o9zqiNpJUcHzjpA6WdveousTjdU3M06kEgmqVZ5KA4kk5LSFqSp7Bz+jgfJHQKA2695W1f+LlX5G00daGk2jfb0lmBTaE3cNyuJQlyTlDqkLIO1SFKYUlAJI9jayrxk9E3cHPmaU6P1eGzKbjVWehEJ2NDYhU19JdyVFyM0lyRjYlYHruoPIPpnyHgASEubHGZiOmXrc9hX5T7/ALPqyoFWpEkSYcxCUrLS05wdqgQeCRgjwT0bXtrxqRrfd0G+72qFOZqcGE1Ejy6JAbgltDaiUZ9MDKk54JyQAAOAB1NpBfM6ufLiaZ7U++3U2szmtK9WL4ZokmfUI85u5KoPUhzHGV5Dbyf+Kcc4Sp5A96QErHhQ3rVr3vC4bgtSr0y96rQExaituRFjQIkxh8t5WFqdWlWGXEJUnKVJUQtA2k8FTr6ydwAcCCWkmiNw2Nq63VLLvWHCty7qWl42CpKAGZBQ0d8NalBXvWpa1NAHk4R/h6qUWvq5aPd3Mp9Qp8JFnznzKjRTlK0TUIc9U7eNilEJJIG1X94FQBTJsjHHeO1eIuT2hBZ10pv/AFNRcMW65b8Jclll23pccZpkplDwcWTje2XEKRltZKSpO9pSkqV1JTR7RqHcCdUYzu6svxmaBJhx3ELaZaiuPSPdjlLv+dI3J8EbThBOCTDnfgRYO+MRPak6J2Lrj3V3LQ6NZyKHctkiA7EvS2pP0kuT9VEee9N1vGwuNOMAjJG9C9pxjcbX/gkdwn/2S+o3/pYv/wAzpotVQAwgspztBfs87ptH6Pr7S7mty6XpK5jC4FYXUkoL6mlKAVlxA2uALSlaVDIHGCfPW/b5amVKji76ewpysWhJTKP0iWwqUwtIWtCFOZ2gjaTz/cWPnrjdTWaupRhKF81TKRLG0qnMqNVbp1KYS9TlNJejymFB5KmlZIQFjIJQoKQQPhKT89H8lpApzf1caSpaPaEsjk8fv/0466njqR8ZyxQwz6Sin6m2nYbsmkVW6HGKghKVClU5Cn5SAoZQSkJUQSOQdo6zbq3SL/uRm4qt2x0OHAvGoQHVUVN6xkqER9MxkPKUhzKU/wANTihx/dHHx1zersCsNbd+Ph3nR6VNQwBtGrfVrUu4dN2oeotyR6QKa9EqEuohSUsodbQkr5XhIQV7vP7cdF99V6zlWZTL0q9LFSYjSGpENxpYSErWMIdySABg5yfv465/Tu9mlK/U4PzldoWvLv6Db5TlqHXbngT6SbYcU+zLlJEwsNB5aGdpz5UAnkcqOePAyeoV0U5dRuCk3A5V2YrFNcWXUyFEJc3AJGOQnP7nPnjpQ8Ohgx3O+R+kM67gVGw23/WDN6al6Xae3Naz151CWirVxz8op4YS4pK1Z5C8e0DPyr+nQpqT3N3Rbeo1w2Ja9mRnHLdVTVuKeDjrs9qStvepCUY27G1OHndktnwOlpW1wGs7YOPpHHTWSR6yspDmvlV1RcuK47ik/lFLvJxcVLkn0mJdGCHEpQGUDBJ9RJ943EtZPx0n+2rtA000Eveo1y3bpqc+uypUl2qsyWdjGyaP9EUlPkNpSOFE/J54FC40kIOwz9M/zFG0jInoNGpdpWhKXaensKJToURMd36VsYShBK1KAOOFEc/zHJ6G9dYFz3VbwqlBnS250Nx6OIri/SVUGwrCk585PppIVykjAPnIc+ASBsPe8yttgx3mXtUbzjWhDbp1y1NMNxuYPXjycJca2pyEAeRlRGAnO4YwT1R1ixtdb+06q9c0ntpmkvtw3XqbIujKPXkbCEBLA96UlW3KnSB/qq+Y8aN7J1DYuPJNU9v6qR2yacQKTcVlREVlFObcqNdYcJn1F7aS56pUnKkFQJT7kgAgBAwOiPUfuZiNw24FHpravVJRJcqG5IDYB3Kabx/EG4BIK9oPJ+wPVo68J0+DyNpybukZ78jg7zCuvnZ7pf3e0ip0XVCoiLVl1GRMpFxUhkR3IjalKLCHWgcOFKSElQweOOvMbuw7GNfe2+56hVrqiOXBSjIUldz04qkNOrJJ/iK8pWQCcKwrHJHz1X01oZQB34/cTzqUYg9pT9s/dre2gFWEFp12pW3I3ol0Bxf8MhY9ykA8Z+cHAJ+QfcPReHrHpr3qQtNNSdO6bQ1HTkMsIp7B9CdSih1opUSfdsCEL+5OQMqHIIEVvvwf1/v9fnFX1lhrEO7O7VqHZfepeHerTNRoriayhxmLAciFsoYfjttPFxZHO4hWEbfgK+R1RdwXeRblNpjlgaYw5kiWyVRZc19hbKImxSk7EIOMg4yNwICQngnxFY5scb8S/pKQ/PpB7Rvv8jzJKNN+4iA/cUOGlDabmpyf+2VL/wAKC4eJKU5zsWd4H97wOm7I0J0+r9Xp3c3pfVRPUY6ozlzWzJciyX0LBAjTUtckpzuCXgdqkgpOOlgmh9P4fxH9VSrr4i8d5lyrxe9ezL0kaZawwqVfen9Rq/0sCRJW0iYlMl0NNlMtTaiHGlOI3NvIO7HCsHPUI/iB3l2iaxV7ROLU76tyJbb6W3ZtrVJbjDKMDat1jCmcj9JPpY9p566SMCPLOSa8tgTVllfjJazUd2mxBrlY1zrqjTb8WLekRFNflsk/rRLjLbB/mWifHHTjV+KnYF1Vhqj6z9o7M9S2Uqck21Ph1VKmycABuSllxQ9p8Z+/Ri3Bw0UUyN5c0Dun/DSlVVcxNBunT2oTBuclx6NUKSHPbsIW5FC2lAA/JxwD9uim2GOw27Zpb0+7yWA4txO+HPuJh8qSkEbSiUncAf1HHOf59EGRtswDWRuIWVztBh6px200/Vi3KzFZba9IsUZvZhIIUVfTOJ3KIWkA58p+c8UkXsGvG3UOSqBTbQfqhQhTU+U9UoqY6wvkBre4NqgD5J8eOOgapD2mhnXvPgdpWuUBym1N+iW7LK3AiU1FrbjIQAvJ2lyOd6ynCucYzgdfdw9r2sJuGUxT7OYZgBSnGUu3K0pb5SAUpUDGBUCrIBJ4z4+Oknpa4wXPPr/g0asSbWTFatptqtCWXPUbrTAj+gRkEn0c8H5xnKcY567ULtU1NjzIaLohUt6nOoLcpDdWCVoCsnJUhjPCsDjH7dYOkr9me8Z53/4Jl61yNIQ5U6dDdddbCA/NLiEISfJwwPcEgfsSc546IpXZzUJCqe/TK7Ep0VhvE5TDsl/1Hefg7QM4zkceRj561ekr4x+c8bXltbHaWq233mbsqFOmsqKff9E6VNpwdyUqddWMchX6Tnx0BS+3O6Zt5T4Em1JEaCsr23AthJZzlQSGmgsHP6TjCUpOTn46G7p9sJtCR+7Qmmdo7K2UrouoByGSpEafDY9Mq4xlTeFICvkjOM5+OqSsWvJ7etMatcetkKK4xFjpWmVQRKnGntubAcNtJBUtDqUndtPtUSeM9ep6Y1vqzmetsDJiYM7mNW9JpOvFS160ro6a9b9wqiv1eSWHfXjOhsIW4GyAoeBnJwc4yMnr7Xq1dFVo0e6dLfyldDUlWVohNetGJOSlRWFKByoHIPkjxnq6zUihmOwkIC2PjEEbnufXHUBTiatWaxLYx7mC8sNEc/3AdufPx1cTe0vWhdIp9Tt61nFKkNhFTE9Yiop0n1HcNE4JUPSQhzdjHvxnjoUdDvDfy7TlZtj2XpJdS7g1f1ptUOxWZLH5LBQqobytpbJJCdxyAtSkkge5KD1W1jWXtLslUmFpxo3VridYmuORKtccn0v4BQgNoU2N2SCFnIxnI+3VKKzHbYSd2EHLi7yda60y5T7fqEO2ISwpCYdvMIjlKTnj1OV/J8EdK+ZdFwVGpKqlVqL8t545cflqLhcPzlROT1SlaoNoknM/Xp65Kw4p058AJG3b/InrjIQTCI/S2V8LyRn9s4/rx0RmgSK8/DZa9J2SBgeSkqVn9vv/AD6E65HUh9U5CcIVypB5PP36JAZlhGNo09Cu0fuT12hPzLL0wDVIKUKXc1YUqJHi+79SVqI3oVnBwlXIQQRzliXBY34fPaElip9zeszWoFfbhjfa9lOqbipe24IUrduPvTyCsfsnGOgss0+VeTMSsucxDdwX40eqVyWojSztks6l6YWxHUra3bjZakPZx+p0YPx5GDyeTnrKdNd1h1QqlQuGJXJTuMyJlXlvhtDBHJUXlY2r5H6TuPGAekeCHBDbk+9vhOp0179G3iVnB/nY/jC22LEs+hvoNKbFfqiC24KtPQoQ2jj3JTHcTlzBwNznHBwjwetOdoV91ukyXrBfut76h9apMRL0hS2nccrZ+nW0+yrJ9yQprHtUNyOOq1UKNpB1DlzvK3U+3/ptdorn5SiQxXp7clDUCmoMdS1OAOIbYiuqSobv7ja0k7sAIPAr+/OtuU206BZTUT6VpuVLfdgMvQ0JjubWkhJiRAUR1YUTsW466RytQPHWxNQ84mLq2yBIIVuSr7+R1c2ytUcRH+CktqQSOOQo/wC/BH+3qcDzTrdpf+qUyWo85W1hTgQ48pOfSHwrH7fPWxOw7XHVq2Lqt6xKpeNJufTwb2ajQa6ytEuHuQS2lLwVlCd4RtXkoyfkHiHrup8FlrI2Pf0nc+z/ALE/+R6K7qkcaq99Pr35+WcDvgzbmr1haM27VrN1IvSwXFRVOoq9tzJsYCdEeTsQfR5KynAR7R7VbAcEgK6I6rdFHvjV6n2xXKVV20QYjr0a8TTXBT31n+H6TzpJUlzAyklOSCCQQeBwXTzcz54nS3wiEoejrul/cxdciE5OZqtZpaqq448d7DZcUUJKQCNw3tZx4wODnPXHtr1YsnVjUSRDpTVLgXfMcdjzi6r0lVGQw0GUK9RYCHAlkK5WQ7sCUrCwkLOjzAgjeG3Zgdo47XVFkXMZEmgSafVKZPnUyfFqdO+llgRiPQTvBIdZDUoKbVuUCl8FKgMtoMfzaP8A95q/809T3gl9odRCrvPDbQ/ufuTSylVKJDt6nzW6hKa+pqk1oGaMKB2+tzhOEK485Oc4BB9u+x3XhGsWiFBvSqSHFGPHMGc5L9zk1okIYfUB5BBAP/P8jqf7QX/WH7iOVQG+cZFOoN52PXalats1ynMUd1IcZQ+wXHYyCr/RITwkYKfJJ+OPnq+irqsSnNR37mmunCgtzclsr5zzsAIHIGAfjrnXfab0jRUAPfM9V0K2+ewkxYKLdvd1dQbjDb/aS0o75XuPvXCmOtq5+fZNb/2dQ76h1Vyt7LaqqoE+a49DYmsOFK4zkmMtKF7vjDgQeM4+3UIuNjan39ZW1QQBV+kt6zRrfoujD9ra2XmyzTWaY2ipVeTKUj9CwS4XXMqyVFPJyc46n07X7SSoaN3FdNirfueLY8VDkinyQtsqIaDreFOI5yj3BWD/ALeqamZwdAwuefnFOgXGrnH6QXv7W3UG+tP9Nbw0ahBtF0PtrqtPpyUvyIcdTS1+1RHsAWkJKinJB4wepDPb5qrrlpNRbE1PrUqJVYVZXOFUXtlSJDSJDimcNpwNxaUgEnG0p8HpyUqCCOQYLWkZHvmMPXftYj3TBpNzSbRdrMyhP/Vx6S/KS2W3Crl9K0+VpBzs/bgZ56ALqj3JR7ko7FG/zdh5xz8wbRG3vOgIGxKlkEoAOc558DPWv04QqrHbf+YlrWbJEpdQ5ttWdd41FuO86RSocGF6br9QfCS2PU3kjPCQQCCSMnPVbpK7/wAIqqTrq0dty4DTJTrP/wCtFdiO06mSfSUMegpxIW+CMjLaMHPno66mZQx2GMQe+BvvmaxpenFwNO+uxV1QZLsdtqVNlNlan1J+Utn9IweCcnxxx1X3BqDpXYzDtKpcZ+v1ORuacW+9vccAJJQV/BSeAW/266vSdPWQbLBn4fzI+pvesitDBRvSNrUJFN1AqlJgUmZFLe6XVi2SwNyvU9PG5SFlBCSM7jx8Di7RdmlmjlKW3RHWZsqGjcJtTbKwjJASpLI55URhSto589c2zplqclznHHv0nQqu8RBoHMq7zhXnU45uNxhT8gh8SYTWwvR9ixuUEpG1TeVJztGRnncPd0jb/lTLsu6VGtomaWGkes6lQS0x7R/pHlENoJ84Jzg8A9RtSzPhdwZ1Kr61pJbYiXenGkD9TrcCHcNUddcmQHJ7C2N7cQspLQPvBS45u9VJGfTSRnhQ6zZ+Lre9e7W7G0xqd2UuA3HmB6NWrZYmttPxnVoCm3mYQISpoJSoKO0cqSN2T11KKgg0L9TOe1pssDtt6CY8c7fe3fudoC7104qYgvrO52bR08Nq+fWjn3IP7Y/qfPTt7Dfw16jolfCNaNUbqdfktgppVMphWyh1Chw7I8bvOUtfpyMqzwOvdRcVQoeTKFQZz7/6m0PoTPeEVMzDyghSm0K54VwoHGD4+ft/Xrhp7oFZnfBWqnSbk0/iTYtPjttQb2jpXFkT3lLcRtjuoKfUba9NWVrStBUdqQeT0jp2KnYZirl1DOcGAmrv4M1z0fEzSPUd10rSVfR3EhK0q+Rh9hO4fzUz/M9J6maN96PaNWzeNMsittoiKBeqNASmqQX0g/peS3uyjGeHEj+h6e1aXrlI6j7Qas+F1I+sbmnHcXo53EbqNUJEayL1Kg2YUp0ilznB4Da1f6BwqTkIcOMjhR6UXcD2LV1WqNyXxQahIhXHdsBVOm0er4LUk4VtcQ8R7CcnJJKeM5HSKbGqfS/v4wr6VHmr3B4/iI+++3CqwXdHqPqzpE/Oo9PttbU2FJZStLAW1Hb3FOcpxJC0hf3IIOCD0t9C49zW72yah0X+1taoJpl2NQ6XOizHEKiNJfSlaWyD4GVEpIwSSfv10uRIvhDPSzWXuF077z19v8nVWpXba7UcOP1Ss09BditlvcHCtO3Z/EwjcpQSrcB5I6+tXO/juW0Vj0+qah2ZZ1wW/XJEpqJvYdadCWHltqSoOFad2ADkbhyOgNanEzQGMNL/AO6KhaS2HSNR4PbR+b02tUxNceqEBTER2lNOOJQhtws7FHClAZBA+cDol0S/EcsG+dNrkvi21amW8m2gh+fEpdw1Eq9/go2ySPdtIIxxj4z17RnzAwNBA5lrZP4xlnXTVIth0juo1qt+VLc+lYXUapJfbS8tYA3bg4Qc4Hg/APRBfH4uNw6L3fMsDUHvb1Kcq9PCPUS0htxLSlAKKNyoiskf1B8563/ZxCKEHG0u6b+LBcr+nDusye+S9l0Jl76J19ceOVJUTt9Mo+i3bvcD48Hz1U2n+MPVdUa/Hsewu8/UaRXKi6pEdpbSWm3CE7gkKTFGDlJPQ/7OYIB9JQXl+MnQrNuefZNz9xusU2ZT1uRHmoVRkNpQ6n2nBwgk5ynxjyPGOvjuZ/Eaa0goFt125ry1Tmt3jDbnwGU1uotNusIAClErkJBKir3J5IJ+OvYc7MZujgiTNEO6a99XrYY1+0GplbplwW3NQ/TGLrlSHo8l1OHE7lGQoFleShXztyOnJeX4zPdHa2m0W7dXr+sSzY7xR/BotG+tBcJJ2I9Z8k4PBOznBJ89GjdhzMZCpwYoZv47l2y58cU3uvuWfvWWU02lW9CY9bd+yWSSnnGM5yOryztedb9TtSKHctxdwl811EH1HnrNrdac/L6w2U7kOONFpttYBSpIbCiMhO4eMlkjcwWQ8GAGmnedo5ZFFdosmw6zVZEuQ3IXFqojxWm2wM+iEt7+NyiMkn9IxjJ6+LR7r7apFyzW7I0+iUMz3PWS1Mqbz8dSj5AaSEITjPCfHxnroGgtnPBnNDBTCG4e5PXlhJdtyt0unxV43Ko9OQhaOQeSsLUORkHP+zpfXhqjqNfs1bl8ah1arEnJTOlOKz9/aTj4x4+OiStF4nicyB+VSFsmpRaSstNcqWEqIH9eq380LrWA0tS2xgqWDk/OSfB89NGIv5SE7LcfJDSiVoOClI6/FSlIG11BzngkZx9uimT9ZnjPppXyOQoft9ierux7FvrVSsqt/T+16lXJgQpwx4DZcWlKRlR+yeAf59e+c8TkR10D8PG5KDARdfczqbb2m1G9P1y5VZaHpLiSjeAEg7MngD3E5PjoOvnvb/Db7U4/0miOnE3VC6YqlYrlyECE2RjapDZGPIPhI8+ekm0udNf1PYf38PxjEpyfNMt9zv4ondt3Ez3I1Z1STRqHOJxbdtj0oQbzuAVsO4kce1Yz4+3Gk+0n8LDtmn6BRu57v67hIooF2UVqq0R6xLsgYhrK8ORprbiVSPqUIUFBDSFIyChSgoDOUtyMS3qK0oA8M5mPLqsHQvTW+6pHtydIvOJBqTiIH5i39PHfihSvTce9JeVOFOwlDZCAdw3q4zHkVZVwPxfr3kqjRFqVGiNJ9NiHuOSG2hhKef2zgDk9VAYk41Hcy8psKmuNIZgYQ4RgthXkfcf7OrCDWqpR58epU6YuPIjuB5pxB97ak4IVn+Y/39bEMuZoN5MHXOj2/c1DhmfU2pbbqqG0/wDmLgSlaUPIUyv05ziEj3BDLz4IKf8AR56XXfrFdg0O2KYhTkcwHJcY0136OMqFn0lhAgxiUxAck+m4tbp5Uo89egVDDiZDrGG3C44VD98EdWFBmxzRVt+mVKYfC8g8JCxjkf8AKSnpA+9OnnaEjvoSYyXIsxQXtGDs+PsR/wBH8+vuj3lc1Cps22aHckqJDntFt+G08UeonJ3JJwDt5OQDjpd9CXgB+06HQdff0BZqGxkEH5H3t6Ri0n8Q/U9+tUK2tTLrrNcgW/HZhRI85wJcjx2/0pQoDj9IO7Bzjn79bg0V7ydPdcHIth024fUqVOUmdAkSm1JDUhohSEKXxk5O0g+QokZBOEFFQeXic28dzH7pJVH771IumtXuKZNtybT4cWniG2tuowFFkuLC3CShadz2SkAcgeCM9BmqVuWf2xT7p1cVZjtTpTcD6xL9DgB4yJex8JdW3lPubWWC4chaU5P2PS9Pm1QFORokzQruRY177OLP13valxKEammXFZS65xDQ04lh1v1sALZW8Nzal4KQSlRx7uov9ttMv/Hejf8AtaH/APM6xU15YQnJqOjmeVtD7fZFtW7cNRZuOJF+iAkxBM2pLi2wFo2un9K1e5JHIUD+w63N+Gl3CWha1wUmjSQhm3LsjNwn2ihDKEOK/SsoSnCV+rkHGB7lceOpuoXWjLK89xPQ5ufVfRpqbhW2aiiMpqUG17iClZ2LPyN4QVDPnJ6FdU9Yplg2u/XaFaS7iU0VKLMKY0whCQk7ytxWeBt8JClc8Dr5O6ka8ucE4+MtqsOnSBtv+sU9nXvqbq9DY7plpoTLdv0iotUy3KY0+4ZBe2FaZEpzaSQqMjCUNp5+T1xv669T9UO0WoXSwh2gXg/T1yo6mUriLhPoWC2pJV7k8J/UcnBJ6ZkfdzsDjEIgZ1d4C6L9rFZi2/X7A1C1Wi1ldw0lFGrbMKQp+RGf9cSEulxajhfCgCpOSOcdNPRy37GhWtV5WntHmsRpR+jkMVNaj9cYqVNt729xG3kjnkg8jx1e9jOGI2GR+cjdxsPnGn2l1hi6rTYZvWD9DUalGz68FksIiKBOAG1ZUE+MKyT84IPWkbMnU+zqeqiP09pqQlIJkk7hIHworOc5/n/L7ddDoylblR2ktoYrqnd+7aUKgzClYdMrJS2lOd2OfPx+x6X2v1oWHFjwdQ63eUOgtwJQecE9CHWqikA5YcZUR6mc8EcggZ48vsKE6yNhArBbyDkzKNw9xPZxcerEW2NRdI4NXpMOprqpuir0phz6SYsBADcNtCGyyhKcgbTsWoqAUcnrYtvXnZMpdMh2dctIL8tSERHJkhBdfKm96A0n5yj3AJA9oz0jxDexKj5CUvSemUa+/f8AaHD8+l0Wjidc9SjhCuHC4dqT/wAnPJ/kPt0kb3rmlNHqy3NPLRcdkOcvqcKnnXjn9ZH6gCf8akpH26oLjp1OeT7zJHrF5HpK2DWJN4NTJEx16mCDMep62+FvJW2E5UlQG1CPeP8ARpzwfd0Nu1+i0yz0WqmlMXaY9PUmqrpY2Rpa0ELUVSCNpXlIylIWrPkDrnNhzqc7Z/GWL5PKvP6RsWBVmpdHRAuGZDjVGqh8RKvS2FJTFStlC88qKiR7SVk5UW8kD4HtSUWFZ16vKu6sMyZc0BUaDCH1cyQlaMKUwwg+1Ks8rJQn3ZKj1q5fOnb1htsBq3icvnuuplnaY2zddCnNWVp8+wjZOTLSurCM2UoaV6iuG9xwNrIUsDB358Yq/Gx0wq7va/akpdKXJqrV2KaRIaUX5Mz6hEjZ6qsFbjn6EjlR4xk9VZ8Nl7D+Iqo+I3xgv+Hn2dUrtlpx1I1rcaF21JtJapKFlX5Q3nIQ5g4W9nBIwQj75yetWUa9GKy0ZlaeEZhP/fS0+iEDdnK8YB8k8gjGeuf1FvjOWH0nVC6Rgw10ssubr7DVVqpIlU+xFsFcZKkFMyvHA27RgKRB88khT+wgEN8r0tpHBoVJrUaj1Nf0ERNKZjlpEYJTGZafAIDCRj2hf6QOPgDHVOnSAvbbMg1amJjVaFXddDlPUHx9KtTpSEo3MpUhRPIPztPABAB6pKixQJ9RebrNLT64UlQkLcIU2nbjaCkfJGQoKHyMdLVmUA/A4hsoYkGZw7vrT7GqRp9UdQNfZFuKahIcMhbjClTkqCylLaXGtjziiAkg7lp93OOesO6XdxN96eXNAkXtdrjlvVPebc02uh8yqjGhBKlNOKfUPUaz7co/vJzwMAl7Hxd9PG+fpx/MDpq28QVBvKeZJuvUmsX3XF3VeVX9eanITnASyg+G20kFKU/G3BH3yeekldmkrdVtm97bs6dCFZvCrtVSHTNiIcNbgwlbZz7W1DKdnO1ZKhkKKQdouJGGnS6/pAjeLV8BiNDTbtf1Ef7g65qDc1XjW/RKrBjwX7VpJ3qqJYBKfVeAyhlLhCglJJUpKScY6YNF7RtM4V20m+JxelrocmfJjUu4YkeXDKpasupU04kghIK9oPPu88dea7tOdjuIre9m2dPrG0Xtu6LZo8KqWHUIEiO4zEWQzUI0aqR1uoSBgBOQ40NnGEgg+OhrQVvs9vHUTVaX2l2pUqJQKlbT8v8AIZqnVpiPtMqXsSFhStv6tuHFEkHITx1QobTnMDJ07fGV8H8LG2rtat/Wi0LmrFBuliW1OnUOrbVR5D4kqcJDv6miUBJ2+7B44J6Nu8L8NhHdRqtM1KXe82kVBbbKFR4NNS+n00IDalKG4EklKTvJ4Gc/foK+oLMAOYVuK/M0i0P8O1+1ey67O20X4qc/XqlGqMGqqiJaMZTbiVLBZ3kr3JSQBuTzjPSg/D37e7J0Z75KLDui9qg1WqJVIjTNKq8JuK+4VvAOOpaS64shCQD8ZSonnHRrYHVgJgzmVXcDpLoCn8TPUiZrNfsqmUcXTU5Po72mVqf3qdZbUhJW6gLUUjJSOSAcA9Nf8T/T21JumHa9cmsVcMKjO0SWw6uMpSnQ39Y045sbSlXqYQ4rgKRkke7joySGmA50xv8AaTVdJ0duGoA0Pbccs+LcyfyJyWysSUwg1/DKlL9ySB5Byr56SP4u2kFuwuyTSPUy20hMqo1eSJSYyW/SQ44ytav0p3b1LbJwonzn5PS6tn3nnyWxMs6JaZ29bWoLtsxLrg16q0hthTs+m7XobLi32RmO+FEucOFKjsSQQQAcdetGpOkdSg6jafQbPVEjM0m2nXt+9YU63vUEFWUnKjjn4PnjwG2HJmWELgn0/aYgk6L3veBdk0q3D9TCUlElTKSWmN2duc8/B+Mcfy6JbU7KdcLhWlcmmeggn9a0KAx58r2D/wDB1ff1tXTDzmQU9Jb1B8gj97fuzS663d1K0kuTUSg02ozWwluRVn1ei0pW4NtEtIV7llKggEjdjHGRl80H8NvQO19L9Q9a6jdFyXhJ09rr1vVO37VpiYLj89p6O262w496yilJlJO8IGQlWBx1GvXLaNS8GNfpDUxRt5qq6vwq+1N+3l2lYxlwaqzkCrsVNb804GCFeoS2pB49m1A/frAfdX+GlqZotLkViRSPWpTSvdXqU2tcUZPH1DB97BP+IApJ8Z89bTfhiR9R+4+IgPXqUKeex/b5enoZn2n6HakVmoijW9ZtQqb5OUqpbBebIOTn1EjbjAPkjx0fo7BtQ4lv/wBodTLvtq0oLLikvu1qancynJwsYIQoK2kjC/t9+ug16KoYnaRaGYkY3lTVNT/wre2T6aTdt3VXV6ttpC3adS0ejTg4CcozwFDj5K/PQBeP402oFYhTLB0Holr6V0BnY4XIjYMx1oEpWG1lO0OBKycBOTyB0OGt3fyj8z/H6/KOWsqMgZPv8ZjbXjX6+dW7vdr9e1LrFwIWncmRVJK3VIzkbeQPH2xxnHPS6lT5b6ktDetR8ISCf93RZVRpTiUqpA83Mk06iSh6a5cVLSnlBLbkl0NoJzjnJyf6Dq5kS6nS0mMxdFJaSFbFMRlLQncPkj0xk/uck9YraeBDK55Mq1yLhiqcc+p9b0zhSorwWUEfceR/s670u8qnCc9ZqTyjxuTuH28HPRCztMKwjoupDTGxKniQRweRg9GNFvKBcW1iQ416vj1ivBH8x/8AQ9ODAxD19xG925X+zb10K06uVYmUW43UBEd1ccx0SuEtOK9dJbCTkoK8oIJSfURt3dEnfLp3XqBozTpMy0pNMg0+qj6MTWGKch4ONqS4IlPZW5hhtaUJXKU44XXFfqIA6KSjZxMvaO2DZ+oWsNAoN/s1c25KmtNVJVCdbbltsrUG8tKdBbC96043Ajz0w/xGezS3exju0rWhGn14VK4bWmwWptFrlVYMeRJbWPchxG1I3tvsuNkgAHAI89KYby0NviKC1Zm9IZJc5G0LbPI4488fHV/JpbEpv1S0FOrP6gnCh8HouRGnymVC7cl02W1Pjy3GZMYn0pUdJS62PCgFDnBBII+xPwevikXNV7WqUasWzhcqEsONue5vKQQfTO3G5vge0+PjHSXQGGCGmo9K/wAUydppQ6jFo+l02ZU6xNcqElmsVQCJEeWlKVJjpbbC/SOzO1RyCSAeuNj/AIoWslWhvaR6gW5CrVqVgpgVGhlTypUxghYG2UpRc9UIXsCs5OADnpQr8u8X4WG1Cbg0z0HqVL/D6siwLC+rfi0eiOxpa5DCmpEB2RLec3PNHlKsOIwrlJKSM/HSj/4JV/f+O7//AKAdS6xWSDN+9vM/d/PbLWNP4VwxolaixBbZRUalbanyt2GwtWxsKewEPKTwrKPPqJ4ycdZV0e1cm2xeVMlO3VJi0ViQVPtMrWpspI59g/vcDB+4HQMMnI95h0sXTf3ie1vaj3J2P3ldti7styTJNTeaVQ6omSgoWXW29ocwP8SXgrI87sfHXx272lYNraKK0ctvVGnXlHpM16ny5sFadjD6lbnGFbFK2lPqcjO7n4PXynUI6s6gbAg5nSrICgGA3bf3QWpeVNlWHo3airPg2/UJ7NVVX1oU1BSzubaWpxRKEhx71HFKKjsajPEnIHWjKZbuiGtTEyyrB7vqbdMqRFccfj0mVTpTgaUNq1BDeClAzwTnGRknrsUfZSkMbNz6zn9R1bKRpmV+ySKL+70daWdIam+q1JM1upSbmXGS6mfPZUpgobaSpAAd3Oqzu8NA8ZPR/wBwHcFY/Z5f6tKLmqdBYkzoxqyZVFKnlP8AqKVytpZ2suZSSQpSsDkZ8dMt6bS51fd2/KKNoI+IkDsz/Ekpde7maVpHJuePV4FzYaVEcCVJW4lClfw3EDCFJKSMgkKyBz8eif06XaMJMKQalS3lArhurCV09KUqBKPncVbMg+04JH7ACurC9hGpkrvAK97R1BbjOT9L7njNfUEhCn2iSFA425OQk+RyMfzHIypqk9qBArUuTqI5IeqUdCi6KodzgIB/SScbeOAMDqfrbXZQQdpb9nVVqxBG8UdWnUm26UmZca2yEsh5xqTudWrJ92EhJJIJz7QRxjjPV5ddd1j0Hu3TzVE6SQZFRgXy3ZtMpdz1F2P9E/IjJc3pbQVNpOHEpTuyAscpwnHW9CLNfiZwN4z7QNWnwsZP6TWjk6/rsuSLKu5+Qae6xJU+7GdKlR1t7QhCnMcBW7+4B48+T1TR7v08hTK6zphBm1iqTWGUyIER1DUCM2wVp9T1yCN5U5hRSHVEgcDz0/JsBdvuzm7JhV5/SD12XrEplKrV1a8VZ+fTaCEyPpII9OnuM+mHV7hnc5tOAfVUR87BzgP7DO5Ok9zOiKa1OfQ1JoM6VDk0hg7Q20pTjjRUB4C0HAQTg7ScY56RcTjV22+kOsDOkR+0XV+yrc05a1DuCYql0WexFe3O+36cPBaEleOByAnI/wAQ+Ol13IaracaEWfI1jpC/rqLBgssyZVEQh96QWnQxkLyEq2kYKjnxgdJTzEZjLToBAmWtUbg0j73ewVm/6NYaYL9OqSo8BlUf1foZyFICltkc7P4g5OPJBx0G69d4GtNXfdpNw6RyKOxTqm5UoqrhaDz0RRSG0+mfgpAVtAA2+oSCfPXSWr/IXQzbjMGplqIJH/cU9M1SrVQrS69XqrLbA2u/UuKGEt+VKVu8e05/b561/wBrfb5dmrtum5tZIr8K3kpQ9Dtd5o+vXVk7krltHBEbG1SWVHKwoFeE4QdNIRgyjjiPvt8mD3mwIj7jFRiMhD7nqwyEMBSUNpHAKNvkEYHI/f8AYdfVg1mkUi8KYv1G56XIUhLhYfUtLiUONL2+oeQCEqGeTncefPUz49/WJTJjTfrNuTUsPme3TY4U48j6lZdDatqi2gkcJKjhGfGfPnpV6va/Via5ULG08rqPRWtv6uWyNhfWncNrSiCU+1agpQODkY8ZI6tI1D47RuNRwYj50OFOgOUWrBE1hxByHEoW2ofOAAB4IAwelDH0Z0td1Cc1BpNswahOjNKZaU8N60Ejf71g4UkAgpSSDng+Okmwqp3lFQOryzjcPbpa9zzlOMfUU15zccRcYyPIDajwc4484UOkXJ/yO6WXU3Z11VusXN+Z1RhVxXFAzHSzAYf9RuJBb3EBQWgLU5uJUtJGfbjpi2kqSsuq12sKnM0bpxrbovqHBFCoUJ230wW/VE+iPPVxp1lOAW3IKgmUh5SedyQpvck5PI6rNWNPr71cpM+t2nf1FvmxYSkKVRLFfUajPKlDDM6OsJeShKsANhO35WVfpAVW6WAt/HtFdR0RUFqhx29Ji6s2XZNJ1ZveJrPGmU+Y7JXBNAnfUNx40QxW1b0I2ZDnrIKNyU5+wA6OOwVjSvTS4q3VmrojwqzLQGXVUqQ4qMmMoqTtW4ptv0ypRCPeMccHJx10rrgKyueZy0GXxiawum+7Ssynxn6jXo0GMhxJJQpSnZRSCcJQPdgkjj58kgdLO5u5+v1+4W5FGpLCYMdW/wBCYoOOPjke4A+3I8AZx8k9QFjWARzOj0vR/wCVln2X9T/UZenWqU3U6WiRRaS3S4zSdkhbLBR6XIyEH9K1HJ4TgjHIGeeV7Wbp1P1SpN9v28ipVC2323qbVZycPIwQVJC0HdsUoH2kgeePnqg2Fm1jac56fBJqznEx932dpV56pd3tY19p9CqRot41hqXINLDcj8oJDTaw6VuJWUgp3bgk5Bx5HVn+J/DsqT2T9tUddVR+Yts1hpxxL4QlK0raSd63E/pyngJ+D/Lq8OH3EWABpENexNyk2n2VX47a1aqUekINPnufmLqVBKlxCHfScA9yN6V7SQD8YBGTB/FauiBX/wAKzQqOijJju/mqVmQPEkGI/tWT4yoEcft0KL5iZjHLD5zH/ZFUaLQHrliVSjynapV26fDpiw3lO9VRjqcO5Q8hLYxgg+4+eevXnUCu1W/tRKIzTaZMVLXZ09gNxGFOqLicpShKUZIO7PznJ69/yOffE91HaDPaPWrAq3Zvpzb+nlTmT4FNpilNT52TMUp1YU8y6spCiW30OpAOQAcDjHRzbln3tc0Z2ZRqNNkx4ySH5Ib2NoH29RWEAnwMnyrqP7Rqa7Gnc5lH2fenTsxeDVLhORoTqbgbKJMx4uy220lLrzgIHpjIG0NgJSPBwgn2k5L10W10q1aQ5p/Wqm43U96pLbqFlKatkZWpwpwFS9qfcTkuJTn9QOZehs02GpuD+vvaO+0atVQuXt+YjqoN21KA8yguFcxaAtmDAQXXljAKSdo4BGOjK19Z7R1BcYot2REuTIaiNjytslglJSpKfAWCCQUng/KT10WwG8p3nLU5Hmid7k+0PSq1rdq2vOkGpTVgKpyAudLgoWICQpQRl6M2CpskuAFbQPnOxOM9eRn4hv4evdbaF0y6hNqtZnyFFRbpteneq3KSlWP80mFXpOj4CFlKx4JJ46r6e1VOsj+viPgYBQthe/b4/wBjt6zClata8qLVHaFX7dnQJjC9r0SY0ppbR+xSRkf+/qTRdIL6u9t6VRaStTEdJW9IWQhtoA4OVqwPPwOeukQWma1UZzCXT7t1jXTc0mkybwbdpdKYMypVeOktsMMjAISXAkrWpRCEghKSTnOOo170NFPnuUq0KMmixQPTSyy8VLUPIK30rIcJB/ZPOAOOhWvUxHYfr/U3xMY9TKak6cSJzX0zqVJ3HeptGQlRA+w+f3/fq4d0BqL0X6xtSQ2nIUoKKj4+RnPTTWBFG0AyqlaP12MShJWo5CsZKiTzjzz1VTrQrweSmtRx7nCpUhxJBbTj/EBnzjGcjoGrMYtgPEjPaeX8iZApjNsTHXqqlpyJEbRueeDqiGiED3e/Ht+Dxjz1UxqnKhPbmXSgJOCAef36WcrDGDsIxbI1LDpTCnvYRgp/hqJKs+cn4P8ALrXtCA7lu0m+kW7SbPjVq06GifVHm2HUVapsx3ELZdR7i1g5c9VSUpWVoBVu3gilTkZklyaSGmLak59K28z6fsUkpPnJH9PsQCB+3VbdeoF6XhWGazeV5Vety4yEstSqzNdlutITylCVuKUQkEk4zjk9Ls2OZUgGJNp0mKzNaVHAS2/h1ASSMA54/mFZH9OjWntsmG2p1XqBzKvV/QR9xwP5+R0YM886yoDTn/1XKypXtSo7Sr+X36prlpB+rV9VCciS2chbDqSlST8hSTyP646FiM6Z5M8mULSm1OHJBSc+1Y5H+zrUPYHV9I4Nfi3JSorLeoVBRNeiU6qRw63XQ4ztYZZeKgGHG3CSTtKlJUcHI6XYMjEJ8hdpr7SH8Rys2ZqZE7d9SbDlLuuksttVOoss+mxPcdUcLabGdzR3ADcQSMfIydA/8LdP/k3P/sv/AO/1IyhYgjfaZB1t1qunXW5jYVyaSWlVoFaW4ylioGUlxhvd8OIfGVJTj34BJRnA46yje1n9rVt39XLEpHa1FlmlKR9RJYuaoxDleSkFKlO5OBngkdTnp7C2Ff8AISiq5VXYRldtPe1afalbEq3dJNC1U9qbKMqQ1KuNyQVKASAoLVGUf7mMY8D9+iTRHvTtzSD87qlmaTyUt3nWnqvLiG4A6G5ChucLaVQUBCMY9uT8c9Q2/ZzPq833sZ29PrKFvXOfSbM7PaVpRZEStVDVRNJNbrjjsqo0s04uxVuykpW8CgIKFIS2tDKR84eUf9L1A7+9XND+2zt1qc3tm06tmgXfdiDb7NZolHTDXGYWgF5RWlCT+htKQM+cH46uqQHBM57sxcr2M46K6EWD2qdsVtVGl1Chy4lIiP1e5JZ/MWXqj/BddDTzKFFtwhRDYUnHCEnkE9eeneT35aZ65ak0rXLTPRpqhtt0aPTZlHnRY7rMeWhSlFxkYIUkoUgblp3HHI6mqS13zZx6Z9/CXAVvnTPjtP7w9Vb07k7OZoqZUuou1Zt76Jr0YrTyUAuOJIQEIx6aF8fOB9+vdyyoNdh6bQ9VJF4RXUT4yHEvNRVBsMqUhwNqQeSCN48cFf7Z6X1KANqXtC0hRphNTFU2poqlTs+GGJ7TjCajFlkrZLfChszn+6pePCgr58HoH1s0ssfXmyqk7UYr8cl4xVTI5SmREUlwpWEkghSVBJIyD8cZ6mfBQEjaEhZTqXmJmwO3zTjSyxqVOuiKKhXLlt4W7KIT6jtXkGV9QtZcUAEcIA8pSBgAHaOqrvxtruQvvQqvVW1IcSjtorFOqkFNGksKly/Tf3zll19pSWnGW2myhQxuUDhJ/vU1susA/h+UnbVzmWMmBc1Sq1Pp1z1g1hEqZsl0GEPp4UtAYyFr3HLit3uO87SfCEjjoyYtNU9xqXUAhj045jpiwFFDQazvKDjGRwfAA+MdStYMAgeoxNwM4BmMPxc9Ra1D0hRpfbEJLTMMQZ0p6O6pkoS+p9pCTjGQVsq4SMjbyRnnJnYp38Xd2xwqtSm2WJtJjJkVKJSi1s+sqDqGwkOOAZwGo5IyNqfcPKujFWurHrHVgaiJKvv8QfWPV/tJd0rvGsKqc2XPdenz5w3PJj+qFsIQ58hPvHwocDkeCO5+9LT4dg9u6AUG0J6lGKINXcmyMrclSVOPNvsqCccKb3qCuMYQB/e6I077HvmC25OPlKz8NTXWsRajVe3isTJD9Nr8eSqNDW4S1GcYjvOrUgYwkqIQFH52j5HPsbv071WolJh6iaeQKomt0thcZiY0EpCQlBK9qd3KkDB9ySFHI+R0ROhmPvgzXAOAPe4iFvb8Pntv0510TqFS6cv8jgRY06HakxHrRGpanHdzqj+pwIDSS2hWUpVkneQkB1SpSkVOpR1vyHZLzAKlbtiASkq9pHII2rOf+T89M161GYt86uZyakOUmo0uOpbH1D6FsrcUlS17gCMpUfjhXnzgfv0ub97qbD7c5FN1AvyLNagUVbz8530w6WWVr9FLm1HKgp0JwlOVBJ5+3Siuo6ffeEnqIXam9yMrWAGba9OMaLVcyy8n+F64cJXtA8pQAfB5JHP26XNSqsGnKE+dHWkvulKltOrH25PnnKwftz+3U1gLE57yyvyjE5SJlCtSkm5ao4/FpkVlct131C4pCEAr3AAZJwM/0H8uoGg9pUrUefRdRrqoP5XCrm6QlEN4tvohqaCoinFt/qdIXvUDuCd4Tk4PTul6c2kt2wff4xPU3+DjB3yP7/KEHcLoFV7atGQqnahSWaRLqQhy3GmEonqYWwVbW5CCAlS1qSlSyjOzOCCc9Zu7vdbdO+0/SCNctYsOBMV6op1ItpuODEU+EFaEKyClLKRvUrjJHHJOQooVYUoeff6SqlvF/wBrCZAt+7burGLnuhEGJVpTqpS00Rr6dmMpSiQltIPtCc4AScDjHTasfue1Ituux63MqZqEyM0ptqqurWxUmm1JKVJRNbIewUkjCypP7decDJUcGfReFqrGrkfrHdpz3QM9xM+Dozq5DbvqJVAYzFFvSK0uqgFPCYdYbRuQrO3/AEyAMDlXz1c6Adu/aZcl83DbGgtIuKxLybZLM+1a+/8AmcJWHAnY3JSf0lxWMKH97njqW6otSagfKfxHeQ20BbfEAww/A9v3i71on27Yd8JtLXq1DBRRYRXKn010KkU9DSSoM+wEOt7AcAcp4A246Yem2ldH1ar7r9B0/Q9Z8SJFmQmQppp/HpKckOrJIVyVBO0rUCG/B4J6PTVsleknPofX5/ScbqOqcEDgCOOzJFGREp8C3o7UOBMKW2W4qNiUDPPxkjg8cD9gOuN/UOjzLtqdMptNbhGO68r02iSgpSTgc/OEq5/b9+gNh0lvT2fziAoLfOJ6uXjcN+UGNamimo8ewLgW8tMi4qnTzNVIaSvJVGcSFGOpCMnZ6Z3+PUTnHQPqTp1X7yv+3e3LuB/KVXPbFbYNEdpTCTb9dfkbHkIciFG6L9Snbu2gtncQpDXKuutTpQbciKdCrYaNTsetDQmu6S3bodcSpcKcqrpRVAyyfSpk9zchEcISSlcfelRbWhRUndtUMJCja/iRdk+ocLsUocywq7M+ksiTHluBDzbbr7SwWVEJ3JQE5eQQM7sA9BWzFjq5B3gOoUhe3aeXtiX5/YvVK22Jt3SI06JVYyEJluLfStxTqW+UFpaVEBXGSADg/HXvR3T025u3Htxr9U0pvWnRKpMhvwGaxVYSn1Q5BZWptWxGErSNi08p8r3fGOmoNTbzOoACgiYG/D3vCqVbtIsWsz57sh1UR5Ljz/63AJL3KiB7lf6x5Pk5PW3LViNXJ221GkLjtvMy0SUrYe5S4CBuB8eR1zetYlHxH0oBYInEyE12s1C0ZNSW7WqVTE1YydmXJcLaVektw/8AGtoAO8f6RPBwsZVXpEiNLbZUotrcy4xHYWUBpSRuDhWOdwxkY8EcH56gvRqitg77/WdHo2FiNS3b9DNRdvXcRU9QLVqdmLr7kO5IEdhyVV48faqUwHkEujGNqyAptac4O/ckeR0S6jzE3DrNU6Bc9rw4tCh2ua6xc0BahPZfafKXWVN/pcb9IoWknnII+RjpAhwH9ROUV0E1nsYtbY1sXq+9cGkFsV6FVqWiIw9Jn1qAtf1LLpC2yG1EbiCgHDnggeemBPvGe7Zc+J3CRYV3W8W/Wn1RUNCZCRnlb0bht3BOd7ZQ6PjPnqta2xrX70jNozpbj3vEB3E/hXWhqBT4t8ad0ik1UtwnakxblZUp1r0WgVKciyVhLiUpSQfRe4+Mr681NddCLot+C7dEirfX0SkuJirjObWDTVnKghLSPZtPOC3++QOq+kvBUDsePgfT5TOoqJJccjn4/H5+v4yN2sUSReFoXbTbSpUydVJs2mpQxFdYYU4je6AkuPIUjZuAz7c8DHSWvGMGatJalMfxEvOtutqVuKFhRyArGD4+wHVtJ8z/AD/YRJ2YfL95QwK09SJ6G1ub2xykEbi398Z8/wAj0f2dWENvfUJkqdZeGWw8ngZOMYHxj46cYNi9xJtxW5TqopdzURRbATlyKrlKQfbkH55H8/59DM+mSGiph5CVhA5Kznj9usExTLPSyvW3Yt1MzLotuA7BfU21OeXFD7zTQXuJa5BB4BIBG4JCSQCeh7uH7ZLciWTE7i9H2Hotp1ic7CVSJ60+vTpCApRSCOFNqSkqGP0nKfGD1PcuGDdjt7995XSx3BiTqFfkzFtpqRbDkdtLSXmmwhZA8bikDcf9Y5P3PR1229xd26C6mQb+txCZSY+9iZSnVFLNSiuJKH4zn+q42SM/BwfgdYp3xDZQRgy41WsOm2xdbkO2HS/RpTTVQpTkrh1yG+2HWS4PhwIVtUPG5JI4I6W1RhtpkHnySSf+rpzierORPqkyirdAUAfRCnkDxn25Un+oGf5j9+iaiVYOsrZfVnB3AjIUf2PQrDI2jR7U9X9OdHdc6NqvqzQqnWaLRFGSIlLaYe2yE8tOOMP4S82kgkoC0KztIV7cGR3sd2FY7r9Vpl+1Ok+gliTITT5DgS2/9Gtzey04lHtyjKgOSQlQBKiNx+fs+y3s+2l+0XIwqaV3Odzvkcdueex4Bl6XqvSmgck5/D4xLs5koAfQnd8fvn9//p56lUpxyDIamU991h5tQUh5o4UDngj9weu985HibR0N1ctnuVtZiyteqfO/tXS2UN0XUSlO+jUUbc+kHFowohJ8E5I8YI6OP+D1W/8A7LnUX/2s9/8AD0oEbiR2DwjuO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3012" name="AutoShape 4" descr="data:image/jpeg;base64,/9j/4QDbRXhpZgAASUkqAAgAAAAIABIBAwABAAAAAQAAABoBBQABAAAAbgAAABsBBQABAAAAdgAAACgBAwABAAAAAgAAADEBAgATAAAAfgAAADIBAgAUAAAAkQAAABMCAwABAAAAAQAAAGmHBAABAAAApQAAAAAAAABkAAAAAQAAAGQAAAABAAAAQUNEU2VlIFVsdGltYXRlIDEwADIwMTY6MTE6MTMgMTE6NTE6NDYAAwCQkgIABAAAADY4NgACoAQAAQAAAFgCAAADoAQAAQAAAN8BAAAAAAAAAAAAAP/AABEIAd8CWAMBIQACEQEDEQH/2wCEAAIBAQEBAQIBAQECAgICAwUDAwICAwYEBAMFBwYHBwcGBwYICQsJCAgKCAYHCg0KCgsMDA0MBwkODw4MDwsMDAwBAwMDBAMECAQECBIMCgwSEhISEhISEhISEhISEhISEhISEhISEhISEhISEhISEhISEhISEhISEhISEhISEhISEv/EAMkAAAIDAQEBAQEBAAAAAAAAAAYHBAUIAwkCAQAKEAABAwMDAwMCBAMDBgYOAhMBAgMEBQYRBxIhAAgxEyJBFFEJFTJhI3GBFkJSFyQzYpGhGENygrHRCiVTVFVWV5KTlJXB0tPwNFhjouHxRHODliY1o6TiGTels9QBAAMBAQEBAQAAAAAAAAAAAAIDBAEFAAYHEQACAgEDAgQDCAICAgIDAQABAgADERIhMQRBEyJR8GFxgQUykaGxwdHhFCNC8TNSFWJDRKKy/9oADAMBAAIRAxEAPwAcpXcndmvV40+1LdKTOnNuJZpsGCyhsNpUS4C4d+ThR8HA5HV9bmkfc7cl7IlaiVic7TChSFl99cgMYIShISVJRnBSACORnAJHNF1q1HQeZw61e4CxPu94VVPQliyXfz9+ioTFX6bbi2GEJLKgc5yMlOcc54zx0ZQoFqU6kC26NDnuB5aEKfZLXpN7xlA3ZBCjyeCf+nrnsXsI2nQBrrBwYCXRXdNLfcciUK5ZC5pSWAlp/eqMnJ3gnaUElRKtuSDjHB6BLlqFJhqhiDfNzzH9xW3JqqwUhShg5baTtSnzzn5xnq1bCowd5N4ascjaUxXXojv5ii75TiFlRUYraUgD7FROfgdC91XBElbEVCtXJLLLgUEMMOKGQcghZSlOQfBx4+T0SDUZ6x1UbiQ4V91WlOuTqRYdTkrca2omTP4ikJBVgfoAwM42nPx1STtUtU2nmYybfeSkqUsgqLZd/YqTg4GR7enCte5klnUWEYRYSaf6oamSi3GlvyYiEbdkJT7yCoeNwKjyPdyPHg56Ipeq9y0tQhm4ZjjyNy/SceeVweOVE5yR+/P26W9ag4EfVY7rk8yuGrF2TyI0VMRSnMI2MpdXnbxgBSh43YPn4z8dcBeGoMhbhmyZfsXuX6SEtpx/iUSCc/vnHXtCCbi1jKu8LrqUSKsVRpxSXuULdcCt/wDLjgdCn1kWo7ahUWUlGd3qMuqOz9ynGOqKxtkTmdZu2GnxOpVNCDUKXU0+sAHSw5wlac/3SeCR+/79R5FvVSfOS1SIjrhKCtTiCCjbtyckcDj4z/TpgbbecwKaz5d5a0ChiKuRGq8YxvYkKcfyFJKxwQMnBBGPHz1Ln0p2WHmqXcCm1IR7fVbJS6R8ep8D/wB/Qk75lwewAhRifsWmVSPBj1ORHjufwx66FKKVI85PHgjjjHVxRJ1YlRFMUl1SREV7o6sYIPx/7x0psGUIzMMA7z9fpk1x0Px2UZUTlt5akOA+chWMHj4HRdZmnt93jHbgxrek1ZzOWQy2pw7RjnOAnoHYERvT9Oa7C3Yy7rHb5fc6osj+yLkCQpakhLrze53AwE7ASTj+WeoT/a1qpPqJpoozYQj3LUlKyU/YAEYGcH79eV9Im39ILTqEH632z6l09LaXbWeUXEbwyZaA/txnKmwoLR8fqA/6wlFjQqRPW1Vq3KU6hxLpXNjlbTBQf0j7/wC3n46aXyu0ip6Z6WJcSXU6ouXEkbavIMhI5WIu1J+TzjdtAJxj+XUGuSafNVvap70wIwn60xlpUTjB+eB/97rFIzmOuNr0eF3k60tGL/u9tTcYPwqU4yr6qqyYrqW2BwEgOAbNxHJ5IPPRpbfZ1qg7SF0ayNSDLiPYaSPR3LawrwMKJAPPnHnx1jWqO0oqobGc4Mv76/Cn1bsdqku1TVmDBeqDexbctpbTQdzktIdyd6sY58Z+/VP/AP027ybkfXVHVSjx45T6rhMlZcynkEEJUVefCQSeOOi8bIziZ/iaTpzxAKVoemxq2aJ/lDkN+urdKZbWFh0KT4wCTkhX6SAR889HrvYtX7spMdqi3HWNgQlxhmZFCPCSrhKiD45HzgdAbtLcRh6UFNmOIIxu0N+aoN0m7alVXjhQcYhL454GBuz8/wCzofndsmpNMrz9AFziNMSAgtvJeaWy3kY3II3J4IwMc563xwe0H/Dx91oc6PdiWvup12Go0W5X2o6QofmDoeQG0pwnGFfB4GCPn9+jvVLsN1wstRrT2qFYly6K44mM8tQaKMp2r9Je4bVKHG3OefnpZtVmxpjf8d0Q+czMl2W1e9+SW5twXPVKjLKypuRMeStWccpV4J+D9/P36t7W7GtZ7kjLn0iyK/UC+3ubXGjHYlOMkgEHcMccf/f6cLFQY4kprtJwRv8AGfM/t6ua3UflV202cyhsLjLEpl4BlX7gjCVAnx+56m6f9nV36hIfdsWiVKe2j2vPRIhTHC/tuUoDPjxng9e8UcgQj0rMvmeX7X4fGrNMpb1Z/s7NRGbyQphKH1E5AIQlDhV8jgD9/HPRpH/DK1cYeCqtbUJS0oDrbUx9Da1Y545wojBGD+3PQtd2E1ejBJYvn6QNtrRmoSryFqRjGhyHJAj7Z7exKFg4CTs3gEnI2gEk+M9aUsTsttmbS4iqt3D2/AqDhUmXTXCnfHdKikp2rcQvPHykH9h1Pa+d8Szp6ggwCJ2ToFprpLVW4d0Uao3U2psyc06YIDaU71YOxadyskeQopJ8Hp2aYytOKbBRVrN0CfiLLqo5baqDAdUsA8HJKuQM8kZ6RYjkZDY+koVxnBGfrCqr6g3RPoL1Fg6YXGtKkh4oi1uO3tBJBTk48kEHIx5/brA9vXoNDu+iJLqFuV9pqoTVxFwUvIYlxlO8hSVoJAwRwf0EKyeOj6ZMKy6gfpF3ku6NjGPjNz2Xbd9Vm0ZLlt2HVmYrkt0tKqdQS842pPs9NzbgJwBg4J+/z0F93+jd2akaD1m3rj05qUmc9AcDSqW3GdZiPoTvDikKwtXjA2q3fYHoFco4y36yhqwyHA7TzA7dYqIt7yqXe1InMpeSC0ytpwqQpW3lLY55Unbwk8n78deiNnTHbAq8u2HdIl0Ztynhl2A3T0x1qS6gB7j+J7d37DO4EEcjq2/U3lBktapX5yBk4HEC9TO1y3a2iu3VpXFkMVadSkQ/pZ/+iYbLjeSVFjICd2B7vnBOOOi7t1p8akWSvUG5jbTVKefbUpqaNjEZTs9xltbjTaUo3j0FneU/sTz7ZLXJG+x4ldKAHnyw5qF8Wk5RokqpWVTZ5mBEkRYtLZWmMoZISHEqG4Hgg5VkY8E46SN92jaCrzkXHb89toV52KqTJkRmVNkl1AdRuWPCuBj1Mk4OOhRHUHJJ+sOxqyRjH0H8xhxdEbUupioPad2KxHVSZ5juPU+CHVrSEpSpOENEYG8Z8g5A/kidUuwkanW7cOrNhakxkPvNLW1DlNiOiT6W0LQpaEoCMjbgFAwQd3+Lp3TuE3Y5Mm6qprdgMekxa9cku2H3mGrjfZDmwrRDWr+6ArCiODgg8+OOtM9o1kytcqVJ1Hkdx7tBmMSkR5SKe4W6vKd2gNkLWhSXEenwACn/AEZBHAJruwFyRmc/pw+vUpwIGX72tahUTVKPOv1iVW7Xanrky6lHlF10Mod2lDhyFBTiSnChkYVlJ4617pjpDo3obZCazP05tqjwawj0CX4qpT7yg1vLaUuKcWtePJTtBCCogY6h6y0+VEOM/t9J1egoQK1lgzj95Vaz9g/bzetvOVG24ItGUttcgVmIypbT7wQXFNONuOZCce8FA8A/dIOF9dtAb80cnB2vU9MmnKz6NWioUqO6ndhJzt9pUOdqueej6TqXsGm0YPzkvU9OqNrqO36R76Rds/axXbQpF4XLeNdZcFPXPnMTS2YbPpuemUhbe1QAO0qB8JUMEkEA4rvYLXqxbdbm6QXakPx21MfktQltPqcASfclaCCkq2kIKs5zzjnrbrzW3mGRxtCo6ZXTKnB+MptCOzyxFKXb+r18XFTbrhNFEmhwGklDSVpzkOMqWvBBQnKwj3LwBxnolvDsE09r9qSLghayP281TFiKpciKHELIGUFQJSSAojJJzuVjk46Z4h1cbRYrGnGZnm3dEdUKZUHpVYbo7UdEhcdqdUJrJakOJI3bVkZwAAfbz+w8dFULRu6LLLdUNRpMpxyR64co9SZcW4OTtdyRvGVcJ+wxz0xt9hGV5X70DtRHdYb1uBl+fZ89uNDUUw3Y1KMRttKiCfaEDB4B56rv7Japf961L/0av/h6aAABIjqZi3EbcG6LCs28anZehWndMekwoKVxJNNkuLkNynB+oZOVgHZ+nnI3cDI61hohcEy7LOteLVWqtS1PBmLMbqisy2FOI2htagMb1cKJIGArjCuuZdSXKsxyZXXaFDIowO3pIFR7weyapatP9r8nV+dEqkGWtj1URVMQzJSSVMiYBgqCgR7vaVDG7PWXu4HvjpdNqtRsKxWiKQuYfTuB+O4iWpvPIHuynIHuIHx7QB5rrozJ7LNBGe8zvb1y1PVXUhj09Q1U5O9ttk/V7XFJSoEEBXt3EEnB8kkAc460YwmyXVM0tNXMamQhtSdyUJcUPlX8+eD1t64wBN6ZgAdfMqapqDYluqU3Aq8LHkoS6nar3EFSjyCP2HnGP5VT2q1kPRWnId8IZbG9AQy4tSN2eAMef26xa2O5jf8AIpU8ysq2pdpUdpLMdiTPS+sAhxYbRyeTzuOQP9vUGbfMRNQDtJYhR85HqFBcWnxzuUP+jjpgQ8yY9X077EyuRfU/KY1VQ+tmVvQ6hKU5JGCNwPGfJ/lj79M6x9WNJ7VhR3VwFViS4oOONOw3pBSeMfKeE7ccKxz+3Q21lhgQ6L1UeaGM7u/iURlmgW5pfUZLCtvptMQmovp5HuCvapQxj4VyMdDk/Xa+LgLv5bpN73U+5Uh9AStWDuC0IxkEYxnJGOp06UJ5i0obqrGbSqQKue49R7jjRoK7OoUWQsBslh1RU4CP0gK4B5+OerDTrt+1cr8D6hFLorC5KCtJdrcSPsBVgBSFuA+AeMZ5z1YulFwDILq7rmyw/OWEzS06bLTAuB+myPUJA9CQl8jyFf6JS04+wOOeQejK2dKYbe6NNuOFTVPsfUMCA7FeDrR2pJWVSEemvKh7CN2MngJOBLEnMWvRk+VdvjO9ydu9NplDkLg6keq4y2S1HMuApvcCSRvEs7RgH3YUePknoMj2y/SK96MOTKnMtvtNKmQnxIaQpfPprVjbnGfGcDkE9eyWXeNbpRWcqMmOew7doVFrDUKXppayo8l0srqUtM6ehpY5wQ2lzYsjAxgZOOi9+t0misqhx7U02iMYWpCG0VKCuSlPJUP8yPjgn3YGekBtW+/5S/8AxxWcDEm21cVqpZddr9uWQy6pSW9pMiUQkqwPc5GSUe4lOB5I+/HV1RZug9fq8WiwHopceWER4xqT7LK15UAAEtoO07TxuH6Tnwesw3abpxBG55toMXIkzreddNMnAqpsWpKZdfAChhtSXnDtOPJKPjJ+wxqHqNVrNrFIocqybrpL9YWgxhMqzjSAgqSNxCd61JJ4BwPn+hAg4UmZpIy2Je9y9m2vS7ypDEaTVHYMy31T3GJctyQhx9EhsFSiFEqOw4wdw89Zyt+ZcNc13uPTel02RNp7D38CIkYbiqCjjxgISQT8f0HjoKCbKcsZ7rUFdoFY7xgWTovUa/DTWq1Mo9uvx3/pXaTVam4JAVu9gLaUKwpWMhKiOOnDZ2kNo2RIXV51m0evy2mspTKnF4shBxltv2fcZPPJH7dBY3/qY3p1yD4xwZdJo1Uv6uLqtcjy7ej0sKbER1tK24aVIyEqQlSjv3EE4ITjA+OmXCsOzpLLlKkyqrAcIc+m/K4cr/OnCQslZSVKClKOVEA+D+/SvG04GRn5/wBRzUrk84+UI4j+m1duN2BqVErM2U9K2/ST6a6XAVBILe4hG4KI3BQAV+nB6VHenrXodpRp49WrZ06qNPvB+SKc3JU1KZaHvKv9E4UpUkoSf6nPPAIrVZZaMHA+cHx0qrO2/wAoi9IYdnXTedsC87CTUF12oIeWtEhxbYSoZy40AEcr4IwkfzzxtWNcGnTlHiwrrvWDJQW2w9Cl0+Q8wHvA9NKVHaBngc4x+3R9V4gwU9/jF9N4W6vsPfpKet06oqDTGn1+U6lobcSja8p2IUhDpUpwNncAkkkcDnbjx0r9SdH7dr7iruuS4LSfqklbT7kkz3A+4EjJ8pG5OE4IwCMYGAM9JSxs8HP0jyi42Ix9YQxLpuCzKFHZtC56DR2pPvbRSqz7V+moYKfUSATuTkAH+7j46E9adWJV8UmvM2g4ZlzMulcario72nnGGUOOJWlSFNup2L8gpI24+3VNKknJ5k15GjA47bxGdj4sK9db39T9X4rbzcJtmUiOiA7JbU842Sna22jlYxnBCgeeScHrblY1nodSuan02xDMelzStx6ZUYEmK3TkNpACkKcbAO8pCdoAHBP7krq8vntFUgBfjBmo6mwNY1xbPqtOdkCa6UetDqLrWSE7QVJDY9uCRhXkn56CTbGgNjRnodWo1xWeujhX8Git1FxlWxzIkqkJBbVvBRlOzHkZBHS69SjSsa6gnLRd9wvczX7bvRN26BVqPSqfNqRbfp9cpDv0bzhIcccQlsBxCeTkK/UVZBIx1qlvTzUyoaXUCv3Nq9T4U65I0ea+1TaIgNektIWtuOFLWpK0pIwvH77T46ZcfCQMRkwKVNrsM7RfUfsJsF++nNQqneNehS1y0z0+m16SXnMbiOBvCknBKt2c55B56Nofa1BpNVVcdrXNVIzjkhl9yotO+pKaxuOdxSSvCiVZJyNx6h/z/NuJavQ4BwZM1d0uqNZr6FwpLaENQ24K3ZPrEv8A8RL5Klukke9OcI2p9yuOgabo09dNqupuK9PzAOqV6FHVGaT9G4d6VZWU/pCVKwd5OdpHOOjr6rPK77TLOnOdjBvULRDTh+zG6RRKQ67UpTS0TX4jICmyvI3tbf0gcnOAc7R8Z6Qld7P3599MXXGv2W1T6K23Hjx34ivrxlTe4KfGV7SWxg8kFSvHPVdXUA/ekr1EcQ5tC3oFMp30t0Q5ronvulWJcppcXAxhPqOMqWjGVcIJ4yM4z1cazas6QapW5TIVv6f15upQSllcy27cqMZEhhKAAFce5eR+s8kKOfjo8hmyDtBwQpBmS+4Cu6ht0+K25HmqZpE1intVGpxPQnwWXJJdQgpWfUbUFqUSoDGHOcFWevQHR/uRTS7ZYuaqu1NKak65BYqMyqhH1S21LS2fUCAVOLab3YzyAT8Y63qVPh4rOMzaD5/Pvj6Tjqnq43f0dcaVdK5MIlwOrmyG6hGKCkZS0FKBz7cHjk5+3Wc9a63T7eZsawrIoixS6vVERZsmas+nF9riEAIDiVBRVKcUCTjO0DPwmlGwNZ4jrGAY4HMZ+hVzzLst9dCo98TIk+hSJDMiW6t6UGUsvmMyEoUFKAcSkqI8DZ/LowvCw7NkW69TLmotPV9c0spmRaS8n18gpG5DbKikoUQv3bc5A++PMxU4EAAMMky3siFZ+i9tzqG5JSwzNQZLMuSpbrb7hIKgFuozuw2DgkkE7cj2pVH0tqNQc0JoVpUKdEVUU0uSh4OyVbYqpKVlIISMgqBVgDaM53JxnIgE5Y++Y02AKBnf+xME9x34amrmliXrqtq46ZX4MCH6gi0uM79UN6cOEthOFAZUMJz8cfPS+0buHXvt/u6DKVb9ct+l1qTGgy36qzIjRgl19tPqFRCUlSfIUDlIB+D1frFiZE53gkOozxNR6SahWr3ARZa7onxKXbkSYwtTUCcUSlr3L2OKKkAOBSdwbS37k+0HPGWf3S0y4aVpsqp6b2PUKlHtxEz0oCFMBoqciONKfQ4SpwlAx7cDP365dlZezGdvz3HM6+oUqU7xR2/q3f8Af9Waepr1QuasRJLlPoiWG2QqSUQI/qqKlbBsGCMk8bfnx01p1iUnVykv2hUaVFq1Mqcp5uQqS6kxXlMKG5ouJXt9RLnOOAR8Ho9lIONx+USVJHwiQdVqr28V2NQqtRaM/DtS1ak3RnysS01FyRM34cZwrC0k4wEnIQTn5DHT3BabWhccyTIQREerKotWZnIWt/6p2I2tDbYW17W/UUoj3e0LJOBwNerU+tTz/wB/qYVT6UCEe+IwY2m1MTTU15TiKdWovujvQ2G0qzuUlGdhG7ajaNnIG3znxjXWTWOu/wDCRXbWol1TPyZ2a5T6muGf/rUZKNrhSxuCUrI+QrdzgqPwfR3eOWXHEPrum/xQrE5zNbW/odYVw2nSdO5t70iNS5VMZuKi5hOInPw15SlxbYJUjByDuUd36jjoGRAsixtUKdo/TaAaXMrpcZZdRBT9D7eSolPKNygcuJJ4BTgEjrGuAYp6bmKWokBvXYTQWlNfte36E5NvtlqfcEcOD13Iapamn8K8K9NIcRsVkrWMJAJJJHVx/lrgf4KT/wCx2OsqtawFtM9dStTaQw+sx/cNJ7ftN6r/AGo0/ocduRHZDT9wSAtsytoASVFa9mUgH9KR5JwTg9L2/fxBrZpFYoFr0mmokIpu5T1fikqcRhW9JUkAB4g/Hxx+/XQSkjzMd5yi4Y6Yle76p21V7wVeGnSfoKI8lD6X0nZIqktZ3PSFjan2nOAMeAOM56Q8iu1J9a2AXXXHnStLSzu3rUfjPjJ+emjOBmMrQNnIjU0lpjltxFy5Uxj15TqQXlj3tKAICEcfJP8AuHTgm2bfNhTm4t0UNg1CalMltMlSkKbGPblKVe05/YEE9JsZQcGTVAsxcDYexO996TX1CsSPe9cjvx6RMw0w9IeS56Z53AfpVjyRxzg9CrFj225YsOnz6Wy8WdzhmNNhlb6gD7iE4OCMHBJ5PXkcEAiBerjyjkyjTa7E24VJdpjKmUr9VDClKUpog+0bcn5wOSc/06bNgdsmpdSt52a3XY9DdWrehMtKU5GeTgEqxj4xjppPaJqoB5l252NaqT3Yjq78alyJYS6USF7TsUdqMLzwd2Ac8pCgTgZPU+R2Ya5PzUSVUNmJAajhxHoP+slsbQeSM5Bwc+ellhmW106BtGDZei9TtOAus3HYlWqzSo/otTYziGY0dwLUnAKkn1MBJODhJChgk9XVPmUa2320vWmzSqfGbK36nJEZuOwjxkuOJI8gkpGVYOfHQBRg4lL2EkAwf1J1gsrSj+ztwUTRqnVc3C0sCqiMhSwn1sKUhnZwtQUNu0DAxyM460bXLK0nrjsGTalBqdTpy4yWmRKr1Qakown1G0JQUFPtyBjIwc5Ax0BLDBHEPSoBDc9on+4OjaNX7a1Ur9r0uqRa8ZnoS6xWa+46hn0wdy3S62ApHATlKgvKcDHJ6Y+mOqtjp7SbUqNOuOgMtwH5FvP1xppLLMt1knC9y2VqJ9w5yeSSCfkrQ2APjARx5ifT32glVL7vSnvSKhHt6bKQywGoaKXDYcdqLm4bZCUuQXAto7kgFCgQUe7kAFbXHpHY1cW/qTPta9E1B5x1akPVFrcxnJdcUyiElCApeE7gBkhQHjjFJUbmNZVffEj3VVKhBcNUpWnlzrGQ25OqLKHHiSpOSQGkY/UkAqBIzgdSqkm+6S9SqBU7VgO1SoQ25bUGrSI7DjTbhUnCkKcQtJAScJ88nPkdHtjMwg5kqs0XVrSy3qzXNTO3liU24ptlIkVZuLEphK94OUvhe4nHuK8YA456Le39rTTVCWIWomlluwlSHyz6DNQqi/rUqQo70rccbbCklWcpUU88E5wV2HCl0MNBlwjd4jLZmP2feIZixoFJiCclDciM0P4yUSNisuEuKV4wSHDyP0p89ObX22Lp7mrtsy49Bbedudu2iEVOTD/0cD+OcFTijtTuAIT7gTnjd8DdtarniZUwFTr3l7c2m193ZUqJF1eqLkKr0UTaM/BaY3vBC1MuD1F5wwUtqTkq/VnIJIPRTL0h0nta6Zc639MIVUUpKZ0ysQ5j0hK1r25Cl7Co5CkpwAAPHHS9q10qdv7mlmtbU3P9TvI7d6Si63Jdbi/2eiBpT/pVJoTESSEKHpgyChHGQAlQIBKjnIHVyjQKNVIym6FdSJDQbUfop8VqIXMDGxtLRO0lKQcpCRwk5PnrSwIzBClWwTLifpzalPkCTGteIqSlgFMmHVcBCfOfXdSnB8DaOfBz56gWzQKHYtbet5udS2WppbQl+grPqPuqKlYDjXpqBSSvIwUkq+ep2qZkxqzGixFbYYg/qTqhF0codtX01Vrknw59U+hjCTXlSEu8LCVOMEqKP0EpJ5yAMgnHWMNWtdaprFalfrtd3u1WbVIrn0qXC+c7loCQMKIxlIxt8kcDOTZ0tYXJPveJ6ly+AOM+uZqTtJo3+Q62I8rVex6LMqtZpzUePS5Tx+ojxx7iFlZUErUSeUkAJTxyVEmq9QLVfr8d216XMo70VgJW41UELaBdO9v+ItQcSMpSnbgZIxyeepmQuxOrY9o4WKigad/WFdI1VpdSl/l1VtFxgR3lFySiSQ02k/xAhRxkgBWSpJUD8+eodxXJQq5cUZqgtwIAZaWA5NbU4kN4yC2VN+Tn+6fCzn90ijDbnIjG6gaNhv8AOC1Vuqj2/aNzaj3PVluOUmkLmJgLRHCHHV5DYbV+nKtvAB3e4eOB1lqjd4rNr1GfGrNBqs41yppYEKmBDTKFSoCQhWXAEDatpZ4W2QFk+OBbVXjJElZtZwY1OxtNc050MQadZUuNPqb7ipC62W0xFqRltREjchROxsbPRVt5IJVnp3oi9wlsstzr/tKUxTH3Upirhx3pL0lzbyEOKU4ktgHwACMEnnzJcwLnJnTrqRahzmWTOpsKg0Z9cO3LxLi3PrS96LTcB3djCVqUlC1EAJ3lB4I+B1c0bWvSn1ZtfTY02vsU1wOSocSotSChKht27fVII3DdwPCckA9J0uO8wBe089O+PV6sTJdNrtEpMFl6TOTMehiP6n06C1gEYO5ABVtJAAyf1AnnfHbr3paOa2aWUGpWlR6zXE0SjsUx16JS3VMtzNo3FB27VA7RjBJ4/qbOrrLVArJOkbTYcyzvm/67ddfp8tds3U1FjvKS6zGirR6yiDkhDiVc8g7kEH2gEnwZVX1Ljkz0VChX+4iI2HEMqpbqiPG5QdA85wMAH79QCsqAFEtLhmJZv1kCN3C1iTaxWf7eykxgMIqdJeBccTxkuKb4wArJKSOcfPUaia1WHIcVcN21mtyWI7R3pNJWw5DWlO4qS6lsEHwft/PPRms4OBvBDZOC0DLu1/tC9n46tO6tVURHaqKa4/cIXLfK1treUplCikJxkeQrjPGAOlfqhUbvrF0oo1Cm1yoQHaQ2tVLYW6syXTnKtgCk5GBxsVjOMjz02tSh80BiCdowKHphcdUuNqp0+hNUxEWS5LcM+UG1LQqIGgraP0o3nHu+Qf26m3Dczlkwl12u0aninxCQFv1RtgKI4VhTiMH+h/346oX4cyVgDzxBet1PtMvxiO1WbI/OKpXAPzCKy8mSyl4uD0sH28lLaDhHyOc46jUS1Wo1bqNS0i0uVZ89mAxSm2KhOS4IoHubcjlAVgoSVD3bicgHjol1N5XMFlCHKr79mHVg3rb9Dt+qt1uFBn1GjqJnuxaamOracJUneMNrO5SiRj+uMDr9qWqNK1Ie/s/EsGjvQCyqbJYrcRbbi0IIVlB2J2lKRxnI3fIHSmUhuY1PMuQJnat9v1jf5SzcCbnjoaflRpSINPgHa+hxYX6aEtNuJSSnYFKI2lWTjnps25ZdrI1Xta2YMmdTmKn9QHn2HV015LTbanNqZH07BGVbQf1A8jHPT7HJXPwk6oFbc+kajmlujEmNIZqVy1mvxQyUuQKzfLkmK+FNK9i0kFOCF+fj2n4HRFDNm0Ok/wBm7XthbVLbPpehBmtrZWhI24GG/Iwf6pI8nPXP89nlbGPkf5lmtUOpefgRx+E+pF4tvtu1RiIE1BTGG5X5ij6kpHvSj1C0TtUpCcnyQelDT7Qc1l0ImaZ6sWJcFLVUnJolGpufVPPKkAJKm3MKOE8FGcKSR5VjPTqKdGSdvyirbtZA/v8AaYsvzR/UXtF1K/K623NMBcr17brgbW0lpfsQ2gH0XEj094JBGfZnPx1tubqnp1pLZrkq4HqM2Kk29IEdT8l2TVXGUpKw216YUteAnCMAcDHXuvU2BQneU9HYCzO0UaNKIMTWmm6y6Ta66cM0L1npKrclS1MpS68A242242xlPtbSnKgoghXnz06dCKTo1Tben2NYVIgrnvLW7Ji0X+I2PUU3wlZCS6gLUPfjOQM4zgKtJ07H5/SatbKxLLt2ie03uatUKZqBWKzqEi4TRnhAlU6LA3pigR0qU0gHgqUtvBA271Nngeehdjt002r0+FW5k+LRJEuaxV/yiqbm/rQ2UkOnYPUbVtISdp2g4BJ56r1Bf4kig5zLe3dXNS9Vbjtq9bakLpjFbqFRpUC2mdryJ5ircWp11x0kJBzkEJ3ADHJOeuvcFoTpPrdp3Js6h2PUn7lMhD0eo1sJl/lmx4eollY/W2tCDuCgSAcHnB6XUvhY8L6/HBlPUXG1tVv0+ESfaXJvHQTW6dZlwSGX/oKU9GfXHW482lK9qkYTkk4HOCnjHyPGnjYT2saEVSuVCnLjQJUCpNP1FYJj7VNvFllKE70rcQsFST8KHI622pTcbBziLS4hAp4zBWidtHeRpvqqL4lXDCRbsusBbsNmqpfMaOtzkBBUcbUKOcKOAT56e30NV/8AHBn/ANKj/wCLoOoYHBrGfyjOnt8IEOQPngzyZuW5p8GBUajqBqHIqamkpTPg0t1DziAonCVOEY2qxjCBznz1RrvERTPtKwrXgUlxqnCqJrB3rlOIKUuJzuB4wc4HzwOu0TOLXVgZMo7u08r7zlBuGu1Y1B6u0RqUhxt0+5SnHEK3fGQWx4H8ur/SrtSui8UorM26IG5zLiKdTXA+tIBAJcOQUckDG0+c9LZtIzCa4ZdByOJp7RPt8t7S68V3LerrL7TDaGoMWpRi0XpChuIR6hATg4x5VzgYPRfqfpBP1G1Ci3fW6jLQkBH1DbScHaDkAZzk5Ks5+OPjqB7fPrPpCqp/1+GD3zPzuxqjFxWhEsW17frbzzDaJgmxYYcYQrcQrcQSQMZxjxhPn4ENPu11ddpLV1XdW5s4uo+paYjUuUY7iFFHuLu0FZOednHjk46dSVrQaoq2luouOkbARiXBbOmdl0FFap2ny20QlJ+qQigOyPVBUEpCFqB2uqUU+5w45+OlVS9Xk3LqImwKHpI3AjUpt5E6ssoYekNPICwgrCBsWpLm3ISVYBxx08MjgkHiMWpqiFIxmN2xdDrbYgNW3qTQalQqi62XlPv28/HVIJAypC3GglaWzgElCfPgjB6T+odJtOyLnrMio6gy007apuGqWlKHHUJUAVlAaDqjgHlLY5xlXWIR6w3yx2GJeaJVy39caw7bVE/Mfo2YyHU1RqSYylhC07wT6ntBHJysk5xtGeL/ALqe0G3plkLu5y7ZjqKQgg0mKsvhTjriQFrUpw7QlIOPb5UOeCOhLFLAIwFShON/4n9cVbiWhQKIxaXcE+2w2WmoiJ1KbpMaEyr/AItMneVuEYQFbEFH6juGOmXo5qA1qrCuBuDdciQmlONtM1KhqUqJLC0FO5pSlFRwpIBV5J3EDnotIC8QGfzbmLu/tM67qfDmT3JVYqdZefhO0hLktT7LLSWnw8j0gsFKluqY8DcQDk44Jhbtpa/SrSjaGU3t6bm0eTVFVd5SjKkrVKW0gOqSAoKKRt8Ank/bA6FnQrgniGtLKdQHMr5WmF6UWqyqNJtZ1r6dkFtXq1JCWFEngNBe4JbWEjk7VnjjGeu+osux2nWbdt216pT3Y8cM1CXInutJedSP4h9Jt1XpIJIUUuuJxyM+D1gIbYH9ITlkwx2H1k+nWPpxcElTX5zVnWnHm2lLh1V5Tazkkk5cIwSn4J8JwfvnLvYtWk6e62VS17YjkMGO1JQ5NWqQ6sqRuPKivyrPkHweehqZtekxlyqUypmt7j1VoOpfbFIqsS7aVJmrg09a0U2Y16iHwlCShRTMStbmfuCvwMHAHVR26aT9wtMrVJu6PRokKiyiXzHajvsuDCeHH3kqaBcVjkKSSBwMHyHlFZVoLZ8VWEH9VO2vTO3Y0jUR7UYLM6alydJXGdQmMp19Kw25uSSopBA2lxXGSORnphUC1bnlobt/ThynNMy1pMOfEqb7UR/ckrSsIJBVySCSkcqGCc9ZYylAziDVkWFUO5hQq1nLbZols6kXzcq7zq6JL7sCHPBLSG8JLqkqJUGyrwsnkq2/HUC1zaVJuddsy59+SvDSTTHkBwAJKykNK27uccA8YJOBg9RqosGpeD850WuNTaGAyPgP4l3etIrNOtVVyW7DvWRGbbU7MNeqCWA20kncPTTuKjwDjP36/tFrwtzTK4Xr4pumtPm1tuQqX+fzn5YfQF+mkgJbKgrHIKtvOc/HTFpBXAb39ZLZ1BY7oPh7Eualf2nd33LUnlWXadIuCquJVOkUpaptVLgQlCFlClENoKEqT49wPHjPVXdNcvGDNbuWmXhPejQmJEyVVZ1IZhMRk4SHFFSzhzO4nYU49mcg4zpQ5xmeSyvHmXeJT8SmhzNOdO7Z1UqF8OXGCI7NMj/SCOxERu9RS/4ayN6kp2+4OED2hIJUelD2BaH6iagaoQNVYyjTaRQ5bjqKgZBC3JCMhDaGNv8AEO5Q5Vs25UcJPPVSECqJYBnOB7xPQm3BelyVOVLqUtisT4xUmT9HCQ8hDTa/c/sUhRSnbtAXkjPPII6r7pn3gyuSpihsoYbj5U4zBjNqlqOw5aVkentVu9zmOMAffqYDf+55tWNpbx6Dcjlt1SlIsaqT6KqmqfkSak1HksJSpKiUqWobtuzYoHYBjJBPjpJwdMe4KdW4z9CukKfqqktOkPRiprLfuUrDAIGxvk/YfJx1qgHvNJZBxk/GIjukvW6LatuJb10Pt3E5MkBLtQfmofiRm2UEobDTbbaM+8ZUADzg+M9JvTupM2fp7V71XayZ1QqmxqHUozazEo6kgbUFSkgKXlK/YfASnk9WIgUYEUG1tqaazsi+rZpthUuzLHgLXJpcZMeSa+sPsKd9PCC02lY2jJ5+T48+GVZPevctl0Sn2XelqLmylqVGTNoTD7cYqKuFBtD52BAPuJ/UTk5PXIsTW2O877BQgJP4fxCCZfWnl5pcet2OYKH3EzXGbpircRtcKwUJw4FDgH2nKR5OerTU7XGwbOsK5IVq06K5U5VNcdiuFlpDAIOwbyCCQCtOf9vHxC2u2xVcbfAw6xXVWxQ8+sxLd2nNjMwamzOo1QnXO7CQ7EjpeW0w4lSUqccK1JS3tT6SVBo88HIySemt251puiaAxJcCjVyU9SZmGWKfCbDTRWEqUj00YccSD7gpOAPk4T13b3IrBB3nForVrCrcQ1i90Op0m8KdU6vb5kURLaJzsp6HJZkPjactsuZLKl7VpIRyvPwerzUPu9uF2xajK02tNUSWmQgSE1xuQlbQUFAICUEOAhQGMJ9ozknPUgHGZbpTfSZL097mNS5FyxrWlLqyVRkuSHmocYggloZ2LcWE4wtI552/uOl1XNdqrqjeFwVR2o1UR5VDceTTZbamyhSVyGPUUgpKlLWEDjCiOMeQDtS51MccQLtIKBST84FWzcMGmNsMPuqU3Hub2uZQQ1/mBI3qUrCcZxghsg8bU/LG0duKDV5d63XbFblxajb8SNFnUh+PIYkTNiVrQ2j2JAVuyAW1K3BWPGOjK5JIGYo4xgnEdF264WFQU0mgsUO06qufDbXLnzak7EXGSraFeoD+rZ+paeBwMEnICQVOoN/0qoasXFYdFfrjzCGIFNhSUPNIQhzCQ23Iz6RwpRKkkFZHwBjpta6REWjV97iLrVfXijNSo1XpWnLMKZQ3UqQmXPYYEgbkkFWxKlunCTjAznd1URteLNvK+kxxPcXUJe111haEuKbShCeS3gqwScYKfOeB0QrOM5lKuQygiNGk3PHp+hV21KUoNtKUtIcXwnH8Af4Rgc/Yf0z0pNQvxD9IqBddJoVDTUZjUW31UlyYln0RGcWMpISsBSkp+cgH+eOgSs2E4i+ouFG3MIIWq3bjW7Jj3hqJDVV3FsA/k8GWhqXES2yAFqUVFtIPp8p5X7wOfHV920aV39fGuaO8zTC1Ku1p7JiyqZFprB/jMPtpS0txCWmfchatw3bCrA2k/PRtkIdR+ESfvhQN+fpHFdl73NbrMmoVadUYDTbYUpc6RIY2hKTk+5hI46Z9kvUK5ERHX6+mQl1sueg5Jjvbgd5HGwODyOPI2gHwcxsmgZHv846ttRw36/1KC7buotr1uXBj1IxG2eAhh2PHSBgZ92xTh/3ft1WnUmmzYwLFSfd3KG1P5jMO4AEnGxHPCf8A6Hrx9+zBz8fz/iZ6/EPuOzLnOn1BueozxHK5c5NMaqcqO1MUgxNu5boKlFJRkJAwQVY92es+91WsVZuLui01Zl27TKfT2GisU+jIL7EVh945JCSFKcCRn9ScZwB1ZXUGQH0zMrtC2YB9M/lHh27r7f67oXJvORHq9qVeFVH/AE5dUcVOiSAl3cXSgoUpKVZ2rQpJCOeRxh42Zqp2/wBJnxripeptpUipRUuuKpjNRbjoW56SStO1RQo7lJSUhR9qlDOAeuVcLdTDGRk8ToghwGzKOgdqWmljVu4L3oXdFUIcK6pyqpJp8SQ3JjB9wEJebQclRG5W0q3BO5RT4z0JaqdoGidfYXWrf7oKjOrMdpUZMm5Kol9ktt+8IJ9ytqnEoO05SClWU+OhXrrmcEV7QT0taoV1bxa6PWnQNOqlSKZVQLpq1NKkMLZqKH40dbpw+pqH7FIClrVlzBJG3kYAD7nQNCrKrkuxK9QZkOtwozKpbEF1TyWvVQeAVukY+QeT/wBHVlrknCcn3+8kRP8AlZ2iGujTrT/TWbW9SKdc0uoqkOiKYsh5EpcpCsJwYrbZUjAwVqSopA/Tt2jqfpJq1270G1n3K1ecimP0qQ7vo9HlJaYik7QQQ64lxTi07VYcSB7AMj29UAuQSBv8YGFOM8Qhpmqemtwstm2K/WJLL6lMGLWiUPPkJBITsUWikpCSNqjnj56k/VWz/wCKDn/m/wD83TRrG20Xpr7gzGeoOmVoUTVq8qZUNGa3ORWhmNUJDoix1r9RC0KCypKUBvBOcqBIwei+yaNoPbup8+7LiDdboFSsli2ZdBLQlVVuQWQ2p2M+3llr0lIQoLJyfAT89Vkk7iTDJBU+/e0Db5sL8/taHa+nzL9NZjtgSXKhHZa+qQkZSfTCi4CkZ/T7SDkgHnq50c7WY1hh+/KzrdQ2i9HaZWqazUYiID2d23ehgpKh7TtyfjP26EnG0V/jEIcSg7sqTU7hlUabQtTafe02CyoOooCpMkNq3Z3bXGkBBOBkJyDjPB6PuybUnUrVJ9+wrnrIM6Mzt9Opy3WnGRHWnOQBuKjuHPwEkHoLVXw8kcQ6EYHBbea3uWiXs0ldOToza8Vp6KHjVIaUArcRwUtY2FKlJKSEjcVEqyc9BFFs+9SPyBem7xgyPVeXVbgqDy3Ifp7c7NpVgqyg7T5JUfjJEOAMxnhktj6QcuFdXYoUpvUBEiiy35C21MUWBIEGZhRVhaw2Fue1JWko25Vjg467aGz7a0l1RRqRYdKtFmXKD8CVLm0t1JktO7d5WV7mydyN244AwMEbjnSVtU/H0mgWVEDuIYV/Uqy9NKwmtRWXLgVIl/l8KXR6QFxi5gFSQ4kLZCBuGVJXjOfOMdSu7PSx7uRXcTVTpNiUd+bSEUqPOo9YhsrQ0h/6hDjrS1pIWNpSoAZ5GCM46wBAAwmZckqZU2nZNJ0p7ZrUtO1bZsiuX5TozjVUqNYkUqpQJrDZWWy22t7+G4ElA2pG5WFDnrjo1M7c4T6Le7g5UOTUKpGXDhvWnSHWG6bOAPLzxThQCeStI2A56DS5BKneUl1VtxgRY212cjX3ViLTmtTqdBgNUeOqR/apewVGblSXE+sV5CxwobtwweCnAT09LF7Sv7JU13T+gXYhgyJe1dJpl5ywnPpJaLeG1kKUop3k+cYT4HT2LcYkyaMZzCKy+y++6ZPgW/bl6okTPSSUU8XPIiLbDaVOOKAUjducxgbeElJIwOi+t6c93uk2k069I0qHVHrnWFyK7UK05VJjTbSXHEpSFLSy2EJbI3I3knJwSrhCMurBHMqs1umrOQNuYrbCum8quZtKumXIqEiJTwRKmFyTKKQrJS6txrf7SnjKUe1QGcY6T+rWr+lFw6lS7cotyQJVSiT31tojkHaVNNqPpq9ID27Vbilxjb8q6ypNPUMBHX2h+iQseYvO2W/Ljm9xN0W62y5LiScz/rElDrTiUFG0+rlwEe9Y9q1gn+8o5JZWvGkWnmu2oI1AkaoQYbfoNQE0wBsrdcTvSSFn+Gng/wCDdgH7dbcxqsyBzEdLWLKsMdhGl2xaZ3NpRp25VtLbjrqUS5v1CI0acqWhtkYCnTvSEhwFvhCUjP8Ai46Yl16g6n3JWkopFXrKKQGXHEiWMSWVLR7MpQE+sApSgoK28eMeeksniMSZot0gAD/qU2sdkaiXxo7KcmzJ896UhLQa/Liwv0kOILafUHOdyVe0nGMDP3q6nO7baRolbNP1vfcQJVQDSoyJzzTgPrKbCnZhACNoIKUqUQkhJHgEAXYppqbcGewgsLXLsRMa9yes+r1ErtYt2HeFQlwLdmejDlB0fUKa9RXpfxkJ9RxKUj2+5advI5yRvjRDt6vtFqUTVDUiqU2DXHaeh0uLYQ2uM842E+sHEhBUspXghQOCojno+qYJWukbmB01eqxiW2HrLjR+qQNYaAmiXXdUpMSA6PVaq63BEYGUtrbW6UhvcNxwkHkD4zwSXx+UK0ylTKBXmZASpt5luJNWh8YaWtKC7G3p2lSduEqUkgA5z7eucb3qu8MLtLDUltZcneKTVPUepPTm7JpGnl2wKxP3hmFEqkKnt1BWQsOOvB36hIAB9xSknclP97oQv/uhn6m2YqtXap+jNxKnMp1RpiGElc5+K2EoZLiQoOoSv3K9NJ3lrkpCc9dJFww3zInJZCQMCc+6OXSO+KxtMtCNMLzjz7nqaBJdjrVvcaZbaV6ri9yiMfsXOSQDnrSWmenq+2DQmHT7FsaCUUxlCJECNN2PJSRhx5aypW4hOVHao8DA6TfaF00n3vH01s2bPfEprd16tysSq/S7voEaCxAZW0y6zVymbIkK3EkNrCVJTtWkewEc4B+ExKZr+oUiXS4kakNrqTLMYTlPuIXCxjcpSTj1c5G4HcnKT0WmAH4PENqT3X0Wz9OXXZ9tUeofVOqzRWJhSpAUMbSlLRBQBkEKUQeR1WR9cNIq9bpuKqWdQY85tQaNPm1F5t0D0UNbkBqOUKKgSravwsDaM8dDWAd1MZYSMK4+s8/e7q8UQtXpujz1KWlDdVWmLVIxW+qDFOWlITHwkKJ3h3IwcgjHPVbqfqNYdwWlbtl2gqsGmURa365NlRVJcdbbcwh1DIPsSGycJWlJRuAzg8dLGZz0yFLek0HoXfVFu+gi4LZluKhPsJU2XXSpYQHFhJUkvKKTgDyEfy6J03rDpN0wmHajKS6h/aWWZpTneWyApBdSEJO3kjdnglJ+OI1eXYe/0n0wszWjev8AcqKt3lN6Z1iOqHTZkhibSojrFOqtQ9dzYFPD/St7kFw5BJCQAMDORz+6hd4tlXpfMjT1ioJhvO2tKUpZnlPpySoK9HAdbSlQ2E5UUngYJyCJh0ZLiwRR6sKvhmIu8hW9RbEoFKi2XVae7X5hVBn8LYllSgkpQFKB9o8ewE4HHJPTSj3pT9LNDruYuKTEDdBrseHJVRXnkIeU00wjKcKS6Co/qHGCVJ4Tjrt3rlFUes5dFmgu7ekE7b7idM7mcfm/WfQMU+lFAarG/IQ0EJSuKgu7EvZSShRTnwCTnghvrWykq0vZvSLVKhUqfNWgIRcVUQJu1Ul4EsAOLAQDw4FIJ3eMeSnwip3hjqUsXIjA0Y1TgXVeiJdKkyVRfoniFPSWiBtZQCkJBCgB4/Vg/wC4Ji1b+g3PdrVu1S86W3PnUJTMl2rb3Hmw5LlJWsN7f4jm1xs7VIIUFDJwMdbVWcsPhCsfZCIFXhq1Z9CkI040/qSajUaY09W5FQvKKH2nJCVIa9IIeCWWmygHCvYlJSACCcG0n92+q9YtSlqql202cDKMdyhpTHeYglKUBJSltZWCTkZUSlQR7ScKAp8MYBPMVWNVhUmV2qlx6lW3RI8py9W4MmX6kdZpNPajFocLCsKb9qhz5AUck/HHDS+tz2otvUWfqhMjz2IqXGxTaU5ImpJSVoKMAKW4UZPtaSn5CjxudpVCRJntNqK5O5lRZdzfV6wVm5u5jTe/b2ktwVONsTw+mUtSVpLZV7EqKdhxjKvPgjoiuTTXud1Upv5dpP2o1i00SpLM1hKY6mYwbSdyNwCEg/3MFe9SirgjwVPZXX95hiLxdb5VU57maE1o7Ne9C9tOpWn2n1VseLBqi2XZ9yJkSIrk970EpeZS2lspSypwbtwQDxgnA6yBqZ+HXr5pZcEZeodrO3HFhOtvONWiw/KccRuwpJcS0dowP1FJTnjzx1P0vV02eVI7qOltqbxbe3pGLoppN21s12TTu4y37wpTMwp/LF0eoOpcjuKSFeksLSA4QlQzhPByOeMajrH4nXZD266URtKNJ78r8121aLVaLCp0aEVpVJdCA0tyQvaMBaVnckKBCj9gCy1HsbA+7NW6usa2zqxA7tq/Gr1M1g7jaLZV3WDSadbc+Yw7LXBefdcgsMRlJWd5OFJUUhahsyTwPjpg293V2lWb1TQrksG4Kay8hxaKxKkMKjrBc49ycOJO33YGeODz1Pb03h/dMKnqWv8AvDfM/K1rRpwq5ZDkek1GpOKdAS3DktNeudowU+0rxuwCSMj7Yx0YU+ZbLdEelVmnwqNLalpZVDqlacdWW/SK9yggJIzgge3Bx5z0hlIGY8LjY/rPLrvX1IXrJ3OqasS8Z9SoctxiLAeqrhVHgrWEeo0ylWFIb3+5KVDf8qOTwBVlF2224blepgZr1JjLdh1Rs8z0kgBQQpG1Ywonnx7ic5yOsiaUCmR1oEfWDzHt2+1KNEsmhSZc5mMaihyS7KYc9J31X1t5TuafZXkJAxkrUAR5TjowvnuM0ppCVUp7UOsPS5jq0KiioSJrDaTsQFr9Rp324J8JVjBzkeIGrLWHA9Z0/FRKwGO+JbP62WjR9V3KvN1VTDmUqSWzSna22zGnoEdACShzYG+OQpsc5yUp5HRTEven1x1btpVrMedLcS25Sah9W2hso3pUdudiONmVhRKseM561UGgekCxiGJGYE3dpbJ1IuSLW7lpUNcOlktNrqVLkvSwpai4hTKi4gkBa9pSBtHj4BPbTS2tQf8Atuu4b/rKQ4tsOTpNAaWtYaJwlSmyQT4IISnwQcnoiNA8u/1meILPv7S6vBi+9PqP+bracmzpQQ4l6qQBGZQyBwpWHdgwn7EKUf36GHe06s61Q6pc1G1jehMVGQt2bT4UL146HCkAjf6ilhJAHtJHA8c9aHwNTCCawx01nmMO0dIaha1LiR4dYgNR6NFbD9QeqK4aHlIB/U1u/UrjPwRjq2/Nlf8AjbbX/tg//H01SG3k7o1ZwZm5Eft/jQmVx5cWKpTCiIshTjjQdz7f47zawCr4SkK8E4PU3Sq0aBqixU2YV0xWpMeExIaVUGS40G1JwsttEhCjuOSU+33DA4yWWsyKWPEHpyrnSOf3i71i7gaBotd8mx52pcmpVekkRHpVsvopyDx7m3A0hSSpI9pKefg55x96QV+1tW7xZn2PTg6w5HUqoTo8f3RJCt+EqSpa9yFEJztZO7OSB468tg05g6GZ9OITVnTLuE0asf8AtXqBRKTUIpfD353KWt5LQxlDf0qG0IQnBHlOScA/bocsbuHufuYuD8pr1/xKXJpzaYsVUGPHgNyEAbEtocZbK1nBPtyQcHnPWh0PmXeeetlOhoYXnYFjWBRp90X5BqUluCj1kypUVx0LbTtKlpfeUpHCgQE7Ek4yPt1Xv/igoenIo+jumNdjREr+mYeKGqgH9+xBLiUx0lJOUnCV8EjJUD177/MEqVOK9/jxHuu3e6S/Luao0fUW3q1FjNpkpehwozdPQocKQhx9oqWrCikrQBkE7VDz0P8AcZqlTO0m7Ldi3aLer1UdbDrtPoUmChTTaTuSVKVTEhBJHGMnAI3Ac9K8MZ0psIxrdtT7mKnUHvVs676+KNGr9ck27SX4zbFs0VcaG1MWpxRC0pajpDgStSVHaW+AcHK9wdupndzT9P8AUZug3U/qOr8yZivQVWzWGI8UlxtP8BCXWXcYVkgBWfcfPHThWMGTamLKfnGNpTLo+rdGpV/TqbeEyJNnOww1dcpiaoBsFW32QkhKA60FEhYyRhRxwURrT3TaP9t991im6U1+NJrj8s1MKhIjGDSn1uDJWrO4qwVDynBJyBjBSpYWae0osVTX3z+8d/bxrbft/wBtxdQNNtWKC2agwpl9catxm3yA5vWlTQbUWwVEq2qJI3pPTV1tt64qmUVGm6m+jKg05D8Xf9PUFJWlrK1bghISVEAbVZwQSOCEgnsFeSBASsv5WPMz32WdwdUg9zVoal6y6pvU1unXFUafVET5imIjbD0JPordQS2gYK1e/YP5HA69A751l0uuHtthyXNQ6Q6zNQ4804uc3/GYUlxvdkuucfxkD3KJ55A8ALc+JmUUOgoK59/9zysjawX9qFImUbQupW4w3NpzsaUuotH1PRU6ptL8UhCEoI3lSlpbTgDI3Hoh0O7C9CaBVY1TvXV2LPlMNMvoqchDgaaewd4bZQC5lCiBvXgK4IAwB0y5whOgbmL6Ws3KPFPlHAziXOv96S+3CyY1L7foMSsrkNmVJr8KnKTDjIB27HFOJBW4o87lKGMj4yS1u3Kuf2107auG9nktVOIFOSW4kuLHcp01SilIIbStK1KB/U2ckEEnk9SWBAus5P4yus2A+GMAduP4nwrU6xdIbRnXnqTd9xw6TAaUtyoUlL7sVa1BWw+ok4CllKgQeASMqGRnFWuP4iWs2rL67U0mh1+jUSp5aQ2uW45JkJCVFZddThKd4H6UjwPJyesr6etj4kyy/qGBp2G3p2+E9Bu0CTTbb7NbZ011CrNKXVYUFUabHaqTTwUS+tQG9CiCdihyD5H7dI38QbTrRmbovcVGse47cgVz6mJIjS6vX9y1IaKi40lSlKKSU4AAGFkgfHXOp8RepJAOM/vKHrVqQh5xPOd2PeMKp0CsVC9G0GU2HIkinVFuStlLR9qCEqyhwEDCFYxxj9tV9vP4rPdNpwmLpHqBc0GsUqpSC5/aW8mET5cMb0uAOObwSlBRuCfk4AUOCO06B5ySRS2ldpnzuB1+1Q1O1Rq9yalVWUJU6QqQFLQqOw82TtQtqOcBLZAyCRzwTk5PVHautuqFpA/2Yu24YUZDbgLVPluNNgEYJ2IICeCrk/fPx0WlSIjwTuSd4JXXqjX51TVUzNkOSVkK+sTNUXHiD+kO53cf7eOrZvuL1juemS6NDuWUS24iTJQ1IOHSUhBU4VHk4CUgnk4APW6e8oXpgUGT7+M0X289xndn2O3TFu3UihThEQyuLIoVQeaVKjpKELG0HcuOAlSTyACFcDByG1XvxwI1epDjUnRuZIcKgVTZU+P6a1empA3NhgFJG74OMZ+56lt6ZbmDgw6r3pzWm4EJ9Le9HSfXfSmp3NdT0CkRLbkN1CrNzYiVqpyHHVYfbd9P1FnepXIPlWMHI6KKfpTpjVZ7Ny2Db1vz6S4suxKqqpvQXikgq35CVJSTlQJGcZ+/j2o1fe4jsF8Y5h1WNFdPLirzlcrdEpbjKnUQ2K3XfSfcc2IUv0EFZ9zmA5tTjd8hOT0I3bqZA05+l0/tkONRqZIZW9TILCGW0lfqGKgrQ2pZUFDfsOACGyc+0ESEOnwzkD6xyW2nULs5P0iE7trYuWmd2tVrzVruS6RRCDLZcUttTanFBDXCm0rICkLGCnPt5SPA/p1Jpt2W7cK0aftNv3DSnaXBdpDLkSAzL3oA9yshOSOApSs/3sZyLs4UGRVqrZQnH8xp6U9rN/6ZaB1TSirWTe8C98R5dVi26WJjP07jpDaktJdClAhB/wAO4EfZXTrtS2b/AKrS4FPufTm9KTUIkdLpan0aU3EYeDeV7cOFQbJbSPcMnbnGMdRPWLCTLU6jw0x6ACZu7pNLNT7oq9LgWNpLdsypUqLEaVUk06SIr8flRYR6iypsoy5tX4VgjPII/l6fx4+sTd4StCbztSExQVREzJ0Vz0Fy1ILZT7RudbWlQHgHd54J6oWgqAMyJ7w2WI3559Iw9UrWql513TtUOz7qVTqTR25tRj0SE6JcSUpSgQFKw3v2toJUg7ec8qGOlxdGl/ca/offFjUWw5E8TpMiurm3K7IZkrBWFFlG9tIeeSEZAKjuwACfAcyZAHpF12AbE8iI20tHO4NiHPZqfbvegYnxtqHVU17IJ2rSUpSTycDx8HphyO3juAc0aY0xolhVp6SqSKhKhuw5C3o7fJAbJHphQKjkIJ3Ag+d3RMueYCJjbbPHM1D2bdtWsFIs1msXPRKNb0IQ3PpXq/cIpbclxw8AfUA+0JyFFpB2LyFffpK3g/b2iellZ0+/yT0VFZrgcjVB6ey5PWQ24SJUd9bLaQtXISUAhIHtxkjpFaedjnaPewCtQeYh29Dq7r1rI9P0KdkM0aNS2UyJ1wy2Wgl4oV6idzZPClDgYJAUc8DqvsigIta8nNPrhvCGxUahMMVijxJBfbgSFKCEeq8EqQUqJSRsOduCeeOmFwxK94hCUZbu3v8AsTR8ntet6j0pNb1g1F+ocpL7SHLStCjOfXPpSQlwuPuLAdBRkpU1gDjgDHTa0C7e+yu8tYDrto9qLd1AkUCD9P8A2dTHVvhILCmFrUEsBz1SXDhW45X8nqK+21QWA243nQqpqbA78/hHB3Fd0sLsRtCDbtQev+5XqtFcehNNxWpX0SyltZU7IBP6Vr9MtqJOFbkjG0lK9iX4hGofcrrlX2dQ4Vp0O3oEaVVJdSp9OShVO2blNJceUoKwFoHKyVFTaeck4569OLKW6g7fAGUW9Raty1Lx3JgFO/GzoVpaqrkWHpLErFBbaaYRLqIMOY8AgIdcQhvcloLG/aglQSFDk460c1+JJoTR9DqR3LSHGISK0n6IQjGU/LElsErjIOMFKQlOVZCckEnnqleh8J1bknaS/wCc7qwcYA39iZivz8Vi0tdamizdR9Jm10WoTmww7JQiWiEQv2uCMnALnI43/wBfOVlTNGdL9Sr6rDdS0hM1p6bJc/tBPmPQGWWyogFXpH0lK3HISlvGcEqwlRPRrrasEFtpKtwsIdVwYeaY9mdq6X1Zq/rfRCDtMWGDIXW3JGPTT7nylKMEOcEgAp44x0ZWRdpiV6k0S47UqpZWrLTzLUcwlI25ySBlpsYGE88jGelWOeRLERHO8kUc2LR6V9BYVFLCW1KdkOQnENhlwJCfduKgfa0M85BA6D9VrCRfMhF06b02RUbwiOJktstR0OuSXUZKQshOVpAGSM5IQfsOhVhqzmespOjBEjabaGUCm27FrV5UVj+0pjR11EOuLXJQ6cHlKknaoLykcZwnjA6Lbl0ZqEyeXWrrD9MS6pceHUaSmV9OkBBUEuAnJwHecD9Q+By/IPJiQ3h7AbfGQmdNLdp9GhxZ1LYqUdK0hhmLT20MNEpSolLWcpJITj25wPPHOUNbdAr9pldXakOmqkpqrhbTPQyqOhlxajhJz4A8kn4/cdCrFSc8Tz1i3DKcEcjeaa7UbdsnR3TCn6fv1N+qJiSTJcbUppxT760toWCFcJbAThJBznycdS78pumMKqQf7T6bWw7Gqa0IZMylRFOJC/4iSXmgMckYBwceeT0nVliZWylDzK+n2DpOxTzdtq6VuToqsI20SrussJJUvO5JkBCvcAkgAnBx9sR6fQriotYfbtqfflIo02Ur0G0vpSiG2ryFJyUqCSVYKE4CQM/PXiR3mBmcbSFeKtP9O6BVa/fc6q1x76Vx1xyVLdclyfTBUdhz/DJ4ypAGAM9d7bs2r1GzmHqNrVV4CavDbkS6fLitOo2ONNEpy0tta8LJG9QySn7jkqxkZYQbGZT5ZY3jQbntqjLdkahs1V91BbbDNLy440HFbQVOuKSPcdx2j584x0EfUXp/3L//AB8Xo8AcReTZ5jMjwe4emx9SqfqpaFNrsKHFVtTBrFRMlDrRSkOKS4AhQUo5x7RjAAJGeplS7vazTQ2m0p8+M5FkvONv1CUJG5lzbsYWopHCAnhXJAJHgAdFYAwweImhmoINY3HePm0e2rTvvnsaPqJbr7lNSXt0mRFhxvqPV4LiVOpAKuQMEj560zp72zz9FNAoNtWhTXZlVpMZzbNU2llZ97ikFzZtyMnaSB4Pj56mewIoUSi2xr2LEYmM747mrJn2/c2nuodCuGjyKnUHH5bZfQ+WHQoja2laknjGDu/wjz1a9smnmmuqmGtPO5arO1K3GPrWYtQhpirpjYUfUUlCCG1oOcKJ3AcHjpxwoOe8TVexwdPAxn38ZqGn6R6qVG0v7O2NrSVqlIKjM/LI0pIbUs7kDcCCecAkEYB46xZ3Z0/WHtrvd+xYV7VIIZU3KU1SGyx6jrgKvWdQ2AlbuABuAAwlIxx0NJVWOOTG33eOio0JezHuTt25nKNp7qTasCeqsVRUSZW6q0tBhR3NiUOBxQDKdisklZJyQADnIF+9uHUF6tP1SzNOxSYC4yNjdFltSmnWT70ue1IISoEH3Aq85+AGBiLCCYq1a1rBJ/OIlmhXRU3W4ivc045l6AgltsIHIJXjAJzjG34yc560j3O9yOoS7z0+vvQ6/wCd9RAo8ZqTDhPKU1EkNZA3tq9hwnBztx5xjp3lZSDEG5EsQg+v6Tnan4hWvMmmz7Q1kUiq0IxZCokd2KrZTpzoATKT6S0K4924A5IUeOkhdM6Oq5WqbQrPj7I6lKVucCw6SNxWS3yoHOeeRkAYwehVAnEZqBbVqjx7Je5S4+2K8FOVigVN6h1Pa1INKbcK2duTvLTchlKlD4C3P69ehPc33AXx27WxancLTYFSuE3VTWGI0u5pOY1vEp9Zv+BuXxs3bWt6ud2VqwB0uxQxwYl+oCrqr3xM3d7HctaPexp5G1QnX9QbZupkyHp9GkIzJqytrAS2HUI2qJX6hCl8YTjyOscTLw1Olwl223cz7EaIHCxh0JaZKlhRSjBPkgE/vk9NTZcSfxK7G1MPfpG1+HJrXSe23WaTflxXR9APymdGdlQVuLUFKayjaELbO7elPlwDk+etB65fih2nP00ap1nX9VZd2S5EYfmi2JUZcdCVBx5KHlSnFr37fT3YTgAnjjpTjLShuoBGlQcxZ90v4jNN1gt6q0Gy7fmxqVMhoYffqVTclznPb/FBQQv2kngpO4JA554z3aHdZrbaOoFerum8pqiLrzYbltU+nNtsOJbR6acNlBCVlIJ4wcq+/WqgC7xldj3atWw/Oa6/DsuvUvuC00qui+omnzdVtePCdjirSYa223Uv7gphyRu/u7htCEFX7pAz093+wyxKno5T7BuyfSrelQYpaFftqkLgbXy16WVhlSlyUr2t+1W1W5SjzuJ6issFVhCmdDQzpg9oR6d2ZMoNrwrakWnbMmZTYwiFKKcoqWdqd+BgE7igHKhkZ+Mnob1d0b1eumx5FMsCDZlAntobhxnH4r7T0c5SW8lDalcKGQQcggEkHnpFZAs3hOPJmeaWsFsau6OVBNga0WlUKM/SJkn6GW9AMdiQVnK30PFtJcSocpUSTgp8Y6XVRuGmsgxmaoX5Dg9NSNvsKPhKlH58kjnnznrrKQRtI3Us0jSJbtfmRoTbBLbqg0ZcpxRbQfA3KA/SPJGOoboqNMjuqqUqNvkDYra4olk8DJ2nGf7vjnPXid5gIXY8yqkIZeCRHmJRsGdroJP7ZIyOf5dXOmV/TdPa85dj8NCn2Y5S2G/c4vI2jarHjk/uBnHWAwyC6lYaStbZtz16XXrjnzfWmu+stTjhWpatoyXFH3KJV4OT/LqNO1J/MG4FdteMlqpRnXCtppptWVAcFxCkkKAOckg/789HkYk6U6HBlnSq6u4qrOVqdcbTvrRnZrzMBW0OrS3uTuQkAKTkJB2YwQDjjPWs+3L8VjTSxNDqJYWo2nMx+ZbVGmx4SZjceVDLuzLDaNyCtCVLW6FJ/T7yTkdR9TS1y6VOJ0KLEqOSuYNd3P4njGsdU0qqOnSVUqBbD8ev1Kmogtxs1RtzGxteDlCWUhKFq++SMjrj3U/iOWRfN0xF2NQZU6A5UXas7+byEOPBSnlqwUoQADjaBvKtqEJSOMHpfT9M1QGo+ufxm3X6z5Bj/rEA0d3sS4e4u479mVJ9yPc9HC50ZKExmVykne20lpHt2JwlCePgnrSdu/iA6PVzT22dOU6RJhy6Oz+Z1as1GeFo3oytcZtlG1pSVJSAla0qcyTlRGeryuRsZznbQfMISdzX4ktt6S6MUO8dDKBEcuivJQULrDIf/L204CjtA95OFIGTwMnGcdST+NTbU+s0uDbWmzcKmTYRFScnAqWzJIwS0rGFNAnjI3HjqAdEzDDtvv8A1Kf8gY1IIwO3bvtp+uENdG0urtPXWLVgMuzY9Vb2OuMeohs7GlqG73f9zJUndnweJGoFwVmqXJAvbVnW6m0+llwtR4lIKGYzykkL3BDilqJAHuKSOOft0LV+GSoO8ppuRR4liZG4+G4x++0cMrWuyb4131CvnTnUim16gOzB9A7QpKFMtkFailSioIw5vKwRyAMH46vKfe9xv1ByTdTlGVbsxjcJ8ecr1IKkg7gsYAXlRSPnHPnoDW2s5Jga0I8o2i1m6zVa1rLrFy17ua0oUh+U1Hp0me4pDdORlQCFDbvdWoAY3AAY+eiTTruX0wb0rTqZqfrvZbkQPBhM22ZKSlxSgAlCmjlwLOQMBIAyc9GUYjy5g66S/aDN521q1dtakv0/uGoLf1DiksU515Lsdog7fTSknykjBGCQT0qNRO33Xq4W0Srj1ws+a2tKy27LeQylQ53bVbccYORkgfPW1dSo9YTUA/exKrt47frOsyt3dQr+umjQnGnokgyKTPYRG3upfSGse0JUNv6R49vQ+rs1vu9u6prWtVIMGny64msIkwAytp/aoOoSpJBUpKikAbidoPHx0fjBWZjBFKkBO0dMyezTnajPuNTcKlOyENf52yktrkOObQVD/WUdozj+6B56Ca731W5pb3LVHRyh2w8lLrkOC9UYbuxPqllPu2KOwbdySCecgg4BPXghYHftAawKRj1n9+Ij+Itetj1K6NHbcorEWmtwIsJiu7Ues5KW3HLignB37PS2gKGQpWQrASB5w0OhV6+bgRR9KpkqNPqDwabjRnQyiQ5lSsnJG5WSfaeSon5PR9D060VZ9d/yg9X1DPbsNhtOV6aEag6PXREpWqEiHEkSm/qlUUrInxm1YI9VhP8AoSrylCiCM7sDIyeOXhqfr5bNs9uljxUSWKS6+9TqdHIBlvuZKi4pWDv2e0EqCcI89VsF5PaJNpsICjA7zQnZ7+GTW72o0O+9dZ71OpdUYWItNp0hP1aVeqUpdUobkNoATuyc8nBHg9aRoOhmlNrUY25pjarsmTSWtjz9aqGWn2/YlHqK9Q+msgrVlKOduBjrn39YckJxOn03QJy/P4Syh6U0+pM09TFqqloktpdM+I6xFUy4r/SNrbUkFbQVyCf1AA+OqNOk9Yr0uVbdAuD8pcaWW1SYUVElxslXvS0SnYHsjykKwAfvnpCdRq3aOt6XSfJCPU/S3Q3SaJBFfq82DIQ0yZLkuZHitSUulQBLa9u5eUq3BGcfPkdKO+bJkUS+6PbFL1tsmcmrKUl2BKrATM9MKACWtiCncAVAJV+rBwTyOjquLblTvPWIEIBYEDaQKtbN/wAiuGmrolzUd9TiG2m6JLCGZLW4YLylIAS4pJATtA3E7QSer24Y9xafKQ7qXcdUjqecSlmH9AH0ZVuKQthKskEJAKiPjwc9PXC7Z/mKuYWgFV2H4CX9Gqjlx01Ro8qhKSFtv/Xx6P6ToStO5sqQCFp9p3BIwQMcdBMpx56o/S7HA+3IUFzIxJRsyeFKPIOcKx9+M9eJxtEqMjIkuoMWqzTmZ0GkT409DC0y35DTYQpW8lAaIO7B3KJKgDkn79B2vegWsNxaPPVOj6S1R6oufxYTnoFyYhO5JW4jdgj2pIyASRkDzzniKrDUcTxBKFRvL/8AD30bnaoaTVS3tQLdeZhzpyIhROibEx8Met6q23gnckHxt8q4yDnpgVjS1VFcjM273C2JNWqGn0YUyO9AbBSTtjY/ibPanOCMD556m6i7RYV3x8I/o6cpuucRWal6G0hq1avUKDqSoPVWI/TZdBRBkzWVFwq/iNuKKFpVhY9yhs+ATjoqoParrrJsei3dUKdEiymoLDT7EmSwWWRsOUbEfxBghHtJVzknORilLQyxXgvQ+TsDnGd/pCC1+2m/qlS5lQeum0DS92xtaamVeg7sC8FCWVKQSdwIP+EnJyOv3/gy3d/472l/669//wA/WrauODBezB3AnitUc0mJn6VtbylH+I28cqCT5GOPnoZqEx2RIccdk5SnwpPAPHB/29VHEmSaT051pvTTftaf01olX2Q7jcRMdCJSt5X6gWgpAxs/0YJ+4Az1pXtH/ERu1Fz1Gna3VdNTotYdEuo1Bxbji4Ly0NtLT6YPtZyjceAMqPjPSrKgV25ig7Akk7TJnd5dduXX3AXLcdiUtiBRZ0lbkduGlaI7u1KUqca35OxSkqUPsFDPS9tKrXJTW/zKJUzTIzmUOuxlKQt5tQxtOB+kj48f7emKu28PII2hvpn3DakaT35SNQLHvWdHcpT6Ft7lrDT6QrcWyjwpBAIIxjnrSP4rF+2Pq3a2nfcpRJaVN3RRWH5tJjyQTDdQThCikkgcqGDyQP36UwxYrCA6gKAPX+pkSPedbrUuPCjvJiRVgFMVBIQUnkApHxx/Lq5ueTqpQ1RKJc9NnU9mosJlNh9vYJDJ4SpJB/SeMEefnp0zwKsgEbwdXGuKV9aqiPBSIKFP+w5VhJAUc8ZwDzjP7dcW5NapfpOImzfqJOd3qIWhwgHOAnGcEEeet7R2AeRClm09QorSZH5DPjmS024wh9tyMh0uDcEFSgnnkZ48/wC3qhpr8ykuyabBlLbkBtwKdB4Qke4gDHPIP889aZ5dDkiae/DN0j057rtdF6V6lVGpRmIlGXU2WYkgNmS4hxjLZJB4UhxQOOfB+Mdey/ddTNOtYtGp2jN36Y0o0qdDaHpqlrQmCptKltOIUlsEKR6RSMEf3gT95rLPOBMFARSPWeE3d8/Y+kPcpfGnWnjz7NCpk9TFNbMj6hIjbEKbG/Jz+rk5P8+lIb1anzXojlYO1DoQwj0SEqb2lW4n4woDjk8/tjqjO0xaVXfEif2tYRJ+ilSXyHh7yPOSfBHyP3489QLorDtNqUaOZTyEISla0qJUAM+QPjPnGfn9+s5hgbz6pt2TqHXHkOQisyUJTtSshSN2Fbk4++f9h6Y1pXlcEmSiHBmSnHY+5SQkncOfAH7fbr20VbUGBJnrJ+EdF081T7aqbb+obFCl3ZCr76JMGrLK5r0NaQWwlCVgoTuUMLxgemQf1DrVNz9u1iMufUUm3aJFfplXQ4wsNSXm2UlhJS26yVEOq3LUoKH6SpB8tnr5++11tZT8Z2umVGqVlx2g5dumUGDV3/zZTKnBuQ8I0f8AzMuIcUkkNnJQoDakqHnGQeeqhVHuuA8G7bqyltqPptoUoyGQVcf3iFpGceHB/LrwsOAW4g6QWKrzPrVTSOdNtiqI1Fqlv3TbVHUpirRJjYZbgBJaUpSkPFfqqKHVbsLTgY2nJ48MdR6FatO1IqlQtpMZ+lIlPejHSU/6ILITlPjIGDweeuh0FniAkCR9ahqYAHnMGancc+XUGafHYlNtyVFUZSkk+sc+SM5yfj4/6eqe7rY1OpdQaiXdT3qa46MpckABTzfPuJSSCQCP6nq8tvgyRVVMCV1BuF1IehQ39j4UEqeeJwQDjk/ufjqzmTVR5CXw56xx6an1t+0HyAk48YPjr0bsOZ0W/T5LfptxHFbOChHjcfP+7z8dT6YbWgN/mkWS4JriShx3Cktkk/pAHknHnPW5g4MrBWp1CP5jGYVDUkFv2ZBCT5B+QD/s6mwFJqTJUFIIkLCS3tO4fYgfA+/8us7wxjGZPRKEWMzSKfIiyPqcodfyCFEeCd3lPx/MDqHcLVPbjIKni++jCCpHt3qJ5IxkHB4wfAHWxanzSfblAarE2REqM5313UIbaXDTuO44GVq8448Yx9z1wrFs3rZ1XLlWivMJQSluUjctCsgjaFgYGfsevQvEUHSZYXHPuauW9Aj1aUQhhvIXkrLSPsCPCcknnzyeuEWrwadTXo8CoB907dnsITgf785z/XHnotXeYmCNKy50S1nqmlt9ru6LVH0LfjOw3nd2SUrTgnweQQn9/wB+B19SdabtrFfgVKbcFRfYiIEZqPPWpxKGwAOE845A4HPA6XpXVqxvGnWRoz5fT4+xNSdsnZDr73DWhS9SLc1Tsyh06qvrAiS6mtmQptCgh11LSBwc8ckY4zjPWy5vZ3VdJdLLytmzu5qqVeDUqc4gQLlmNojRZAVhL6HW9527cqVtT7s4456W9nmAAki0KMtmYa7DNOtPtY+7W3tNtY77VUqEpyU9V2oS1NreQ224sYWMcFQT8jIJH7dNn8Rz8P8Ab0vvZ+8tBKBJgWVAhoXIk3C4qI20op9RCWlunc8taCFbRxuwE5603MLtB4x+cFaU0eIBg5/KZJftetOsNzY1ZjTFOPIShlYW0vctW0KGOOVEfO7HOOtx6F/hi6eKs5mT3F6rJNZZkKJolBqBXDitbuUrcUg4KiMkpx+oDyM9Me0JxMqq8YYUYjqu7t17c3NNm9N7R7fnrvoISqWZNllhyRHfUgNrWpwuJIcKUgY3FQKVHaPPVjo9olo524XdLp9v6+XdKQxubfpEwfVxEO8bQDkH28DcCD7cY6ltsDKUbeVVU6WD1mDGudj1jW+m1zSegahUSnxH2G6g1WKoHIqHAw6H3AtWCUqSEEgJKlEhOAMYIU52BatULU2Zco7O5Fw0xt/1ItxzLgZmzJCEvtoL/peogby4kpAWSAVJSoKVx1otWsaQcT3glmL4z2n9rP8Ahd3zrpps9qs1cqbZveY5LWm2Jz5lR1OuOesloyAkKSo5cAGFkFKU54PWK9KqfcGlmq9J1Tp2qlvSK5SJqhBhrfWwz6gbCUqd/he1JKzzzwPvyHVXCxCB2nii1kFuTDruM7Wu4fuC1xuDUHRz8lvFNQqiUOxrWnJ9ZkqQkBTiF4KckEE859MqIA56YPYV2mzrZq1bvm+qM/XJVMcXBkUamzW/4QLXqqdJQSFbtpQAD5H3UOtFgZIb1quwmqa1R7Rk0lilzJNz03e2WUR2WEzEqIkBHo72wreA3uBSrjehKRjlQtrJdsyxrzmVGVqe3NTJhoaSis0cwGWk4UUqKEI3K24JwAEn3Ek4yJHUWjEortNXG8cNaRYdfoMpmFc9BlViHtaVFoT/ANVJjp4O11OMtnBHt4V4wOsURYeu1b7512tS6g67QFRHZ5pcx6RT2gn0iCUKHPs9XbgEEbjkY4KKx4asbjtKC4vdUp5zxmVN3diGsV+X29dep1wyKXVWpajSZdHT+ZNSWjlYEh9SwptSABg+ng4JxkjrU1q6U06h0am27d1TotQqaX1SvroMdMUqQAsJShSUg/qOSeMq3Y846R1XXK6DwTxLek6B63IuUb/rJVxXJYtMmJjzpaW6i26kstzlp9fchCuBwVAJKSc4GCRgDjr6kWloV3DUKjzLqu22np8WYZbSWam0JLC1ZTuVtON2wIB5VyOfsCoR9n/OJ6ixBqQfhmUd49r2mFOqEmTArl6TkvyGyl2kXMiNHi7ikbP1KHxwAngn+hNbG0ctmFUo9BboD8Ge4008V1GnuTGm+VFz+IUgBzASE7iBkk4PR32WKM1iTKiuNLmU+q+hl0otCdHtmtyXayy8ttiqtUmI36CiFq9zW4FI2gJzySeRzjqfYlH7n7W0pZsapT25NSYZS0mqrpxgyEOLyC4lxayhoJ24SpPAwDgZ6RVi9PMN8wnBrPl4/OUdf0/plwtVKC/R1T1y96paYE9c8ubCCve6HFFKz6gICT8DGcHoSpnbpbsh5VEfRVYyF5JkN3KG5MBADQT/AAHfVSrIKid2DkL+SB03xkxoH6e9pii1DqB/Az9Y7b7JoVepjNz67VimR6vKbjQxUWKe4HVqcfWQHU7RgNNp5xx7T7iogH2nemumNIZMTVCu1O5Pev0kVBTMZKUZ2pLcYLCNuRwVlWecfs2sgPuMfjBsvstTBPv5yE/Ncp13z2rKuBERmcr0XGyhTTcUNqSkJQ22pPtyrG4cZHznqd9Nen/lGY//AIn/AOZ1TpB5kg22ng1p9Y9bvF56NUaa+1DaSltuWsITHYUeeSojjA5Ccn9uulTta/oN3TICacmrphoX6LyUoDb+DhJbCgPODgY556rxtmRlwpIczncbtYkwo1OuCJPp0w7fVZUlDYJ+ySnkJ4GSBz46r3J9eoVVepkGbtiqAdU6pR8f3dysZCfdnjg5+etzmEgBTbiTqZHvqpOolWVT5lQppQWS8wwrZHOeUoCyVLztGTgZJ6hXOzPS2zFrkOaw8UeqtDzW0qx/i2k4x9sHjrIKsmrAO8pqDB+tlrbkl11hbv8AGS3udRgKBwkqACT8ZPPnpoShDva0l6d3ZObgh9xMliTCSFpaCScJUMeVBQ+eP3z1kG9dRBHI3g1P0bfpNwNt2TVmK+mTD2x2WlYf3pAV/oshRBKD+n4z589WOoNQqMe34jNUtqJAkMI2r9B4rVnICgUDwMjG0k456PIm61fBOxgfTbjbhuhg09iahSkoA3KSpCgoEEJTyDxtJJ8HjB6PapqFWLpucyoryKYpsNtNqnSH5BTjykrUorCSfj4z8dYCIxh3h3dml1+X7VKRWrMj0ykpiRwJMeM9IkAuApJc9RxGUhRKuD4Axkk9c7Jte3bVg1Gzbntqm3jLlsl2I9b8nL6VY3+kpSf7oShecDIORn7eJGcRC2q65r3+M2V+CXY9jztbL0qFJ0Vo6ajFt+JIS/OW44uLFVNS06htSwUjelaSrjkNAAjGet23FqFcVRligs6L0ZqaYCn1pl4WlPpVxNIkIwlAO3atLuR/dUE8Ebuub1AzacGdSklqwTPN/wDGs7YNXrv1YtK6KtS7TjSJdLkNJ/K2WoLjgbkKTh5aiFPKHwojgEjxgDDD/bNeCHz6QZCozKfVWXMoSeTuKhkJSfAyfIPV6YK7SB+pRGNbcz8q2i8yBGpNeqzU1uJJhIMd6TEX6ckJWtBWhZ2hadyNuQSARjJII6ravZNtV6oKecMlpwthKiHBtwlOCrGBz/1dbtieFhOTOh0rFSpqNRYEma5ToLDTUmQ1HV/CdQkIAKsbBuwnHuyc5x1eW5TrUFOXXhV6hBkuEN+lFbS8ykE7iVKJSQrjgDPWaoVjHmOHty0z1ypGotmam2tX7ipltyJe8XLQEobdiemva6oBZS2AleEklRAB5yeDo3uJ7ve52rXrCpmnneTqG/Cl+gqQzBp8dTsMuMfxSkNKbTvQo42cAZ/XkHpD1Ja+pgDiEvULUNIJGfpHhP8AxULKsHSy1l33FuWpXBCjNQ57sr0WpEgpCN7roJIQpQBxlSsFf974emkWpsXWnS+h6sQaAunuVtn6mLFbeDry8EnYlbJwtRCSQAAfPGQR1E3TNUNpWL1tOZ+3F3D2rrtTK1Z7dhxZfoxlxJFPfCzOpbjjKm3vqYi0hShtWkbSPuM58eJOr2jWr2iNzz1akWFPpy4zxU3PfTmIvKlZU26MoUPsDyB8dUdHSaMoTN6l/FOcYg/azFdud4VKAIsFqMorTUTkqQvgnb854H8h1I1TuaNPiN0mtxzuGVIkBJS4OduRkZJJA5zjAPHPVmAd5A66nCjkQVlSYDzYXCojD7EcqQ67s9yfgq5Az55+2OoT9KYk+lAaWuK2r3lxk+q2PdnyTkcYwf362EAQcScy5SKe2KTCpr8mO4gKfenBOePkEDIOMZ+3UB+NAbQfQrTkgp9wBThLRPOBxz/u8dZCUEHeVxkPfplllbJyMgkg/sfnk4456s49wvQdryI7Re2BIW6nctIxg8Dj9usjAMjBkxNwU24Ijiq4wG1gpCH2TtCBnhOEjn7g84/r13kVGBIpphCGhSwPYvJKlgZ9xV+/P79bmBoOdpe2BU7iodBdVakAukKIkqQgD1FKGNqlK4O3yP59Rqnqfcy6ouTOnFmM5GLKoQSrZ6vgq2/bIx+3OOtzF+HWzE95RyqnXvXXLaS66kqCQY3AA+/3J6+Zs5bDhfRUExnCkpWpG4lXjIOP5dZmOVVHEn1Coxq5DZRMiNqWyeZjBQ2tST/cVxgj7E5PUq27Xfuj6x2itQ4/5RGcqD35jOCEPNIx7UqKf1cjjIyAevAZMxjoHO0Lu3bu3v8A0k1bod+W1dH0sihrW/CedYW+1HCx/EHp5G4LGUqSTg7hnwCN/wCuH4wmr9hW3FplM0otmbHrtuemmXIgOt/SOraLHqlpa1AkNBoemvI3Aq5USelN0qXec8iIe5+nIrXhvWZd7R+43Uy0tQoek1oKnpRck9CVUKE2w8JLrigrOxbS1o5G7IIGfjjr0m1y1Fj3x2nxu3STaN/XNe1VorblWqFILTj9OCFuqLbjC0rWpspDadyWxkNjYpCup7kHijcDvvLKiXqw/wAphvTTt90YsRarx7k6VqJVYESW281GtelrYTuGFJ9RRT6icHnAUE4A8HOefdvc9x90GqdTunTDVH6632oQmR6VMa/KTSmMkLbWkp9NZT6YUpwkby4Pnjqw4bvxI7EKeQHYwb7cNeoHbjd1u6i27qv+boqsdQqtEYiYaQ0p0JLSlKUNywlJVvCMDIx5yPT7STUTQDXPSherMW2qW/HZS79ZGeh/UORltI3qRnb7lBOMY5OeOsZAN4pQa8qBMs3P+MpoHbF2RqrpJoRNejxX0qbqkqpqgrOFZJbbSFhHIHCjz4UPjpgabd3ei+qVonUe0bgvahyzOUh23npTsjkPJdJU5jYWyefYeCMYBAPSrKfF7Svo77UfT2jj1F7xtKdUrpsS4hJi06VSHpz1QXVmFMhhxx3+Cpv00qS4rZtBKgPbuyd3BydZujugtYqlOq116Q1KdW2doEyhyYTCXHEFSwsx0LbTvyjOSk53JBByAFLXbShA98yuypbmy0c3bjoVp7oZBuSpVDSeuLdrT656acmoNOyXCgkoDhb2hDeVrBQNwxglQ6VepWvFP0X1Rq95PwrHhxbmcD7lv0iE6XHShQbecQpDiUhw+ryc4ISOeM9HSzXbniIs0UnEbqbkviNY9O1KTQ4yKDJSucJtQl/l/ptbwsuLStKkHlwJxwcEck9D1I74O1iuVU2+9qrSEBpLEcsvwEFhxKgptSUKKdySA4cp8AcDgqzi5bjkTLGRCDnAP1/SEOoFh9ull0OZR3rPqT9KrLcaXIq9CrDjkeNLKyr+EsJDqhuVtzgpUMZHHQjcmqNsJp0OhWte9fVAmuCG7DhNoVUN+xfqOOLZT6gaPpJyMjz44I6DNhTLHOY2lUazjjvGFaWoN9wp9OpUq40MU0uKSWKjTVtS0oShSva5xlX6QScjk+eB10uRy9KJDTVb9uihhHoFLVOlRW4tKc3I/hoKsn1cBZ9oI5OccdRJRWjHbGZ1Leqd1AU5kWfSoFVthNQtusSYa/WaZEmgPqae9PedyVOJ3BaNpJwokEeMHHVtUqpathaV0G7odRLlOqkNxx2o1ylQwHUr5SEvrZSoZJyTycJORnoSrMyoDyfUgxdtgCEkb/LMobDrFlP1SVLsjTe0ZrcuOliVFZSFkqQCfXS444lCVZUclC8DgYz1Z2PZOs9SpxqeltsSXmPWWx+YfmoZUztwkn6dtWSCocZPBBPGSeup4WFAY5nJFpyZ31Q1L7mtCKiuwrprVTuBTrSH1TGov5g0j1HClCNqnEqJSU8jYrAwd3QLe1/awalVEyrieq0pKVodQxcMsQIiBkAo+lbLjjgJz5DeQQM/PUjlAcEzqUqSA+OZNpNNueiW7c1xQ7piRpyIseK2tumJjxUJU8nILaVBxw7SrHqOEZ+Dz1baIaPWnqjOVcmseol4VKBDkNtx/oYQEFyStZS2lCWwGt6VIOAUqIPk9KrsGlrWHf8AYTLVKuKkjW1Ol9uNjU+kVdnWK7LOcjvvQ40mTCL4lvMISFIWHWXEqUgLTkpQM+oceehjVTW/tH1QtmdSbK1YtR2T9O2+2mkiFAlTZCN6fSdbPpq25KVEhJ5BwkcA0dOz2jUV29ZLctaeRTvF6Kt/Z+nwai/SpMGNNWdi4VbZkD+Ht+S2lQ5A43chRHjjqZ/lUg/+Gah/6dj/AOLqzTmSE42nijppU63R7flKkoquxpvbGMj/AOqsk8gpyNwP/I856+DT6nVYLE2Lc8On7lgutJ3rkMjeP0qA5+/PT+ZMRglsZh1eFy0Kc0qkNLUvY2EqkeipRSpWONw4zjyBk+ehe56haDFPc2L9R0KejrZZUpG4/wB1SlEDIOThPxx46w7RfTrYABJFtX9JsmuyKHSA8tZa2yBICSUEjaNhGVYTuzn9vA6va5pRqLdcxq6Rp9WUwZLSYra2Ke8GpDwyFFO1ATkjJx54JyesjkqCP4h7y60//Dz7udVpn1Fu6K3OikNZVlVPcZKwnBwN+0qzz55BA6iV+xKdYdSmW7ea2ozsdZTLoLkRUeTH/fKiCk4HGBx5Jx1mcwnLasKItqPJtynVVVRqF4Valz2nUqjqhtIUlbfjIVuBSr7c4wf6dS7tuRmfhLNRlPvKCi4+6ErdBOeS4E8H788n9uvdsQmBLZIgvAuX6SdEhD6lt9xeG/QWEIHGCVHklR+x46u4t6QaNcrUeuwyILbwW9BCwhb3PJ9QI9qj8nkH7deBnmTfJj6t7XioVew59tUiS79HUJKpbNMloSpyCnPsTuI8Hbgg5yMH9umBobatG1Hnxf7F6cSZFzypG1DNvS5EV5xWxaVBthlQSdyXFbjtyc+QMjoWGgEgzmt4tbYQfDHw7Te3ZroJL7O2J9QuKiMW3ds1o0txFYekTQIhbQtLYfSoo3tlO5xCB/D24J54dL1327clWXXBc9MelVBiusRl09+Q4sok1BmY0UpHBwuKhS8H2EKAyDkTlVfzAzrVWNWoVhv+8WHdFpc33Uw4sKLbKrlqVXbmNW9WlUhMeJB3vIU8ULUslTqMKwjO9WQE4PnJmqX4fetPZ39Rqfd/q3BazC0SG7htyUmRGZcbJUEyWHmsspJTtIWnaCSCTnqhWAXwxzI70YhrAP5mbXn7L1GpzdnKk1qMzFjiFBmVKW3JcKnHcpaaQEhCE7uVbcJOckjHI7Ue0XWGAxGr9Koqbgo0pXNXpSkuoCMjlTYVvSSCT+kgdC1gr2c7zKxnOIQa66e37pNos/po7a6qdQHpn17Cm0uhD7qHPTUsgrUNxwBnA4x0u6VJfpFhQKDVmG225JC5CPSJW8VKJwog+324GQMjjnjHW9PuMmJBLphucx+diV+9w1k2HVIGlWhjt5UmoTHXIFTqc0tQ6YE4S6pxS3EtNDcBlSxgqSccjotua4burVbqFwa49ziC7NIS5QtP435o6lI4CPzB8IZTgHAU2HMY46UUAc43M3qHWsarTj4DkzjAY0nkQZNJ0z0hblT5ZQZNavFz88nPYJx717WWh7jna1n9+iHS2/r6tSpM2reEd6q2uXFpTSKa8aYafuBT7FN7UlsZJCcDk5889Dr0gq5kw6xi6kDCxlQb60nFUi3lXak9cBNQ+np12W48W7vpLqUZU3ISoAVBAIIHqpClISPe4eOnXZLFU1J0Mauaurpl9MSFrYNbt5jh5O/aAuG8Eq+oQP1tOBG7arbzgFtoFqhuGHM6lVpJIJyO0GIn4c+mSRNYk6NQ0ioNIluiNbjMYpQXPRDgS4tJTla+cJCh58AnrCn4tfabZ3atXbOpNoUisw2blgyJSIlYmNvGO40/6Kju2BaEnztKlZBSrdggdDXZk4JlL1qW1gTJNzW1ddv3I5blxll1Udadxh7whxe3kbyBkDODgY+2eusdSkSgx9Qttx5QCW14A3fYFXBwPv08biA40nEmzaBVpEVxSQyA1ne6VBJWM+EgcqwATgeceeqSFLZjzVRpbKwoHCgVemFn55xwP5c8+esntQbiQpsuM3UUMbVoQ6nclZVkH9sjGf8Ap89fUenlwo9WqFwYwt1WRu88ADOAM/1zz469Cn3AjM015yY264WuEJJSMNnyDj+meevoLq8aYFMyVSSEk7w15GeRnwDj469Nk925Kk4tpr6pxqLHSdzTTmAo/t/rff8AbPX3WrjmTI++W4gKA/hoCTg8eQesgBAN5U024VPyDTZEl915QICd5G4/Yft/9/qV9GGZ+Kq+thw/CeSnjPnPnrYZ5k+npcioV9Kpbm9X61tk5T4wR4/r/wBHUiNU3Eq2QHCW3chaMgc/Ykj569MbcYnWmP0mHLNVLhRMi49Et7SCCSf0KSQfv+379N2maqagV2hTLxOvVqzHKXTnkIpN2Mo+oS2S2nawlbZSt4lWU4UVANk8YGdBPAMUyBiCwziCVgdwV82ZcNAvpi/5yKtRGw1S5jDwUqnNndhCRjhGXF8HIBUcDrSlwfi893zuiLuklu643LR6k44h2ZUKdMLSqg0gHa2pTaNyFpVypxKk70gBQOAelMgZg0PUykr2MrOzT8b3vB7Lbfj6ZWdeVInWy3IdmqtyvUxubHkuukFxxTm0O5UQDkL4561JE/7Iusu/URn9bPw/dLKxCnRwzOS0wth+S6VEKKVKSvCCnHtIJyPOPGPUrbzQ9lew3EJNSqV/2PNqZSmdcKvdN3Wa7PW4XLJtBpCnXkrcU4hHojJaIQoAkKSnCfuekprJpx2Ky6Mzffbx3iXzpvRHELeh0xSX6iA2FKT6soJKC08fcVJSSNpSQTnPS7bbFQaFz2wf1mf6fE/2Hn3iUTf4OHdRBoVF1S0VuCzdS4Fap/5tTRTJCI7k6KosHe427wncl9BG5Wf1A8kdcdO9AvxLrfbd0+tvs5ral00rdfjzWwylQJyQ0sLDav2DZPnwSegr+0aDnJwfQyn/ABrEIK8Rrdu+knctrBdNVsy+NBLtsZ+hxkPvvSqM88uWVEjayFDbkbSf7/8A0dE8a1LqsbKnexnWeZcXvfgSKxSHnypttWFPp9PCGsb08BIUNw84z0d3W0nyhx+MFkvPCmHLenFy6oacKkXxZd0W/WFNKjPxvSU1Kip4VlC1tkj9Xn+fjpHWr2z2tY2skal2bVZM9MBlybLw2267CaUlxttRdStBBUsg7Rk8HPA6OrZMJ34kzlXbXbtjmMaracvXtppP0xvm8KtU4lRjIS/Gc9Ntt93csrcKQCUFP8IpIJIUknPg9Zvuj8M2n061pjVm1Yya6FIcjSagtSEvjcreh3jHKSgAg+Uq/wAXFCU2AZYiKbq6hsi7SrtXt6/ENrj35Y+xCbYiqaQmFWbgaRFWANqdjayW1ISEj2nGAQOPjTV793GivZ3Eti27j0kRcldjwkuVCdRHn41Phy/SCiy1KUnY4tJcJWlKCEhQAJ3A9Iurz5D3jKHNalq2JhVpp3z9ueu1qVe7pV0i05MdtX1sOqKS3tScbVoeRgrRu4wj3ZPI8Hog0i1S7Yrv1CS/ppdNrTa2unFDVMh735TyAR6j2XtqlK2p52lRT5I65/U1uKzuRidDpOprDhSNzPnTu1NPaVb9bqEm1KVJUVBEdt+noKYS9m300JQDsAKs7FqzknnwevyrQqbTZ9DoyadT1yKfGC/rpqdz7BUggK9MjcgL3fCsH46PowTliYz7SYawBtK/Tm9KobmhUObToKY0uaulsRosdMCG+UpGxS3nFEnBBG1ts7lZ5IyemDQu6G5bEuaXQYdapZoqo8VTLVusIcYJdMkLBecISgJ+kOXBykk5T10uZyN12zAnV/VSDf1zxJ0yZM+sVS6cpf5rhD7z7Q9ZQLgSlCxlwDcn2k5IGDjq5o1Y0vtPTatat3XREyabSnGUrcKvXLxyAtAJCEJSVOI5VyMHHXMFlTWN3OZ3ren6mmhCdhj9ZWaX6t6a66WVU6hC0uYtql1Gd6LDhfMl9TTKlIW4vaFIThxOUbSVYJ3EHjplUCqyrAs1i3LLrbqilYmqywEsNbdwykpSlxScuZ5AG4pJPGennp1Iw057XuGwIPax2OvXu3Yaa/U5bsyjuTH2pURx5hbofWF7AsKA2p2gJB4Gf26VMvQz82TWJFbtqoVFkrbkH6+I1KcabSyMpwVKyFLbUCd6TuUPHHTa1FKhQffMBnNu84W/292DXEtV16zqHGcf/jL/ACyO9EkDLSVHKWgMgBaAcKxuzjkZ6tf+D1px/wCC5f8A6af/APM6frESEf1nkvQpZU8qi3lXm3aUzHEJsGW2gwGs5LYUpI2YH+AH/b0OtUFFOuJF4uW+pyiQ3FpQt11IaVjlsn5XncnICR88jnrfujaIU5J9JW3jeVTqb5qUSjUxiBHygPQYakpbyRwConJ445UQPt06/wAOmh2jemsTNvy9KLe1Crk6O5Li0q5HBFbbSwkLUlreCyt1SRx6gAITt3JznoGOFzmUVLvgT0St3WbuEt6sSKRpd+HPbdmsMFpKqzX4cKDGRuSMFLjTbpURxuAJwTjpgMr7/K4lmt3j3KaT2pAipS6tqKmdUVJQMqIyn0uRg5IGf93SAVblsx5UJ2nzpj+KBoLqZaV00i6NZ00uTSgYhrctDcErcKTtcZcUopVzlQ3AngZz56VV3a09v2uthv2BK0Nrut7EBpbJuGnxF1EocGHFhNRUpKgsJ2+zeMZACfHXvPkYmYDLkzLd8dlnZ+5MXThC1Mo1/Sj9bCsdLTc56APRVJShxOwpWn0QXT/F3BGfJSR1i6n0iLWXJYMmYhLTiVpMQ8KBVzuT854+R/Xpivq2MxkKjVONSs+pxLmjvwVNtpQ6o4cR6jjQzwVI8ec8ft/LqdUfziJS5FKqNQluwVr3KZhFpIcGeSoK95/5ox+/TVO0QdLYhZolZ1fvq/KfaWn9vzJUuWP80pMJlxx6WskITlGM8FQBPj5z1/oN/Dg/Das7spsNiW5EjVLUaptJaq1fQdwg7gN0CEf7iB4cc8rOR44Cb3wNIjq69T6j2miq1pnMuCJLiP0KkSqi1FejMJTlDSGXDggqIPJB5AGDgj565Ujt+tGk12hVK3bQgtt222YzaiQ39ICMlSE45KlZzyPPU2cbSnwwTkybRdNkwIM6kw4lNRSVPb2oiGyFNunO5Sv7uD7Rx4A/YdV8qz48inokT5Kp0pyOpiSl1oBM4f3vVb5BUMcn55/rq53gMu08ufxU/wAMykWNBf7ku1xoQ2o7odqtkx8ER+S6ZDGASlvCSVNjAABKPbuSnzJoGrF027fDUWjXJUo7kLe6ajTXS040rdkhABKRjOAUf7+rlw6ZM5nggMVXtvDtvXW69TF09q8NV6xWUh4MOUip7FqSkr3f6TAKtxSnkDIP8uvpnQKt6qXk7VLGuz0Q+pTsqnLU2VskKO5aVngA8H3A4+3W7VrmJsaxLMEZz8YbUyyHNGLjFFdfYqFKVCQ3HiPNOD0nASS5uPJ5KuMYJOeud82ZqDf9t+jYjLaJbbzb7i3M7QlCs4ASPPA4+Rx0gMPv55nPt1NeEZM45x3lra9vXkZzbjTK4ryRy48lQRnxzxnBPH/T0X6cWLUbE03mf5abmjyZ6ZTkmHIizFbm21c+mpBTzzk+eM9KvdfurzM6XpytTeINu0jQGr9oNzMXjp9T58OtKdCEJZBWtRTggONHgAAAhStvjg9ai7PaFXJ12P1HUhuDTq3VVKQuTGl+j6wKiU+sylX06lhSkhKid5IAHOc7ua8j5S/7P8RWAs4mhLU1LtrUK0nkw9U6yj6CI+y/Cpza1vtqZlI3Pp9pV6n/ABYSP1JWrg4OMQ/jg6dVm9qjpwiz7PnVhEJisqkPVRC1vsBMxpZxyFlvLitmD+gI+Oek0ZFmCJ3LADXqBmItUrEq0KxqfqA1FqNVTkNLnmQfWZUpIHovtZI3gpASoYCk5B9wHQlrfoVrFo5fNQsu/bMlx6hQWY79US04hUeJ66EqaCnEFSckLTyD54+COuhkDaRrh94HC7HZQYj7lKllnJSl1Q2p8YJSnzj3ecdVyfULpbnPKebWeVZI/fHPXpuAs/Y66MxicqnPuL9NW1x9O3Zn5Sn9iOOplNo8qogfVONRdydwS4CVEfJP2H3z16ER2nVhibSwtcZxt3J/QyCvcOOSDzz1zqy1wQlp4COXEnZtzhwjz/QZ8dYZ7YSvizVMLCWcZBypCRgn+v289Q50ipImNwJ0EMueuWl/Ubcj+RH2x569NxmSWqgiD/AQWo7Kv+7HcpefJ/1f+g9SWZMJ5bYVDS4hZ/hvtnhrnIyPn7462exJsKbUd7jEB1bi0DIDQwVJ/Yff+vX7MqQ9EJlqUHGzs/iE5/fAP26GYBvO9PBqsxtdNhvrktJSfVYQVkJ8BXH6fnyOrWBbFPuWLLjsOeo7JUGvp0NFbscryFOpz+sIGDt8kq/Y9e4mMVUyNGiSKY25FqDbblLjOeiy62CncAcbglWFpCsHIOOSOrFEGp1Bhun2rbsd1t1Swh915LZ4wMkE5XxkcjnrxgtjnO0i3JauplTo8JqopoUSlw3i9H9VUYSCrBw0doLik4QoAKynI+M9cKhXDDS6xV4TLYke9p1sH0iockj48eUjHyR147xpGRtO9u35JYZyt51tTqArYD7tnxhRG4Jxg+efPHRDS9WotIku+lcbzz76CA244AGuD++3jjj+eesIzzEWUaidoadpvc1rHY2sVBoOieoka2qlVqrDaeehqKI3p7yB6wJAUhAWpRSSfAxkgY9a7+Tq5qP2dVLSi6b2qVZeqdLTBTXLMQajLiOeolQfef3t+okhJSD6fu8lWR1Hd01Vjq52ORv/ADLEselCoyf1jCtrvb7qUw4VrWJ24qaWpplCqvc7y/TVlAw8ogpSkHO4+cZPVZA1P7htVLgTH1zhMS9ziEpptqxQ6YiVL2pW6A8lGzIV7sLwASel9P8AZ3S9PbrU5b8hJ+r67qrKD5QFHvmOWuaG6vvW6E0mmSG21ICUrU3le3928k8+fA6R1Z0AvC2A9Bqen9MltNuj0UMpLLqkk+5SkrTjcP28/t10b+lLpitsGRdJ9onpH1dXVsR8xB+oWDEakfSy7aq8M+sWkIDZcQrjIVgbsJPwTjng46it0FMmaxMj1eHNkJbHpJqRUVhAHGEZ8AH/AA9c263q08lhyPUcz6Ppavs7qP8AbQACex4+ku4t3XFbDLbR00oLi44JEmGzteXk+Cd3x/yfvx1C1K0+0vvyKup1C4aNWjEU7PZt246Q0pH1SkBIcSlSUFTu0bByQQeQcDHluSxgVJJ+J3ibOkuoB1rgfDiKfRrs/s/UCBdtH1n0at9hmuhtCGac7FjvNemDsW0cJDKgT5RlSvCs/MWo/hY6dWnZwkaWXRW6DeVPcUuJcKlmcpps/wDFH0iBuP6SsFHtURg9VsX1aZDms+YbShsjsN7mxrBTbuV3KzGYCHEPrguNvKdeaTyWwjds2HBGFAkAj9WMl9XnT77TczNu2ratNrdaWgLXRW6w3GUy1u2odbYV7sKIO5SiElQ8846A2V1vp4xNFdjjVnOYTUntjLduKuS9rYFNfgIXOKmJyZTrbgAWVELbWAobB+gnG0YHAHSfvLUqnUSD/bGp3TcVRokdpCFvu2wpX5dIVuDjgcLCD+lRCVBJKQtRwCoDpDMbHLqdvwl1AwFrsXOYA6xd93Z5XK+LO1Op1cpc2lNpjhVpQ2pDBC2kHe6XVpKndp8YSpCiR5HFxor3udpesbJsCsV1NIaBPpU2q05wxpbxIwpaUPAKUnak7E4HB462vpVVvEIjep+07LEHTjgdz7/CZ+1H/EdhaSXLXNN9E9MadSIVLqMhpuXO9QF0lxRW6mMThKXF7lgKzwrPPVjaP4wncRRVwnKxYNHmx3j6KGkxXYqpikgbdqkqw5yR4SQrOMnq3TkZnIYWBiZ6EfmmrFx6VRJ1R02nNVqRDjOu0yOyGpUZTpRuQtSjtJBUEHaScnHVHbduXDddHuy34tqSma6SptMGrR3NrKVuArSpRBSPGBgk5AIHHXNu6pFc4PGNu/v5To1VE1YI+vaX1nWhcdOcYq1cowiLbR6H0Lcz6xtG5CNx34TtxsSCMnwcDnon+mR/3nE/2n/4un+PWODiJFFp7Zn+c+v0ygU9+NT0VisypSlbHXJMdC0skgFKEFLhPgnJx7cYHz1y+oq0aJ+VR5T7UJqR/CS24r3DP99Ks/PP74+euiTIEGpd5DMiDGfKgguz0K/gvbAPT++EjjP8xnrQH4aUt6m9+1hTJtWQw7JlLjJipZAadU6y4gBfwE5OcYHPSn3UiUV4Vtp6f6vXvebl1/5GHO1efdVHqENlypVlmYoQ4AaqSBtWMeW21qkfq8JAxjnpFd43YVd8yi0irdtcm87hlOOPfU0asXA8/CbiJaK0qbccWCFe4JQkk52HnIGefQ3gEA8H8pXaBaPKZkXsvi2zot3mSLJ7g9HhWZbsOVCboTjH1W2W6jLKgnf6biSR8KACTkHIx16daG0ezbL7oL+kUSuT4ketT6I4ij01Kfy5xM6nfwZHtGRlbLvvBI/T54Ib1DkZ9CICJMgfiBajRu33vKsTVqrUCrTYUijU596LciFOOuKi/UxFySncErkBpSglWfKvsesMUmChH1kalzViGwtKmXSwErLYJKMuZwkgHB/l56bUPKDE3MTkH1g/LRHj1/aiqplMIUlSZTqlNtrHkYQrPzkY8ZGeiOgaT6pX07JkWTZa6o3CbS45IgRQ83FSEqUQXj42pSok/wCqc9OBxzBC8T1C/wCx5ezGXBrVY7wrqjzX3aTil0JMl1BQ7LcaJefQUkna00opwrHK/HA69dqJJuuhu0NlmFHnbElE6SpIQGkBBKnEgY927GeMcqPU1jAvHoMDI7+/0lrEuG4KfckOJBt8y41TU6ZU1WQIoTgIA++47/g4xzjPX3OuWuUFhj8moBqH18oB4tpUSw1gZWAPPKv3/wB3WYzDzjeQNSKze8FUqHYbbRfXKZLrTqA5/CUQVgZ8K2lWODzj+YpNTqTWqwimv02uP0xTc1qY42wSn1QjhTa9mMgnaTg/7fHTBiKfMrK1adFptwyL8MI+hWG248yOkJ96kA4O0gjISo4yMYUR4HXin+Lr+Hda3a1qhWdQdNbQSu3bkbTPo7dOQofSpJAdjpSBwEKIKTyS2tIP6Sem1NgSW7IIK+v6zFVrWrcVEaXqDJiyERqY+z6pcbUkJBX714POB8nxz0TzpWrdJrMGp6dUSoOhhSw9DiKQVKI9xPp5JXwPBKiMc9Oz5TFWtXY2524hrZ/eHdS2hA1GmS48yEtLX0cpPovAKPGNwzk/7AOr9HcLf1wz1QtMVVqqLJwtia4llgKBJIS4jCkqIKeMkZHPz0g1oNzxEL4tLHLeUSxr0urXahH9q7n1GsKZ6Ljv1LyTVqTklI/iLZX6iW0kHgBR9wzjHLUt/tw7Yrgsr+3NPqFVvNbkVTkmdSa4j0nShO/ABAUk7gcDbuHGc9DnSfJiGRW/m9PjIWkeiemmutbrVu1vSPUahUumTo0mLVo7zi1VJDiVIUhbq29wQCjJ2KI4Pgnnte3Ylelsah02taQOU2sUZE5MhArFWMaXTm21pI9MhRDqhjO4owCAPnrxsKEh+I1K1IBUYMcOitXvLTi7b/tSlKWKQmWtDEdyQ6qSWZSVukhzjeQdy0FCioYXnknqq7xdXr01nlUbSum0+ny69XUuRo8t9va3T0uEblDCc87cnPwj7kYAAGzVG2MRTpz8Pzl9ZejmjdosMaSSYtFanUCB6tQbSw2y5IUhpLpeDJPu9QAKxyP3JHSQdv3tW/EHrNxaYWtKueFWoq36wifXqXFpzTUZvaG2FLbySlsFzaHgVcqJIwMPJJORBrTykmZ0vLsseqH1NR08rlOmuyqZOnwZUVB2ThCZS861lKlJ3KQtPu45HI8kIuNaNUbKjckJURe0n6IEJWBx7lK5xkHoxNzgfGSoltIh1NJjzGJmUhaRIQnazuGDvBPIGccDPA46/K3AqkWmma1MDrDbZcdW/ubZVg+EecgA/YcjrMzQYPfm0WKhM9xv2uHIW0SMpzj+gJ+MfHU+szotZpX0jEJmM8gANupOFOHPgq+/x/8ATPWmHjMGKdVUOTxCeYQyhPgJBCgo+cnyf5dW036R3al4Kd2q4weDjjIzwOOs5hYxI8mTujuJciuqbWkpTvH+kPj7eM8dVtEVVLhIhCWhiO2na44skep+2cfbrSZ47DMuqdPjUp5yIZhUnaAlTCitSs/pIGP+kDz12nyHX3FRKwQwM5bByCj9yDznzwcHPQzy7CXKlRLfo7ApdUQpxwl0Nv7UEY+SgKyePuP5dQJ1Yl/mMeTDaMZx/wB4dSvz8qwP1D5Pn56LgRSjUczrJrzrLQnRpzinXFFtwKRv3jz5PH+3nrsxcsmVBNbS84oEFAccUFEfBO37/wA/9vWRjr3n43U11dLkOkMtbo5DhW+FISCRhQBPCc4HHjj46NO362q5WqxLuIaJSbmjxgC23NgyHoXr543JawFAgHhR25APx1jYxuZ4MApjcu/8P+5dSrag6m1WsRLUqUl/6WRCuCSxT2mUIabKShv1HHlfqUkkpySjgcg9ckdq3bdZjUWHe2r0V+oQkNsyGLVgvvF9w5SNypCmkjdu/wC5nwP36EEngRTXBRsYztC9De2mk90bNr0PTmTCrlEq8P8AiXHPUpDEpT7fpMMNMI2qeKk+1KlKHCsnjr0eqmjdAppkOUBh+NGWXYkaZG3MJcWD6u8FvYSoZxgqIIxxxkS3OQQQZXXlxuISq07s+pWypU6JU3iuOBvl1B15oDb+khR5J+/x/v6FqbpvDhehIty7arT22pCvWcYlKIUn4ASvekKH7AZAPjGepUuZmj7KAEhRRNTO56w0st0a/G5eZBbVHmIWEoR5StSklXBHnDfGR0U03u81M1Uorlku21Lcks+oidOhQVSG0hDvpKKSlKSpCVZScYJIyB8ddKrqDwJzLOmGkqDjPv6QBuq3aVqK4mHU+42ZR0wk734NJpzDqgsjn03CtChjjJdwoD4zx0Y6K6A6f1eO9AubVw1GMcpjLudaFvqSoYKfaAOfB9x+3PTKzWzYPP6mI6hLUQLWcA7Z7AQmrvY3KEEt2TU0FlKChC4ErO1PxhK/bx/XpcX12u60UZlbdOllpKlN4cmQs7EpUn1OR7CVJCgM4wT1tvQU2nUOYVP2p1/Qrps8y+o/iTaXp0g75AbCxBcaS4zIWn1MLPsO3ncDg5IPQ/rBqTaP1EGitVd+gyYNTLTT1QUqApUsJcbLSUL2hZ/0mByCU5AOAekdQba1yi5Md9nrR1LDW+FMD7qrOp9RpzMqh1hidIi71xHn9rCkKKdvEhLalJBHBIByPg9XmmcmwLf1Mgat1+2EG5GqQKY9W6lIcLjaN4cWylwIWlTSl5UCSjlIyOR1zrOpV0Kr5W+M7P8A8dbSwcHUvw/j+Iwrs1ZrMmgzoNuSvqFTITzjS22Wnin2qwULbd2KUPgKxkjBx56z3WL50O1h0/dsvVSsVidCdbEd96rRlRGRg/3vp0rb+eRv8DnokVwoyBn3/ESGDOSDxBNvss7CbvqVSuuTp7QJb1WcRu+lmuFKAjAyyho5RkcHjnwfHRFXeyTtD1GkIpkTt8XmWPSTIotPkQnl7falaXE7EpUCRuVg5+c+elHqyrhC+/vtHvRqGoiVmo/4Hmq14W+LWsK5qa9GU79Uu5rhcYqVSCcj/NlLUlKy0gDCQkjJ/VkchJ6yfhM9ztFesqhWFqRQqtdUOGTPp7UliA9TEpWSydgcUteAopCkI8oUecg9dLxAANpJoJBBju7X9G+4fSKwmaNd3cBVHVqZkTHX4Epc1iKhreMJStvhALe/khZxwkkAdN7Um9u42w2H41N1Hq12QnY8BX09FhR41RdccSVSz67ig2htI9MoG1SiVKCgnGTzyVN+So+B9I01ha9KE/HeDuiFsaxUq1nPz3UWcxUZkuS/HptWDE1Edor/AIKHFICVlWzIJSrAPA8AdGH5Trz/AOONu/8AqD//AM3p7eGzEiArOoxmeHty3zesC002MyBHc+mX69QagNIdfPq7t6nilJyAPIwfYByT0sI9TU4DSpFd3lBKlqcWp1wqJ88cYx+/XUInKrC4z7EhTX1xFuKjK2PFeOeOOCP6k9E9vVSsWxPiXExVXIb7JS4gxHClxCxyDkHIOec9LMcPSap7Ne592p37HpkW96lb1SYluVeatU96RDuAKQG3hIQpeEKUNpOPaogZBIHW5bb73+y+8rTZrF36mM0yPBqkmJJoL03gsKbfjnfvA9VJbcB2gcL2kE7eUXUeL5hGL1BrOlp55XrXe0LQvWSk35pHMueoMUast1RbMHe0JUIISXI0eSUhAUhZwHAglSSskjgdO2wvxSL/ALhuipalad6YG24DFuQ4aIcd7cy8qmrV6ZUoglGRI2DhQUEpSc+emmoMcmY1pC5BiD72L/1P7lFULVSvX7SqkkMuMilR1PPfl6FrU6rcp0AAqWpWQnb+kYGMdAGidsz9UKnTtFY1biMyqtMjMRHH3kNRW1uOpbQHXNvtTuUD7vHPXgPpFE5rzNuav/hUWVZva8323WfrLac7U23romVaVcqaRIairaXDbZNOVNGQEh1sFKlJCUqWchOVK6yZZ0XU+hpqdi6i0cRKzSUmKqOqJGQUclsjelOVK44UFfGc9erIbmHawC5O096vwxtKqdoV2T6babPQVx5yqH+dzvWRsUt+WpUhwqI/vBoNpwecEYz8aZizqb/ZcOR5zUhz9Dy2HAvC8+9Jx4Iycg88dTHBYmVIcLCKCypqAltKACEIBOfBx/L756/bJ9JcNqQVEn0sKxxj3tg/063tCyJVVuLHiXV9e559NKXMkjOw4Of6HocYua17yps6o2fcEGoimulL7sB4LDZSSlacj9go8cE/fHTIpiOJS0+5kXDeFS0wZpTsfCGx9XK27JDn6k+n7t5IJCSspCffjJwes0d2dqL1d7T7rTeUdt6s2LOeqLCCyGtkUOKBbTkkkJQSNxIJ4Jx0arkESexgNz7xPHi2tSbcrGp1WosgMsipK+ljNvLBbwPuSduCMefOQOeuEG373sS/Xbnqlz0puiwnHsMw5iZLj+4EJSoJxtxnnJP6eOOejfy5B7yDZefTaDGq942ZqpUWHa3Za5qmQQkNvFSlpOOVbMHHAwM4H79UFRkXuwwGYCP4CEZbYhPpygZACNgOMjI4/rz56WuwwYKrkhbTLCgaz6xaD3DMpd7UatQYAQcszY6yyojG3C/0jP3B88fOeptta02RqRcRchWLBg1BbDrwn0ffHWrak8KCCEnOcEkHo1VSdS94x6NOWrbAjN0d70NaNPadT7Xs+2aRdNOQVZo1ViupkZzhRbdwoIAKsZJ5Iz4PTLpHdxpDfGqVKvjVi0dRrKn0GO/FbiKkoXSx6xBPtQlClFZ84IwUp8jrz1gkiGD4ff6SJ3G9xmkWoFAp9F087hKq4beqBrzSVUWVIlRXUjACXNqcIPjCirCgD4JHX72z1+zrO1SpOpuudbria/eERqbS/oWCtclUgqa3ON4yn+Jt+AQCVDPWLWEGkRip4x+Of2kbv/oFJq2ritRLPvhifOpK2qVUKU08hSI8lg7N4koVscQobRx5IyPB6rKTaPdDrRRKteOmts2XSIlxYYVWvzppBcQhooUhwJTlLmVLUsKSSSvHwD0xGwMYmFhr0k4n1ot2/O9rlu1HUrU25qBVaxTYstMW3bbS6iI2p5BB9R4bQ56gGPTQjBBJJ6xvLcqmoF1LhUthKXXtyv4DagEBP+Lgk4H3/r1mcZhhgz7dpAuRp6355ohQHAtIcaSkgF1HISsjynPJwcEZ5HXItUiJTXqq9VZL5jupxD9YYCig4OTycHB2gHP8+vRo3ElqseZV7MkXNPocp1l0blLZ9jMbHhzGOSeeR4yPnqTot2/Xnr1qVG0905ZXJkKQXHWZS8pQyjaXFEpxtAz+okDB5I89YTgEwq8McRw93+vGlE9p7RmhdvdiwV29Jfiu3BRJC3vqXykIS4l0LKSUKyRha0qPyQOcvtVenxHltOIa3OJ9yVfpB+DxjnP/ALvPXkGkcxhJbcz99WdV3WKNS23nHXj/AAWEkfxSDnAJxj/8HRk3pNcNTkBGncT14QSlEl+U6EIadcyftwPGD59pP7daTvAbAXeElxdp2pWmiE3VXo7B+nW0mpSokoSURlOIC0pKNoCgQU8gkZz446CKm2+dQIsIIW4iQsqUtRCkZ5/1eDgZI/6+hRgwyJrDHE71aJSob0hmdGjbXQQl6KlHqIVjjgYwM/zPHXKhRbI/svNYuC3FqlKWERpyXFD0VeSQkY3Ej5OQej2gLnGYe6SaBaZXCz+aakV6qVGnyGkGE3R5RiLQvOMOhTLgAJ9ucjHnJyOtFU78Ie6K0zGv21tOKnCoKI31UukTq21KZke0qUll1oeqUkDgH3YGN3PSLr06fBsOAZ6rxL2ZVXiKbSyvWLp1q7GMS6qnLgQZBSlMRlthCUpVlBaS8FEkK9oCkHnOetWd0Fak0PUnTijUa7LnuSl3BThUp9GfqIlkgKXlrayEpbXhOChI4x9zjrXY6h8jEMi429R9fpIfZj2+66Qe5SwLovyw7ih2xFqDT02vVFgxUJQ9GVuaLjoAJStQRnbweTt89MLvC7C2b97orr1Ph6nW1RLcnvxS2w4XajKCkx2tyVJZRsKt4VzvwfOeg8bU+VGrbt/M81BNeljp37/xPrS/tNs+ha0KvmzrzkVWTOq0OdNqEiP9IilMtPFx0tJG5ZUUZQOeQrGPkaspLOrzNIESgXfDuSKlglcZDqXPUWFYUPTJygFGFDjOQR9ulWjgPzLKMKh07iFNZu6/6LQFuv3FTqFTWYwX9UQzDQHP0879vGD5PHx56GqXfWsduQY1NrFpQ5kKorIkqbjp9BKk5Uj/ADhsc7s+0j5OD1Iqgn4S1m7T+oWtli1eATWaDU2X6otSI0suBakqbV7wGtoUrASQQfsFfGerHSzSq1p/bZftBRDRUYU6DNkmBT3VIkiOJy5GeCFpO1O79RAOOqN0iQAxl7UbOg1tDtRq9tGc5PolNcXLqEUOvPAxmslayknccHfg4JyT9+gb/JjaaGI/5Cl2C3CdUHX6c8thTwPgEtlKQRzg7DwD56EWEOd556hoBkmh1rU+wlpl0zVmoFuLKSp5k7XFmLnJKVIDai5geNquT4PTbt/uHrVz0RyiztU5aPUSHSZcYIU40Fe5CVgc5GM5IVgHg9dCi/DDWcCczqumsNbeAN/ht/Uh1+6BB/KJ9EuS2VUl51SqiqfIcDqGRkZaCAUleR4WAMHOfgjF8awaDV1TMWrUpFecpbwdZbDHrIjuoAKVp8pCk5yFY4+MdW29VUoxjPv1nC6T7M6osGB0+/T+YC0SzLMuWu/2YsLSRu2hU6n+bKqbjjsf1pO9tbmUtKCih0MbVJwkEKXyConqVf3bxqXY1KqFes2+qlV2IlXTKYp9aisSJE6C4lAciIcQGfTUyrepDqyrckkKHtClfM9X11C3Cu5Mg9x2n2/SV3116q33H5xDKv3VfuOtWY/oVcVfoj1qPNu1ze9GbhVaMvchbTRcIWVkYISgg4PJ4B6Ufbh2za3wdc4v9vNOH24oZk5qUt5CWjuQQE+qgOHP/JeT/u6uWysAop3A/mC9bgktvuZuuwaPNiWjbbNPpiG24Cy6tSJK0FsgEJVkf6Q5GDu88k8noUvOJq1T61RZFss/SR7eJMwUV5C1zS6d/ppS8kqCQVE7txAJJKeB18d9jGt+p3Y5GT6D/kN+/f3idn7QVhVsOf6/j3mOuh611ClUBqGzKqnqKb97GxltSPnC9oUM/fBI/fpH6p3FpTcV1TK3qNcdKnzn2vTS2tqO7LiHxubcabMhKuePdgHwB19Iljrmctq0fHaDUzXazKfTXaPSqVeUinxz6bT4gSVxoJSDvT7cujJVuOUj9Xznr7sS8bZvectu1NUY7Lql5XHanbVk5H/4s7zn/mdMNgcbY2ixWUOTOGpt2avWtrLYWmwo0adal1VD6WoVybGKXmgErcUyCkgJ3IbJCgAfacc9OX/JDo1/3j//ABcn/wCLp6g6AUMRa4VsMJ/n51duylXdX4L9LcjvSl5bcbbUoNNr+wSrJCR9iSP+joLmuPUOOI6ohiK3Y+o2b3XP5FWAgfPA66bTm1LhQCMT5pM6NUw3ImSMr3EFLnKXCMbRx/M8Dz1MqE1Tk1bLi3ESyAWgjccDHgAjnz54wB0ox6qRLjSu6rYs673heFNiTlPNpQp5bAU01wSpWCDu8DBx5J6vKhdDllXG1d1sVCG8id/nTQbZSUIb359IjBweMEDr2ItgWsKt90iOa0LlN/0+HV5cOnzqi8gpbYaUHglKsgkZGUjHBHH8/nrevaH+F3ZGvWiFPuFerbdqL3Ki1unwaeiat10LLrG1e9KUNFlTakpAIJCjnO7IWEhcqJNR0xBNbHAOcQp1D/A3pdcpCKdSu4ih1bc/scYrsFxllhjacEFC1krHt9oATycdVdr/APY/WmNGmyapO7hGw5KYWFRLZpziSl0IV6a21rXwQsgkcbgNuU5z1P8A5BQ40yuvoyqFC+Yxb77PNU6R3JWzLth4RbBhRNtRh1D0YiKm+21DJISpO/K1tyicrxhwjJ4PU+F2Rfh72EhT+qt90mdMmTZjiHEXGxBd9N59bjbJjtLVhTaXEtJ2fCB89LVidk5j7K0IHicTZbTdFo0CUzSWA3GhtJp8ZvcTsaQI7CUkn7Djn7not+ggwEqmthloVFoOOqSkJK1bFkk4A/YdMxiaDLc2VTIFyOajhnZKnKLDzjRI9VIKwkkeOMY/p1zbsmiaoWxT6HVEetHS4p3YpakgKb9NQPGM4I6btmacbz6uBhyjuwKPPwv01qibgchQ2qwOfuEf7uq+lWtSrThtSWHz6Mwem5GOEhPuJUcJAGfcr9+sx3mbQCiW9FFVVc7CWzPhqeYkOAnJUlWE8jke5sf0PS/1Vrtts3rcVhVmExHhXFTZbDqJWQ28zIYSpKSDjI3K2gkgZBGc4HTkyCZHYBpE/wA9t80im0a6ZsWDElLVBmvR42XUJWgIJSN5RlJI+SCoKx7TxnquoV9VhUxqwb9bfMQKwI7qNrbHPKxwBuKdw5+SM/bprfGDoBXfntO9WvGyqY4ulUajLfSpwksKXuBKjnCiMZAH2x/LqDGrmiVPorT92KmOVSc6fSiU57e1CQDgKWFeSSeE5yMZweOlbz1NTjLMeY6NMO+Ni7Z8e1rj0UkSqa0hLO+EoSXEFRCQXAtKUEH+Y8cZ6JdX9PtGKnUzItLT2ObsmsvLgP09AjYW0ndyUkAEj/F5/p1IK2osBB2nrFKHAiMpFM7n7juGPaNm2bVnZFQe+jjsxZCBHGEjhcgK9NJHklSh9+c9Ftq0fUB+hVG19RYc6JV6RJeaUqPKEtn2E8lA3IOCCN6CMjB5HXQRRZvAIpAykPpOk9p25AhXTecm5qtATIXJUzCjJihwJ5XtDICkKxwD8/HRDfHbhfjlHsvUC5LurTFsuspcgOPZVUXY/rLUpIWokJWFLJTtCgE4JHkdDqC9xJ671pbWCMe+YvLk0aNnx5lZg3ncb1HMtLzsYQFOFSNwwVp27SsZ4IwCT46Orff1B07ra1aK3LQpFDanvTYlNuRyQzJU2sKCW30ABBdAIBwNu4ZHHQOrMMj8p42m5vEb8u8Bu+zXG4n48DTp7/tfPbcMiofle5MKbuZSW1sukBSkj1FpUPAUk8njrPlHtq8tPaSjURNLqUmkVv8AgLkmIvclP6ilDoJGD98f3SMZBHW8jMtrUBd5QVCtW7LqUubVqdJZekEmOFtgq3/vtSPn/CBnI/l1Fk0q4a/LSqm268wpDO9hya4I6HUc4V6ah7/BAI8kfJHXhtH8DJhVH1eo1Cp6aFIhKkvsMfSq3kpQhWMFST4wCcgnnqNY9q3U1XCqZV2XxKYO6MErYXJQsjA2qA3JKseM58/HWEzAAmTNKWn+HZq9dbyapaejVfpjdWSPTZqaVoVOjOlG0qQWy2khQ3EqUn2/AxnqFen4PfcDa6XYrenonSWxucRTaqwpe4jxtWU5GfsOf5HoHcVgFjzPBrLSQg4gTRbQpfbdXqXZ2rWkj9GqVNeD0hdchNqDhOcOE7VpKSlQTgE4x8EDq4v3X+FVKI47bdV+nkKe2MhtKUtoDZyr0xgHkLHj/DjpmQ2DJrKbGfzHaVOoMysjTekzZdRdeDSlplsHctLbTmw/zJCs/P8AfPjpdQ40i5ymRRqM76UDelTzmXAsYG1J4HuAyfP+3jr2NJhUlSmVlDcT9SceCI9xOiK42pDrcdzCXvtgcjb5/frn/ZG9xCgRJ1qNteqz9QxKaw2l9gkbVqUTgDnycdbG7KM8R06T0qBaVNpsat3j6UtlfMNtYU0obspRuOP6+T9ur3VHXC/rHptSj6TVefRadUWQioiFNU2kkLB9VKWykJV7dpPPCj4Oelkq/lYSGtrBdvspiItm4UR7wFcW8xUpm4yRCrkVTzby/P8AolH3qz8Hg463D2+Xbqhb1pxKi1qtbFmtVZK5CqZbNDVCqbjZWrDS0o9NRSkpUBlShwPjrXCgebeXW2ipNRHEaES8LWrUhLN43peUxv0QlbrUhEfIK/1FKB6n2GfUPz9+iKwLih3HaUd/Tq+6bHaKl+nCqjbiXF+9WD6zpWV5AHP3J6SbTo/1nB43nOPUeKdvzn9ULb1lh1L81fXKXs96JTKi4gD9gjx/PjrrG1r1KohTHfq7NSQ0dxZqOFqRj7HGf9/XOsssrbS5/GYj20nIMlagaxr7jotTp+r1Cky26rj65xAZUmSAUnatKkkFJ2jI/br+oMi5rd1COpNp6quKU3S/yxqgSnHabHSNwUHCloloryMbi34xnPTqr638pOJZ/lWHBzGlpTqNf0a0KZS9ZazDuGusrU5LrsyKyS6sqO1QWyGyjCSEkjcSAc58dd1aNWtctGYbtHUau0itRG95qVGmPR0b1uKcWUFgqJSSvaoON8gA4HVLA1ebG0rrcXDGcGM+CNUKLaddulerDb0FKEg1dyottssLSlOUPLWUjcACcHBKRx1VM3hrlRqPEYqNGj1emzSEzHkoSuG24n3ISXEg5SoqO1Q+c9IUAneVlsYHvmUdDtKo3XJFzUa9KhBbqDyT+Tz0okNx1HBKEoUA4kZ3Y93B46b2kGjeo12Vt23KX60KNSp3p1KXF+mH1DRJCRswpSifhQIx/rdUsACMcydWZhpztFr3tSLI7VbyhVu/rCrt0QqwhyYqq0iN67dLCFemG5KyMbwBv8p4Gf5iN7ayVOFo2i8dFdKajXKnWICvyukUmmqfcS+pOUpfUSkNtpKkbyV+TxnHS7DuCx2mVkZKAbiZP1u08/EzuWxKhfl/OzBGaV9Q/RaBOQX0e3BcTGYJyE+SlJJxk7TyRY9pGlX4g2jl22/ddSt6qVKg15pJl0mdUyhEVorCfVebW6CFhCgtIxnG4dKLdPYhB3mim+t9TczT9U0T1IKJTNv1O0rSiPOO+lLbirkqSMvBKy2NjYODHWApZH+kSfg9fcZGk9vvNt1rUKTcdQYQ+hbNJaDql7nlOI9sZBKSyg+kn3AFKcqyo7ulG0AYrEvwW81hnJXcnQ2pD1u2VY8l8sIaccXVJjUVtlDiVLQ4psFxwJISTnYOP59Kuu92l31OzYWoNBqENFOqq4rEVigwVOSMvyVM53yNwCAEFW8I8fbpVfT4OYbXZlFqDceotZvoW5UJtWqtIXSlSHKlLmOYD6pSW0IDacNj+HkklBB88dCMGn6g1PSS7rYl3BEZqtWkSm4SYSiwmNGceaKUZbSSP4aCORyc4PT1CLhm+EWSzDAjKtrVul6fxZdJrr9eoc96E6w3NTEeLTSXC0Q7lCVe9BZHK8YJPnPTBb1TsTVunwoT8e1LpaDzPrNyUMyHURwyA6r2+/eXMqGRxuIzx1CModY/ERzKSMT8pVg01x+nNWi/XLSmtoemLZplRL0SK424rADD29v3IwpIA4wodXnoaof/AGR1yf8As+B/8np/juuwIivBSzdhPC25rgoFWjpm/lm6rtle+YtKfTeSf0+wAe5PIz8jB46js2PqTccNiB/YiaIqwFI2MhttWf75UrlIP7dd0t6zhu6UjznEZOldlS7Ir1UtKnNSz9V6SIjpOHHFfqJQpIzkn+6ByB+3QhrXpXUaHez8itUeYn60AtPSVZ9Rf98gjnIyOD89L7wqup8RgjemYPWjpPcd13M3RIceW6rgFaGlqUMnjOB/Pz076f8Ah+dyN0xYNP0y0MvKtMPO+m7Ii0p9ZaJOdxIRgJwPIyOP361mA5MoJAbA3jCsT8Hv8TubXGJNu9rtzwHI7yXW508tRW2yFAheXFp8efGevSPtk7TO+DSayTGqNbg2hOckKYmOyIzdU3tbQ40httLoQlW9ToBUcjcQParqezqa1U4OZvgva67ED1/qGUXRXubuBVs1W5O6O/48O4XWVSY1OpEKlvUJK4y3NzyVBw5C0BshJyCoHx1WJ7THqu7RU6jazX9Kck16RTajDmXt6SmoyfV9F5pLCUbnHNjSvSPISpXynqM9Ux3UAfn6+/rKf8OsHDEmBU3tL7YrkrltIUaFdtUjXiqnVNLtbnVr1ISy8GWtxdUG5GA3uzhIKVjI6Yei+iHaihdSk2ZCsanCyq8/Lqk+Tb7cNtEUepsiF2QgHe3kEuIyMtZzz0Ctda5XOPy99oxhVWoIEfNYu+7tNqIy5eNOk3O1U226gxVLVhrkKWytaHFOONbspAOwFWSFYyME7er+R3Maa3BA/LKlc6KOYDZbcVVEKiqQNhCiUuAZ2heTjkcfcdWBsiSFdOQYyImrlDZqC4U6+aIaSliO5FfLm1wO+q9vJJwSCgt4487v26g2frXp3ZU562ane9OdfgKcdCUym9xbdGEHAUcAKBHP+E9MDCaR3lLq73GaTTG3ai3qNSYT7BM1lUuT6aHigHgrUAnHuIOCSPPjnoahd49uXfQGDYtp1i5WJTRkRk0aE5l1rJAUHHClspJXwoHHH36LO0A8xVan9w2s7mpdR0v0x0kqNAqDiEvy5N1KLUZHqK25T6BWXlFW4lIUCRyAc9L3Wqw77t/XPTu7u7rVVqZYEamMzZS2KeiJHXL9yPScZG5b3KsIT5STyDyejRsnA5wYhkxv8R+syh326A6XdvX4eFEoldbsVd9KuL0IdbokKY1V32ApS3fqfUSlKFobUhK0rGEkpxycHHuhkxdSj1WnLp8mrt1GK60YshQW0865/o1JR8knAyQfk8cno2865zJra9IwombqxJueTc7sOXGeZWw6W1NMpCSkbsbRxzz46J9CtE6/rI/V7eirZZfpbC57kmShWUJQsJWDgFXgk/zHW7ZxL8hE1Tena9bvZzpJom4bnvFU27VqX9e3VZ71NDygCPTCWCQpI8oWfd7j88dWXcBeGj1k25b920257hdpddfehpcdry6jGJQkKISs7Vp48oWnJ85OCOpGtt1kftEdQa7aiaT5oF02TpyiGlNMpNP9DIW0twJKXB/iAP8A0jrrWZdu3Vb7lIdnNIYdH6YLgRx/JOM4888H56U1thYajn9J8w9lrHLZwIz9NL27NrO01o+jenCFWndUanA1Su1Oh/na50jgF5Dy1H0ifPpJaAGfJ6LLr7g7mrVu0GgVHu4bYh0EBth2kWk56y0/KFb9qVZyf1ff+XS9TAnxFzmdNuprG6HGfh+/eVWqGs+h1/WhCtytQ5qKlEcLr97zmGqa+42Bnb6Ef2BKcbtyty+OoGhdhwdRbSr9Q1C1Itamepba6hSIVzSGmZapilgttuKKNq0FtJVwErO7HJHLaKSwz6cYnk8HqCGQ/PO3b95ibvMpFbj3DR4702mvFxhZT+UsOsoCi5jaN495PB9vHj79W3afp9B1eprlgXhfsmj/AErp9KnyRvbl7FYyhtZSkqSs8jhR5HXRU6T5t5bUfDqAzmV+pmjtb0auCo0e/mvSfaHrRW4LCEQqi0okeo04QVAZzlJIKDwfgkbj0Kwrvi0u55VdqyXKL/2vcpqnlKaSjJUwUuZKkg5UFNjAzjGMnpbZAzM8RlBPv5yqqug5uGruXVbDkEtw5QeFNmvLUaioKBU2gY44H94geB8562V+E720wL41+qWtF9WTOgJs1gJp8asU1bzTlQVkqaWyhwFJQyrcAo7fcMAkDCOoYrSTK+lbxGGe09IVTqXVKM/TKwi2ae4nDamUVCbTZLXj3hGFJJSkg7RyQf5HrGumfcRNvfuq/wAmdx3JSGKM/UjEp0CYwtSPWU7tBcLbg9QoJSQFFZ4UDkp659ALMynO0svOgqRHB3qdrYqlJZgXmiyKc+7FLcOtUietovLUVrDao7rSWy3u3b1ELX7xjx1573F+F13MrluSqfFtSszAnKfyGtMpSEqIUohKgnGdp/p/Pq5LVrGkmJ8AuxddpKvXsF7skWROu2vadtw6RCivNPLm1SGwWnP7ii4pwISg/bOSes825akpiz4s6TuTlwLKIagkuHcQAd2AoAnJOeRtxx082LZ90yMIemGlhjJk2DX7ljkhNDbYQpz3IYabA3cgqOOc/J+/U2VdkKoyEUS46G/JW2yWVqkrLeWzzyQQDyOOMAZA6EbcQTUAdSGD8tqiNUSo0mmPwgimsJfLhZUsOtBWPaT/AHwpQGT5wP8AD0OomV2rQyxMudmnU9vn05shW57g7UoZHKvGN2McckHpmI/GlckZMraFXo1DqCava1Vkpltewy2JpYcWQrcDtVzgYGAPt096d3gXnU6dT6BULPpM6oemqP8AXVNRU4tpaSlWVkBQJBUMpPz5J6PPaDYhJBBxiRZXcZUF1IQIEyDGagQkQ24aJKl7yAQpKi4VHB3ZJJycnyB0f9qmt8v+2tAsG8YUr8olS2YSkxifTgJcdSC4onyhIUTyfHI6XZWHrKgSNulByTt+U2fftUt2LWYC+2GqyKu27DW/M/KKgZqGf86faaKUJUopSpLG7KuDvGPjr7g1u734r1S1wtulR6ZEZW9Il1FtKXkADg8HcB9/nHUCrYzeGBlfjPMDW5XG0zdrX3HUC5pzlhaExGqA068lDdyyZDr7csBR3ekgDCUFOCCo7h/XpidplOrFd+jbuPUKHUahHXOZk23NltEPIQdrK20796wVJUVbsAAgc+erP8SpE0YzA0KTnvGRdl3atUmmmGuxBRY6VcllgBCf3SpIKf69RqHqDWWY7aH6jGkyE49rwwT853AAjrmW9VdUcYx8MTwdw2Itu6Duqq112/N7dqLp/cNy1GSth9dOguOy4hKSHEb29i95GAdpx/PHX3pJRfxO74vWLqM5o3UqXIZpztPYdqMn8iZaSslSXC0haApaVBOCps+0Y8YxZ4iNXl9szo0Ja4DD8JunReg6p29YtAp2plwxqxUocaMJ70nD/rvpSn1VhSgTysKPBHnqwsOk6k23cVSbo2qtXiMzJi5X0NaaYnsOZWpWxs7W3UhKcAD1OB8cdTeOrPpxtOiKCiaocahWzXbT01rFfl3lOkJbj5XAS6xSoL61D9LvptgEH/7YtefnOekrM1iuBiIXJV8W/ChR2i885QadIqa0to2+ph50Mx/buAyNycqH36G1c4yJtbGU06vtLnxI9Un3BOcrEluJBfrFUENpTjiULS4iPAQAoAKTypzAJIIPjr6fvy/a3fMixHq/IiKiUmLVDUKJDQ2ylT0gN+kHHN61HYN24FPkcY8iq6uR7/WE1mDzFPciLzvHTq4qlcbSYl0OOVKNRVXBUFS0hBWhEV9bbhUndsJXlKRjnjPHVrUo8qq1i0H6NWp7Ror65b0CnRyy1VXTEDHuB2A7DvVwPIHHz0xilXf1ghXskJFpyUXZdNyQKOYkyaGUS1TnSSQzH9JKUAAA8LJ/V+rGfv1XU+0kUW36NS2X2YocKWWqbHZ2hAQlxZSHEhQyMr5yE8/PA6ns6rGy+8CUJR6wkhaYO1q7ZSE0CZIYQyj0jPUlbbq+SVIOd2QSkHOE8jAOSequ9BBsG2I1vSqVRZ8mVWKYw7DmEyY8dh+Uj13yPOEMpkLTuOAU5xkBPSK/F6iwBc9vlGsa6U80mXtaVA1NYqkC3681JjLip2MwZqC7lDhXhICt6Vn00AY8gjnz0O3fp5aFcuOjxa3ToUGUZbzsinuxkokSGtpQkbynKNq0hW4Yzt8cnrwov6fA98fzPeNVdwfeZLpdp33a9zNItq7qrS6emI060uZJMpsvqUpKmvRcC04CVNklOP1Hj56KPX1q/wDKnTv/AGTH/wDldMV1cZK5/KAwKnYzxRgvUaiXNDqdfiynITDgdUxEKfVWUg4GVe0c+Sft89astS5dKKhS6bNplmzaoiYEqcceqatqM5BPtQjjcMZ+cceeu1clj/cbH0zPl+sUbEjP1lZQ7Ks2w9ZIF7zLmXSIjc1qWzTvXc9SN6awpKm3SrcQlQCiT8ZHz17GWtefYVJtOmaj3HZelVLqlRbEt9VWiRFyWXXBl7lwE537vj3DB+evMmpQcn6RnS3l8mxQPe87yPxEuxyy5C6Zbes9psPoA2xLbaQVbM4J2x0+c58df1U/E90kqEZci1aPqRW149hpVuznUufO0KWgJ5x0rwUXdgPrOiLGOygyme/EGuitR01G1e0TUuS3Keaitu1dcOmJ9ZWNrOXXshR/wn3HPjqNV++TujfV9JSe2e3acz+atUxx24rvbUGZpUhLbKm47K8L/iI+ce4c89A5qIwT+AhqtucxL90Hd53ZaWwLev8AuywLDdolmXexBm0u3VzVPxFFCd/veSEKw1IyggYKj89aB0t07Yp1vVe79HYVt02JXLhiVeFPYUrZUac56S3HV/4JBC3gkjGDt8c9TX6VUMvB/n+46pSSdRyf6kDV616dp7LuCvL1BgUCJSK9Eq6ZVMp4ccbYKmN8R9A8qdAfHqKwQHQc5ABZ0J9mPQL4rdm3OidHqTSZqKXOoP5gaa2uKAhoMEBRSpSN5B5ysggdT9OSG8THvb39Y24Lp0D3zIl59wFz9ptAi0ebSbyv2TUpCIYbrUCOwwzhBLqvqGvCMJJCCkAZAyMdG9P1y0ZpdlzNYdXrVpNriHT3JLrVUrCJC4zZCVFPoke0koR7cZJCc+MDpMgY5U8yNX07MOJbWt3idvmqlyQ6JQ61VnpVUjLUIa4KUIUhYDhQp5aRt4H6M8+Pnn81DvTtN0OuNVYrFHj0Zi4IymjJo8FMp9amydjZZbQrLaQ4rBVgA4HPGBCEwyyntPyDrr2malaXVGBUKhU1UcJRHeqNyxFQW0rCcJS2lYABI49o8DnOeV7Xu5/TS3blp9n6KdsdSvNMRlCTKoVSK6fHBOP9ClB9wAyBjHjB44IYxzBJBPGZ01c7m9Q59qqratNq5ZtRmerEm1Vl6EhuK6yHFLwX0OKWUoSVYDeT4Az0vLUt7uYg9mF2aww+4K5bxrMpRXTqzRPSkLWkqaO5lTiQpkHctspCU+QrgAdGCFAgEFiYlfx9o2n989otsXHp1ecSrM29WEwZ0KG+l6HAkORktlGRgpVubJIUTnOfsevIPTC+FaeXW1WnbgpzLrJyG0MqWUlWUghzn4J5BwPt1RX9wAxFg1FtPvaPOH2a6b5OrV9XbX5dOnRnKk1DobiU/SKDS3Rl5SVladyRyQMc5Pz1tL8Jbtb0Hve1r/vybQ0zYc5tmmypEyMpxO+oreDreEq+A2nBzwnBHnpIsLKWmBi+KmmQdUe1a6bOuXUWk1erPRp1lVOoU5mBPUhK31xX20kL3HKctOoXxnIxjPGU7Ydbqlbq8i1FVCO8++QYTcwlDbqxk4BOQHCf0cAnPkc9NK6jFGoBNpZ1WDq9GrTdvS7fmQ5cpbbYQ8kqQpTpAQFO42gknnCuu9iXrQtNK3U6hcq25D7aXUKW0obWlJICCc5OFkcjyMDA4PQhFO2ZLZVW9ZWs8+kD7d1Dq9evl+42ahH9Fp5T63Iw9UIUf0+fkk4HHGCfjo7ia+6iuS48KZRXHkhSUszlSWvpnQnlwrQMkfsRnPP8wTVq28XbQmQD2EPKZ3MaasXBEoCrdcK5RAfnhafTjEpGcJIK1Jz4JPz+3RJdFh2+/dTOpTdz1Bl9lYfQv6kFtKko27skFRGPjPSXtashVGxkPU+J0oCqAMxFa7X1UL5uhlcGrS3hHbH0n8EuEubgrclagEoOR9yfHQ1QbhdmUl6p1KrzTPhPBLSmANoydxPCR7gfgcc56oAwMS+msilc8iGmomrdxasWnSbZuN6bVqtEUuU3KlMlLoJGQoLR7iE8g8kYA4GOl5Q6xX7WUtuoMtsvun9dNWpw7vjPKvP+sD/QdHiNRNSlT39+kL6DctxVGpsWtAp7FFi1kFC5zhC3Ase4BJTkjfjkHyrGcjjren4c3dzZuiFHvHTfVjTK6WId2SzWm7rpkxl76Z9MdMdaXRuA8j1EEEAY5AIHU1iggoY2i5KTpJztz9ZtvSnv+7TI1mxrPodwVe4J7MdLD86VHaD5WltCfcSogb1pyQVcKJPWJ0sSNRe/Gn3Jpx2wVqzLajVJoNtXYw283J2qIXJDSStLZKvUQQhRB/V7eR1NXR4DtY5GCOJeb06hQE7Rodyn4ptgdoXchVLDidtirjpTDEeM9XKO42kesVoccSMIUFIS2sjyMqGPg9bdOkOk2oNPptRl2RRVR5Wx5QTDEaQ4hbajw60ErQrKknIVztI5BPSGTwiGPePqcWggdokNbO2LQ+3dSVz5dvSpTjEJC4dNnTn5zMR30lbnG0PqUlJJx7gN3zkAdeRzP4b/AHBVhxV1TLmoDVHcKVIZengTXGzxhDSULTuSpSQRwRnOB1X0+dyZNe2+APX8Z2vbtjtXRm2JtG1S1Qj0movQYdRmRoimn5VOaU460hRQVAOeqW1I2JVlK8FRwekpQNLLsv8AsCr6hJrEF9ygRTMXQmn21VBiGlQDkgslQV6aN2SEBagPcUpT7unqCd5ldOhcnmRKta8aTZMysMy5qGo9OUqcHijaGiW9vplOSojIUUnxk9KOkIaUhU8RHpze/wBBTqVFIHHAVwRtI/cdN4mA5XeEU+2WJVDamrEdl4qSspp7asIbztKSQfg+erK3qdWKfTY79M3T3CtTbiD7EE4OCDxk4GMZ62YxGMSVbMe46mlc2dUJcOKzna2820lQ5ypITg85HAxnHRXaaY86Y5/21jPrdYWmOFOKRhSkkHIST79pURgHkdaIt/KCQIxdBrio8QzJVtUeFTDRyGjVoLTinnmiUKUCfarcASSCSPb/AC6K5Fd1Xu60qrcFh6gSZrSY3qGh1GE6hcptR2f5uSlSlJV4xgYJx150rZcsJKact/sJMq7C7Lu7W7YAqNH7fKw0Wx6rD9VZ/LKejPwpbqkD5Pu255HjjrSugv4TndTVZ0W87+1PtGiyGnkPRkwEqqb7YCSMBYSgYyVcbiDk9S3dXWm3MvH2e1oydpqpjtisyxaTGoerXdRUaeh/IcdTPj0YOnHCE+oVKAJwOFZORz8dE9ndlvbJachis0bTGJVZLqQ4mpVV1youLVx7gtalJPnyOua1jlduPfeU1dBUn3t/nCWq6g6G6VoFLrN6W3Qlb9qITb7TbyyBkgNN5WrAB/u546G3e4G3HEyqvp5pleVzNQkLeekxKWYUbalSUqUJEotJ4UpI4B89ClTvLC1aCBNe7tr/AHZCabSKBY1uZxtRWKw5WZqT4GI0JGNx+xc6g0+pdzd7VVmequXfUGI7yVrYp9JjW9CcCDu9y3d8ko+D/Pz09KVU7/n/ABFPbkRnX9ql3M3ZT57t0Lt2JESBO/IKOw5IdmFspwgSF7UJUBjkJI4P7dJqTX6K5QHbH1Lsu5qXTXwtqRIiveo1IUtxt1Sy5g+7+HgkKPlRI+1K1LY+7YMlaxq0BVcywpLSLgn0eRat/wBuLbjPeoiQjDL8IpbbbC0pfBClENI4BwDu55HV9PsCJDcky7wq86dAajpUlqW4tCFAIyc4OxSRwAAOMJ+eouorvqYLiUUW02LqB/GV9tOdv9bgKtWl3JT5EkMrQ60vDUl93cVpSWyELSnJCSEjwP3x0YO0mnNMsyHHzKcbV9O1Dp6Ct85BVlIUBge0DJI5456Q/TOz6Cd/jtKtelNfb4byjr03SC1n6hPql5OPLiPux5EOlsfVuIdSSAgBBKyvdtyNmQOceQQefr1YFoQKjTH7mhTPqkvNs/SM/wAaGhzH6FJKipafIcKQf2BAPVtX2dWnmuM5t/2npGE2/WCsjuouBuJOeplLkpbmubktRN7DWxCA2jeCcb9qeSlIBBT5IPSzrWpdzTJKJEaFQkKaB9OEJj0YtBXKjtTtSoqHHKVAHng89UC9E2QTjWdY7Nt+ciMa709LzVPqtEeieh7nFlP1SVAf3Un2qSSfkkgY8HI6YNqasUK6lMP0t5dwPxgEt09MYyn0HPhDTgJHBJ4+AT1UGVhvGU9TrOBsY8rB1+0hbshzTa9tKKHUX5pedjuyXSwVkhvIKUjlCfSRwkjjz1x/OtDP/ILY/wD6y/8A/F0v/EX/AI8S09SW3JnhjW6NIuiook2vSEsMqbyltLvtb8gEnnk/v/Po9sZi5rJgB+o3jSo60ten/Df9Rb/OeXAMhIz4BI56djMRbgDSd5Q3brQ8hS6UINPcYI9rim8kbhgnKuQT/Tjr2x7N9LO2K/8Atw0s15umwLLiVO5YMFx+dUoMYuVOUtkMhrctJKllQGEjGSnqLq2KJ5Zd0lYXaHn9ndA9NqsmHUNWGoT9EusPFMFhDDzTrshpLVNcQhIUuOkzm05AKUhSMkY6KZlu6NJkXHRJke46i/bt5RapJiKcIVGqDyWXUFkqIC2EodClJBIAKxzjHXOyzHjn3+8u8oBJPETNZ75e2XSLWe8NCpdoREu0yHButVSeqSUNVqW87HbWpgnIyhkpd45V6S8D56N6H3H6cawXzclC7dYVnXJOgzY8yGG3x/29CktfUSlNEJWhbHpkBWDkpQc46N62ABJ9P2iluq1ae8E/xaqFXK52lamUWoQoLjUQwKnSGKfhM91CSn1FOo8qPqIO08DAx8ddNHrj0rtTRFVMsLTquLoVciwG4j0yY2xClzPTQ4Y6XpDgLJbKwpSlhLY8AnHTVDeANJ7/AMGYxUuQffIl1rVqxd1qaf3NqRYOhEe4qhLiCSuBKmevJrK2kgYbjsjJSFDa27vwtQ4SBglm9trutCo8ioay0u2aH/aKIpMejwEPNzmHDHCw0vK1IJQrenakkjBOcEdJGiqsKx3/AOowI1rFl7R2/wCSqzLjuei3rIoLalVMKcltqdUWZCnY6Ue9onaoK2jIwBnB5PSp1z0d1PuejalWLc2pCapQ1QKk3Gp0uE06pTKwy81l5Q3bwHnEqXnOEJwPPVVZ3B+URYmxx8Yn+6zVm+eyXVex9LLU0Oo9Ys+dHgxYqmG4iCwxhDDint8crdxhQJS4FKxn+91F7ktNNStObqoerMqz7QuqpWpKuJxNNj00NIXHbYSpKljC04SlaVBJRx6Y5yc9NUKME94DE778Qj/Dp191n7w9Dr3i3DbtNsdygRg0wr6aNKefedaUpt5RS2lAAwRjaSfuMDrMWu9x9z2nX4hVr6PUTUYrp9y2rTKpMnSmRvCUoc3lKBtbU6FpKAtSFKwo9eUBGdfSaRr0sffM9Be8rtp0+vzTekU+fQmKpPi0isQor84qdccW9S5CUr3EYKgtIUFEbs4xjqg7DoMmlfhXWTQbhk4dbtwmLDWgNPNoQ2V7SM5WUnKs+cEZ8ZK9X+sZ98w8Yc4mSL9uGFQe2vWZ2k0ah1STbmrUwVClVZtD4XTCEtvPFkkbklt0lA87hgdZ61O/BXg6kVKHqv2mVqB/ZC6GkTmY1SMhtqGytIV/DKQokZzlteCk+0HAyH2WirDNwZOiEjSh3mzvw3uza0NCTFsurW1UapIdCmanWJkVtVObYS0VLaZ3KU4Gvdt94BWr2kbc9bW097P9BLCsVFo2DpxHt2lTA/Vl0WkOLYaWtQKAtzaRuWQtZz8bUBOAlI6jrsJdmzzKTSugDETH4in4aej/AHQaR1NAaTRbs9NyJHu6Ko/UsSMD03HSOXWl7UBaFZIzuQUkAHyUuX8FXvssKsUy7bZtODVW47ZVMetqpR5ju8KUcJacKFKBTtH8856u8ZUUCwyVqTYWVRkRRarWn3vWemqpvbRWr2pRaLLjImTqjTlhEdT61fTH1F4C1KWydpQPI5xx1mWnUWrvh2oz3GG3H3i4X3HD/EKjkkITj5P8umoExlJNV0q9LXgT5pr0xtUinwX5UVz9AkNtl9sYPJUM4A5+5/l0R6aU2kxarFh3HWKnPEt/+LG2LZS58fpI8jzwc4GMc9GeJ584OOZ1uV2S1WZUanrRuYcKWXfGCFFIIAGcYAwB0wdTtSbwqcKIoIVLUmIzIVJfSWYrZKBuz7sKOSckYGel43zEX1K5TVFTKrkN1oG6BDafkDeqQh3Lboz8pSr2jGAABk+SR1JF2fnEN5Iq0VuDSwhlLQkpV6u8jH6gFL+c84SPt0UoFeflIbKK9Bqka57eMiAuI4ZEao/UeghDgHtU2oDhQ8kZ+P36mUO4a7GQ1bU2mPSVR2SEuZ/juZUVbUrSFApGTxj568DGlQRgyO1WLrS/DmUeG4yph5MtUaNHCPSUhQOSQMnGByef+np+aS9wdT1EerWn8p92NLq7rkmnTpDw2U/O0Bk4AJSSPHk8j56ReuRmS30BkJHb3+0N7au+8e3Sk1OfdcyDU5ioiHPyeA0pBQnf7nzgZ9JI8+Ofj56Vl5dz143HXFVuPOVDVu9kOEfTDaCc/q854H7nrGGpQrCDTT4nbYSPR9Tb0rshVMTRJc1qe56TjjO9RUOASl4gneAckfv0ztOe8vvG7f8Au/p+rl0X9X0xkFoKpr0xSolSprIKW4fpk7AgIVwCkFBO7+Y6Q/lIlFSrQ5wfj+E9ANQ+8Oxu4e8NOtSbRvqpO0W58U8W02lv1XqgmOpRjvLQdwCOcZIS4do+ekB3a9+2pOjlrDS+lTjAvhc5WENQ20sQo6iHWnFb9yPWcQpKsAlLZC+fjrKkJ2I4lFuCuVO5mJ7umal6ySvzDU+5vrfSQomUZJMj01Oqc4OOQXCpeFDG4kjGevrU+yoWmOv0qgVqk1VulyfRW6iZGbhuGK+0klx1vcrZuSrIGB5BIBO3qhH/AOIilcaSAfxh9U9CrBsNZpjV/V+NSVsofNFroLTT8JxKin05GzY77gFIIz5UPjHQ/K1b01ZvCo0m2NO6Y3CejJZRGQ3sS8oHJUtvGDkZH7jBA6WoZvvbQepQWYCfP0ifaDVYuN2HFobCC6C03Chpx6Y5G1IPI++D0wtIezLuT1orbMC1dB7uejsqLbrc6mOtQ3McnLx2AZOcEE46YXVRk7RorbGkGaohfgl9zdwTKWlVy2pRoDkZp1wyZryn4S/7zSmg2r1Vp4G7dj+fTptL8EPTCgtRK5qdrfMDUQ+q6KXDZhMO8597r24/1GCf93UrdcOEEoHR6gAxhVbvbh+HHpxchZp1v0K5nYbO1pUF2VW5aVeClTUcKaA8/H7fPTiRqXVqPbkdWn3bnV49NZYDcaZcb8W34zTWMJSkOKUtKADnBQnj46U5suI1n38oxK66dlED6nrBdtYmOUpGq1hRmyrC4lo02bdU3BzuAUkJZCs4/WnHn9s8oNAvW6Y6AxTdTa60pC/83rNajW3CWPg/TxEl4jjGCB568lKp/cZZeznmcry7c79pdlz5FAsbTCgvykobeTMt5yr/AFXuT7HZEhwLUkjhW1KTz5HQrp7oPd9PMy3Hu1uzadHdbLkmZb921ONRJPuwSqnHJaVz4CtuPkdODKMmJOSMRm27obeMGX+XOXjbVo+mkKVHsuiMx1hJBx/nLwdVnAxwEnn9+iWF2qWFLU5cN1z6tci1tKLjt0VVx5CEYx7UqUGxnnjA4/l0OrPAgnYQrsekaGad0iVGptSpv1iG2WUxLdhetuKjyVBtO1JA4Bz89TKreKnFvIo9izzEAUyH6vJSxlnzwhIVkEnk8f8AVjbcmCBncRe33orZWtV80Nm8qQwEREOIjLpciRFfgqUM5aeQ4FJOEAZGAdo44671bti1atoJXpjrpLltKBH0F8wkVNHjG0SWy1IAI45Uv+R6W1nmw28ciELtOGm2n9nX9TW6pR7DoTtxMNOMVGUeIjMtslsJbU2lxS2lYPKilYTgEBXt6Z2j2jNlKo861e5ax7UrMWSpLzMimSHEvB0f3cBI9vzjPB++erEsqTcneTPTa7AYGnvJmodn9h0O0pth0/RSNU2prnrLiy17Sw42RsVl3nI2pICcg46y67cmkNp3nMRY9QZpUtLf0zSKuJjlPSoKypxMXf7HOdoUPbj4wQekmv8AyX11/X4ynxl6SgoRt2+HrmL+s0ruG/OXzYcKj1OnpdW43Np/prRtUoqyEpUXk5yThQJGcZ6FK+3Vm34qLy0KZmOT1KCJlvoUhwYUUKXhOFcKBBJ+Qem69B0WD385wnRrQXO4nC+dI41N+sm2xHqEuVHZWpFMcUHvqV7cpQlZUgDJwDuPHVHYemFZ1Bt2O9qVpbUrTDLaELjF9l6U87t/iOIWOG293CQoKJ5+w6aOmAYEGaldao2rmWxtzSu1Kuu1aLp3UarUGW0OIcrLynWXc8gp42k/cbD0f0DTfXCq05EehWUxSonlKYqA22APhW4JT4/boLrhT5UG8Pp+nNgynEMrb7W9Qa+W59S1P/L0uAbkU5IeCgDkAbQEnBJ+/wDXq/8A+B/cP/lurP8A6gn/AKup16px3l46HI3M8ZIncrckW302zbUGmwoLbJbwhoPLwT+oqV5UT8n7fbpc1ettyv8AOWC4++4pRdLpykDzwAOOrsYMmrqFZJHJkq3arTI6WazMojQmtJUkSfTUpKyeBn4z8dMWM7qpS6fGmVCpTKZBcWl9LT0he7C20LQtLJOfchSCFYAUD5OOlMM7mMZVAy0a9h95dS07uahak3fJevW4aApSIDl0SnVJUgpQGm1NIUkuBDjaFjevkpSFAgDq17rL+1xu2ejWnW7uetupzrjIn06l0yc+44tghISthpKQhttOSj7nasckHpaouoHE8NbjDjb4RB1Jx5cmk3jGrjsxp1kumYkq5Uh1SMDcOP7nHP28dGNi3ZftDmybhgXnUYQhNB12UhxaUKbWAlSSUf4kqxtJwoZHTmUTWQEccT0/q17aAa4WcmxLkoFwOPXouNCNYptqqiT5cd9DTLUEPyV5SrKv4KdpaSpX6z08ato/209s1jStLV9vM1uRHqbNSYojzv1Knltlv0JRkbwltSfSSVJSTgheMhXMVlmFwZSlZLSxurW6/JptytWxdUqgNyfWiVikTih+OzHIUUusKCf4jgUlopCuMKUFAEdBnbpoBDt7XT/Ltbetd7ah3m0UQ3zdtQ+jaeaWSpMdpkIDTKVKTuSU5HsSPB6CsKGBxztn4RjuyoVBmitJYOpy9K4xvujVG36lUriklNMdDpEdnc0EuHaf0hQyM5BwSMg9Gl316h3/AHPJoNIpFTTMlNyoU5mQwpvO+E76TqFD2rQpTIGR84CsHjpzIAcKdhFqx0+bkwS1K0n0A7r7Ps6tam399FNpMBh5tiLOTHfjulKV4XvSTgKyCMdRO4i67TsiqQ6hcsGXMpVSr5oSjT8LPp1SmOtepz7QgOISSTwPPjrArrgMJpKNupzLrth7Zu23tDi1OzdJ7rnKeupxpDseqylSw64MhKkKDaQMhRB+PnjpZXhB7Xbb1yoOqvcTaTTtZZtFMCnz50Vx9xhbU+Qlxtsg4SopWg887cY6zDsSTyZ4siAYOwjHrHdXo5flCh1xFfkUaDQ5zLi5VfirbbkNKDqFhJAOVbVf9HSf7eLR7w27Qt/+0bFoyrXt9p5umPu7225DDzCmFLCz/EwttWRkDyOOOjSsKuHi3tLHUgiD7o9OtAbds6valdwF00y3XbgnOSqgYBUmOXwsexpofxJLiwnykEAnPHB6MuxPX6drvopNuCmWRPt6jRqrIhxokhCg2tkYKF45AylQ3DwFA4J89M6xS9Ax2i+kOmwsTzNKWEmRS5cWPS6e+tmel5h6Sw0QlglKdiSpW1oNkg7lbtw9gAOenPTdXolWrUi1INzW1LrUGOYiobEx1SmOAUqcAb9pwoe3PjGCc9QVjCgy5juYkNd9erouSn1jRu49U7bs+s1OKQ03FjSJW54Jw2TJUENN7/TB+VDkAE9J06/ze3y1LcZvGurTCdbcUzIjJlVX8zQ0tSFJbw0FpXlClHKePGAOqb18WrTiK6by3as87Q81C1x7fb80mjwdRptJrtJuuM39NQJRTKTN9VOUpTtz7gecpG9JHAyOvB/uQtOx7S1Jqtk2RUHE0dMxxLLT6lOlpkFRQnOAdyRxjAJIycHI690Vb1ghuIPWWI7DTzFVcuoFDp8JVHfcqEVqSFJ+ngJQlKk5xkue1alZGcKJGT1T2DSau5WkGIuQwhSvU/M5shbHptBQ5JRnJ58c9X52kQTw85l221VKs3Mdp1VAU484laVxSHHSCOQrd7Qc8HHnHHVlPu666fQkW7bNSmuRUBPqpYWkrdHIztUT5V9kgcjjocbw7K1YDVOWkuil668aiQ7MtSittVOuPpjRU1V5uMlbnnCnlJ2gkhQHjJIA5IHW4NNvwK+4CsU4s31fNnUxIQEoShL81bJx/dUENp5+cE9T3dStJwZSlBtXYwd1b/Ap19sq35VQs7UWlXlIYWlLNHgOLhvFPOdnrH01Y+xUDjxkjpdaxdi03RvtFoWsl3/m9N1Bq9aXTZFmPMNbo7YL2HlFC/UAKGd4JBB3DxkHoK+qWzibbXoBJ4il0qdXOvGNalHuV2jitf5kiWnaooUsFIKt2c5zx45PB6j6vaR3loBeX5XPjLjqCUOR5jBUpp9IHDrSyMlOfOfclXB+CaCdQiFUA59Y/wCDV6/rRodBVVZCVzqtTPp11dtsFxpwEhSVHHglPIBHB6WEnt/eptuum6LpiNztxLKYL+QpvbwncpIKVBQPuA8HB+MTKQmRObVcaGZMZOY6e3CiWrddQTatmtsia5DdmyHIra17zHjlawAOStQScYHJ4PU/WPTakakUanUiRcK4CKS6SqQ8lKHSpaVZj555/ve79OVdAWZXDCaiOp1mX3aDblJ0fqn5RdV/VGrmnSTVaHTmXEx4rc/0yDuJSdwUNmdpGNuTjrPOp2n9lwKJTNRpEmuVG5ajPdYmwapNbdaivt43NhGPUcJzkEqxjIIOM9P8TbEqrsySffaT9EO1zWvuGlB/TmyajKfK1vtyqowpmKAgf92KQnPtwkDO7AGOOmJQPwj/AMQnU+vLm3vS6VTWgrb61x1kFQSOOGmw4rH2BwAB8dLPUJVnMsqoZjvNVaM/ho6h2Pp4rSvWLWudcNAqmxKqfRaSXY0BbSlLaX6ri/btKlkfwwMknPx0RWp2Pfhh6C0yVbF+S6HX5tRkokqRcc9M6oKWnICG0MAOJB5JQkYV85+Ev1L2bViUL06qfNGvYLGhenzUWN2+dnNVKnCUtTKZbDVMbXtBJ3SJPpr+/ODk+OuN0a4XhaVzuzK3N05sgS2MrRc9xu1WUghXhEFkN7Vc59qiOOkBDYdzn5fzGllUbSll6m3jdjxUrUvUq4YZCQhqy7fYt6MT8/51IAcKTkAFKj4zz1Hp2mFw1qofWo0TttEhx3ip39XJVySWTt8hs7UDlOQAvGSeqEqCDfb5fzEtaSYbUnTPU5VPTHl6wVSJTgyXEUy0ITFGYI4V7fTSXMHJ8ucnB6I7Y7VdIl1tipXhT2pD7zaFqnXU8qctBIJBzIUo5PA46PIB8oismXBuXQ/TuRLjVdcgvus7o8OiQ3HStYASlW1ICce0gEkA7T9uqh3uPms0CUzbGi5XKJDrUm4Z7cfCEpPt2NpUrnz+oDrAu3mnsjO0rtU9Vrkvq2oUWlM0lVSoikOTKW9tdYjlwhz08JVv5AyFKweMgY6EK93KVN2gfnJ0DmVejTt0ebJoVTZfeU0AFb0MrIQpBJKcBwkbRjOcAtOdgYS87iNazq7b142/FrVtOfURZTfrBvZ/GAPkLQfcVA/sf5464Vugwayj0JtFQplJyluSzuScjGdp4/2DHU4JU7xzAEbSbAqUqAUkxUJZT7fRipS0ocY5IH28eOq7Um9YNvWLNmUrTitVyQptxJi09CVuKHG1GSrkeeRk5+OtwCYsqYpaJ3C33at6Tp1Z0ojxWaW9FZDTT7jq3A62klZKtqR6aF8pQMk5846ve6HvqoGl2itx1Bmm1Cm11p80aK/GSVoEhSSfXb3JBW2EBSgsJIJTjOejFXiWA55hAhFKy5/D/wC3jR27dC7TvKs6VwXJ9XiCaq42MtSZSlbtxUtCkuEjcPPBH8un9E7NdCmKlCnC2aofTlBfoqq81SVDaoFO0ukYPyOc9B1NrBzvG9PWCmTFJcnZHpYh2Y/ptfV3WZJdkur2USomTDUSs8rhyA40f6AdKbUjQruSsOC5UW1WLqDTYaVqUzKbXRpwSoYO1JD0ZSlDjCUtk/zx02tgRqJ+sWw30wGh2RblUpX52mjVC0ZDLyWFSG6gytltY2gJSpK1tqUrJHO1Wf7oPlqWxE09gUCdAuXUOtSTGj+q5GqhbkKeyVAKCP0+faNoySAMZ6avVtbXlCNvxibehSi0qw5/CKDVmBphd96w2aNU6g7GnFpTzDhWXVuOJBShhsbUp2oHIPG4Y89FcPQ3tX099O5LlvR5Ej9Yj3DWVsgH4AjhQJz/ACOf36Uz2g5HeJr6KlzqPv5wvpGoNAEdcbS/SuvVgYKkyadTvo46vA3etI2AjOOUg9TKce4Ct1RynyWrUtcBn1S+9IcqkhO5RSE7UhtoK4+6h0psZzYcmXKAowg2lzSNBarUKe3HvbU+5qsHUEqjRX/oIifPtDUcJz/zlH79df8AguWB/wB51n/2rM/+Z0HjEfdELRnvPG7vd7MaZ2yChU+i6aVu3fzOK+8+bhdZDzyUEcpDbritvJ5OATkDwes10qVRWabVmK3RVuvSI2IbzbxT9K7vSASn+8kp3Ag88g/HXY1K268TkoTjDcxndstQ0XYROi6q1yupaTJTspNDpjMtcxgoIcSpTmA2PHIVn9vnqZrtdtBr90Lj2TBlwqHGCYsFyY0Q+plJUUeoncsJKQrYAkgBLaOCQSRZe+Zo3fcxaVuW/R5LYerXpOfUbfXkI/hEg844O4JB5wM+OMnos1h/M9V9Z5lz23U5NTpNPjRY8GdPmKc2IZZbAaDigNwSQQkYAx4x1mBHHA3M9O+y/wDD3sDu3/DI09qM+1JUh+2p1cUzG+qdT9M69LbU/wDUbAglj+CgoSlWUlR5O4dOrTft80ZshyjaT0aj25FbYZQ9T6RUmlvpV6RU436qllStgWp1aVEHCvAOMCO13J0Z2lACAasZj0HahfMWoyL3g2tbL82e6mU7NhVctLU5tACgVNA5wBzkeOhe5aTW7Drq7u1bisurfUiG9M/O3Km8te/a0PTwG2wVKxuzncoD5yI2yAd45NLERLLr+rGvWtTTtj6zN0+zaH6T6KO1SmmZNSKkjK3d61FbWFbQoBICgfbuTnrYHbXZ2n7tzsvRZzrj6GW3qi3KaSS+GspbayONgW7nzu/lk9UIFUAYibd2xNZyKaw/SGvrnUrcLjaioHIJJwQM/GMDHSw1tt+3o9soq9TjJVFdeDMtlpamyFHO1xJSQUqO0jjzx05BnECwgKTE5Udc+w2069JtO5dWodGnxHPTkwKhcamnml+mMZQ45k+7BGRznPX3A7h+1B+9JVTHc9Bdth1ppCIrFdaCkvZTuw4h3ISEBQ+/u88cmxsPMWPD7CdJXc9+H1RJDFQnatxXyhpSE+tXnXgSXMlWQtRPtBH25OellaHe12I6QV+q16n1utXhKkyFFl1+K/UdiPgN4QAOTyrgnoMM/eM8q8CRL0/FAeq9mw7esntMui7zO3utSazGiU5Dmxwp3qSorKMfHsGQMjOeltV9VfxT9fG1x7Gpdo6fUuQkNJlOlc59pOPKXHU+mCP/ALU2T9uiBRPvc/CCwLxe1b8I2k1We9q73ka7Vu7ZqFB12ZJkqhozg/wmw4VKVk4IwlHjhPz016nW6hphp9TbI0mpTlPhqqEOnQYlOKkrcjh0Ie3DHgkDJ3DjzkE9PNgdMCTEHxBngTbeklZsesxks1Bxl1MqptxW1IZztW4hS0pzt4B9LOfHA/bpCa2/5ZdHPxCNMNIdL6Qk6b6jVKpT7qmfQNOuJmIaUUFbihtG4JbPCM+zz565dFZWvS/InVsdXfUvBkWw+3S+LS/Fhu50UqpOaXTbDT6Te9DMRup+r4CG9n8RKEkhYTuA43fHQn3cXnpjoDXZtvSKHUZcWVfh9Sm0tRekxIbtPjrVIbYKt7jQVuCtoO0lROPPVoXXlR72kpPh4b3zFd2oVe/Gu5ihaT2d2zptaN9O9WE3nSonowFR3djzDYLzRSXiFNoCEuJSNz5wpZBHmH+IfpBqNoh3K1Z3Uqh/l8K5ZEuoUhqK4CXowkraGf8AuasoGUq93zznqgEL5c7yYKWOr5/rEhQqU9WakxbmnsZMyt1BwMIguxkuFKiSfUDiuM58/wCqM854aS+yjWWFp/VLpq8UpudfsapTMltpgoKkkuK2jZuIGcZHgeD0uy5ayAe8VawrOr3iLF+j3lp7JchXpS40WrxFFRieuFKwrATkjI5zxgnGQeOrrT60b21GvFm0dN7XkV646q96TFPioLjzvAAG1KRhKeTzwByT89HrGNUeoFgBE9K+yb8Han6T0GbeXcde06RdVaioa/Kree9NulEPNvpUJGDveS6whWU+0bce7z1sy3KZf9nWpCtt+spuIxStKqrViph9bZUVJCw2lQVtCtuRjIAyM9ci23xTvL1XQNpw1Buq54FkVKvtotFKKbGcfZEx99KX1JSShrdgbd6yEjP+IffrC/e1SbCm9vlo3NqjfMqRcMBYhLrdMp5RImOSlh18SP4eVJAb9NKQfahCQM/PunwrYxuYHUqXrIExrZ/bJeWt2sdPT23aY3XJo0R5hUioU6kPyPoyFbi6Q4pKSOBgKcSDjyOt/v8AZleWvWgsOB3G27CteqhWUtxj9ZKp8kqCEOtoZ3javI3IJxtJB8A9XG5axhjvIq6rbEXVz3l9pn+GxYukFjQ6G29dV0PkqXJiWnHZiLQCQpS0syFKB4z7N4XzwD46a+meif4fiURbBl2bANSZkmY1StQ4imqgH1ICVKCJKUlfCcYRlHPA659lljAukro6Sqt8vuY07M0D0woVfanW9SZUdmnpUpuntPKSwyFg5Ppjj7+fGOMAdI/uf7fuz68qx9E7eTjNcaSG0UuzkGovJIUpfujNJXheVK9xKcA8/GF122u20puorZSGgNaGlX4f9qOyEXRfgRKpj/oy6bctYEZcF7AK2HGUEYdAwVNhSiMjPng0jV/twi09+qaK6I1WbII+oTW7RtDeVFIPu+plIQhQIxyFZ4B85yxvGZvMcD8INfT9PUuQN4b1HVbW6PQ1VBnSG3LShtx0rRUtQrjbY35BIPpsIUAfuC4POPv0H1zWNmrsONnu5ROlApV9BpNa6pmDkZH1DgfHgEA7kjnPRpUDvjPz2E8z42Eg3JS6TeCo7iNALxuNbS23frNVrrWyyT+oZitKdBCscp2Ac46JKFRddHAiDbsezrKiR1laWbKtxtbrSRwVes+VAY3Yz6Q/l05axjznP5CLa3HEuJ3bpWr6aqNW1Cvy5rqbhYU+KzWHg1hSykbY7Wxk+Ofb1xsPtZtS2qEq97TipYZaK2hApzSG2uG8lw7cFZyce7P36YpJGBEsd9zCyHdmnrNrQa5QIrs+Q+FulxtQSJCAU7EpST5GCBwMk+ehb/KBfZlNuW3ZlIgxHZJekma+t6QtJSckAJSlOOODnnIz1un/ANoOfSXVXvG49RJDFs2fUX4qFSxTluMSSlTiknapolIG07inJzuG3A6oYGn8qlT6pWrbWluqtJ9Jcx+S4pDy07yPUXyvkg4xz9uizjiYOMGXNVqWltsw5U69q+o1SUyhuKltLr7+8LQTlCApXCVKIzx5+eh26darf/so7S7X0uqk9woVOU9McYhuPMBKUHakqLpAVkZCMe74PXsE7maMCD1260XHKjVh2zLHt9LtISz9dTZdRdDrbPvWN7qWuFbScHDhGACOqqzddNKanYUKRc+l1dplFqrUrfPhstVKC2laMAq+nIWhkhxKg4lGNuSQnHWgEbiH5WHOIZWbp3RaxbNuUuhyqVW6K9EYZenUZ1TiHHG/pwgpdaOxQ4Iwr3e0fGeqG3dOLj0a1ep8uxLhqrVCrYqC5VEnVR6VAU43scwmOvcWSouK9zeAORg56xcWZBnmJQ5hhfmvFVtijpuOl6LVC4Iza0B7+z1SYW6UkqCi22s4WUlPI3g+eAR0V6RasWLrFabV02k4+1uJadptXYVFlxXEnBbcbV/eGPgkHP8AXqeykgZBzHVuG52l9UbWoa3EoqVPd9Uk+9W5BH3x/t8Hz0L37pjQ67Z1StliqLabqUR6Kt1A3raDqCklsnjdz8jGehVyN5rIGlRZF4a8aP26xa2n1JpkinxkIajuzWkoXDT9i0koQDnk7Rjo+k6v9w172i5btfctqmfVMqZW/AS6pxwKGN6Tv9ih8eR16xEclid45W0KABI1cvGr0yEr+2urLUL1VFwvlMeGsEnJAyM+c/BPOM8dZ+1Q0r1HvO/VXFp1cV2Xt621+ltXNKlx6XRn0qH8XhtDchtOFKSNwWFbSCrbw+h9PlxtI+oUHz53lYnReoVCOu0tddXqZcK4jyXVUVtxc92PJSho5cQwnKlpUhK0+oc55yT4SXedrRqRotdEKj0i0Ihg3OyZ6Z84xmaoh5EjylGC2faUhKVH1POSrHTqtCtoUYmaWtGXM1NRdA7zqNAp1farziJc99t2fDqb/wBMhhk8rbCooC3HAMJSVOFPknPgsmFpdYNmTKa1Q7ThIkLcUr6stBTqsIWRudVlR8/J6je3JwDKVXSJeSGmoaFzqnIbBA5DruAP6fHVLGua3IFXW+sKdDyG0stRmVOF0jeolPGDjPnxx0KpqmM2J81fWqLbjLLVSbg09Ly9rbtWmhBXknGG0AnH8/t1w/y90r/xstr/ANK7/wBXRrTkcRRsweZ5/wCs3aFoO/cNtaYXRq7WtVdT67CTJrkWHc7VGiMREhtKFhcltKWgXCPSjhKllHuwAAVecN12MujahT7ImExPyqZIZdbUSXWyhwpKEkjlXGMkD746tR21FX5+XvMndECg1jaSJlwmjBm3oLKWGVrCEsMjeokeST8qzx/P+nU2058uNKE2r1RlqO0olUFs5ccPxlPgc/fnoyO8VpwMCds0L0VI/Iac1GIztfYSStWeTg5JP78dFenmgGsGtk1n/IXpnVKjHQlZ/ghS2XFIJCkoWrjduT+nJOMdBkjcmGiEHmewH4cWmXcDpL2Pr7e9TrCetKsP3KqqNSXpDLriIqmWfUSplJUHCpSV43EbT7vPHTXhWu/RJcyXOrzNRS62I4d/K47D6UDfta9VAKiMrPCcYPOfjrn23AuSsurrwgDQlqlWvL8shW+zeU1FMQ36TsZbinR6gxtCSo8IAyMY+M9RpVuUiWtcOordleFhEkkpXyCAfaAcKT/Tg/HSGudsZmipVOZ2pNsUSizW5ES2IbbuwpLzUdKVlOSQknGcckj7H+fR/YzMeKqK1HgyEKlKO6oGaRsCT/xbDaFZUMj/AEnt938utoUs2TNtIC4EI7d7kLc1O05kV6haouRYsNbrQrsyk+hGW8ytSHAgqcSFhKm8KIOMpOPPSVvDXiiat06u6VVLU245MpxhUf8AObQpbCYbD6QD7Uglz27jgOLQB8LzjroAkHPpJHwR84tIUTS/UcMJqGmduVCmUtTkaRKRHaZmNvBfpNsSCpbqfUCWyooSCRwrjccsHTbtW0NnU6TWHdNKSGluhSVJYSPp21HCQtQa28kHnI84+Ogt2BGZ6snO/EL4eheglIbLlL04pa0s7m1lClBIPykq2pGf2HVYbB07hyFKpFjQ2vUBbBklb23nnAUopH2zjPUhs0jmVBMnEkotKittIdhwxFLOfS+jy0pHPgKTzyc/7+pEeh1OEN9OvGdFUnj+MUvJ/llQz/tPSRcwjjSp7QU1X0nvbU9qBS512xWREeDiJKI6kHzySnJBPj5A6OtO4YsmJV3mtKqXcc6c7JKzLCEOhKmnHMb1KCSFrbQ37RkFaSeAT1TX1AxiTvQdWZV6auuWfqK5Dq1ryKaUVJbsarwHSx6TaCQhSG3FKbdSvj2L9w25BGenvfundu1uq0jWGfdTiFRnQ/CqVRprT6ozykFvKWkqC0bkEpVgj9Q/cdV/e4kwAUY9DElrbqEaJejd1Vm/JqlOyvp3JtvUb0MMBC/Ty+rd6avUUkgng4KcEkHpVXLpBS731o/y9vXJKW+lttym1G4qhmUnLOwoKTgJaIUvLaUncTk+BhqZUbxLnU3ljes3UOuWi+1TLsrzEmItCUIhpSFNqwMtqaKiW+PgcYx9+vJL8Ym5rFuPvPuW0tT7XrDbECOyzTkyXdqWY6kIc3sBB2bC6VnckZUQdwBHWUrhiO820uUBSZKtfTqyEVuRdtg3hKpzsBoLgSZElsenLB9qcYKsYyf2PnrS/aprHeFNtCTZWrFcp1eqpfUuHJlS3VvFkpGQRxkA5OcHyel9ZQbkODg+sR4n/F1yZlTWmam5daLgfrjKyl+puB1htWChG/BCQefA44+3W0Pwk+1W/hq7V9T2tQYtDgkzqZDg06etiqoKFN7ChDjYLjfBBBPIIKh469c3h1Szpl4AnoRGvbUfT2cuDe1B/tDEaQkmrUZoNS2knPLkX9K8Y5LZH8ujm1bptu/qaajadwR5Udr9e04W2fs4g+5PPwQOuYQMahLlOdpwuzT+070pT1Buu2WarEkbFPMTGgpCyk5HH7HBB8ggdA179t9Kkv0ybRktsxac8h5cXYHCtG7CgnfkZDZUE4HnByMc6HIImFdjF5rdoAzdVHeZi6j3nQZcJ714E+kvBiRGOU+5L6DwTkgoUkhSU8+eFvbmon4gOkbyFUfUK1NUYDDqmhT72hmj1ZeP7olNgIcVj7pIPkdUhx1AxaMH4RaotOyHI+MbGlndpqjdkGVWa7213JbkulOFiTT5bqZAUfTCw4w817XGz+kZCSFDHTVb130b1SpCrO1ApFPkArKTT69HS6gnctvIC0lJyplQBT52KI+/SSPCO24jdIf5ztR9Cu2FYcjVYVGPTHAlSKKqrSpMAEk/pjephX/J/Tx8dX09ygaZ0haNMtHWRCjKytunIbaSvadyVBlGArHt5VjgHJ89eFmocwCpiCfod5Vi8peoenViUClVqotuty6xcFJMqYGysOBKEoUlJO53yVqHBH36tWdL9Y7jqTVBvTXK51K2iMKRSNlFSFbgkIIYQlwJ/mskdUJp5PMW507SZbvatpJQ73WxcdtQmpbbqGXqtWXPrFtncdyw5IKlK+ecjq7Fe0Zsu40wq6lU+PyBFpDJcckoRkZTtIGASM4IAzj56MEsd4szk7qHTq1PS3N04qcZqGGn471Q2kOlIyMJQVEfvnHHz1xTXNVqhUag3a85NNgBgKdfjRG1upbUQFcq3BICsAHyc/t1igATCd5C+hvmgQmYC67PrEebI2PTKk4grjhalHKskApCkhPCVHKh8Z6G7z0o0qp1Mn3RqHV3XZDsrf8AlVUqq0QiFNBRcDBWlrKlYBJTgn7dGjk/dgsBnJhJHvvSO16sh1m9BLEeOltyHRgZKBhQVvAZQcKIyDuUBgDjyequZrnUK7Op79m6Ys1GHBLdOUhNRQ06PYtSXHGkIUpBwpJwogj7HkdEE7tPEgmVlZ1f1Cm0yqz7dl0eC1CfxNFNS+5J3cEFD7mE53BJCktkAp/20c+lz5tnvagz69W3HJUFhTlJnVJ95hL6ioFwjckK/WTgpAPGR04IBgfGKNo3I9Mz4i6a1t+baF9Uo/kUaM4iRUlQl/RRX1BCeHMlKSnClkJUSOVfOOuVyOaZW1qfUdVa5qnGfaNPTTBFo0dyopYTlAJC2EqChndwnPBzzjrxPYfKaBncyJLvjSi3a5cE22P7UVg3LOa+qdRCZbajtpSpG9CXlpUpGCCQMK4yB8dA+t1Jp+pnb+/oTaqZEBIKQ1VHk7w0G3QtJShJChlKQP1ZBPk9PSlmOTJn6qur7pyZYWFp7T7k18pf+TtxNKp78FCnpdBW5Eltym3U70uqaUn1EltQyF7scEEc5nU/X7Xmx9a6lpWzTJV20igUxdTjz73lBtxltz00vBiWhou7hhIId9XgJwRz1Oy7kHmXJYHUY4jF007idL76o0eRK03uKIzUpSJQfpkJNThFt1S3kupXE3qU2d594QMEe4Jz0RUS2I+n9NkQbUcpoiyKxKlbN7qT9M9KcWSFYzv2rCtqsp5xwela/D2MI16uJXUzQ9pq/wCJe9i6q3nbUllphEmnQJ63oM0N8bHmXtyCDnGQEqx8g9HNz6iaU05+QjUK+aXGeYQfUgxJBfcQjgAltrc4Du4GU+T0gubGyglGnC4cy0tW3rzvKDUKhCqrNHp9MkJiqfuelPtTXlYyVBlRQnakEAqVjJ/u9fk6VoVQZL1Mrmr9du+SzKAMCguemy61znc3GAKCTge5zgZzz0XhqhJPMHxWcYzOlFud6lzUVTSXQmkUAsvLfaq9XaD8jaopCUq28qx/rOfJz1yuSk/25RSrX1NvioVKYI0iWxTmnVRowYStKFZbbASU7nPC1KJyfOD1hszsJmj1kKPbsGxZkGgWPaEViBN9d6XJjJ2NsrSlGzISAFKWVfPwg/PWNu/Gi0+v9wlvx62K8lNPo5ebMZ30oDoJW6PUUD+tO0qAPBB5BHW0Hz5h8czY9bv2sW+u3KFGoaRHrtQEAPJUFJaSW3HPUOAAU+z7/I6/Jd/yTecimwq1TpdOplNS+lTawHnZSnHEOtJSkkqIbSnAHOSeekpUTxPPao2MEa01qXR7SvCs3La1UlQp6pT0d6a63FbixFsbQ0gLKnVqBSohCGzyeDz1muv9wOvutOmtrWbp123ToNIeglhdWuSpqpsmmsoWGkglHv8AUKWg4FJSMBYGDz1WKwp3MR4mrgQbsvtl12VRFx9RO6JuOp5IW9DtaOqTIcUkk+59Z3k887QkdWH/AAYKh/8AZDahf+gd6frUdpDYods5h3206N9kncd3X1qD3HaPVWFqJPUmbFbjVV52DOStG4qdU0hAD3t8qASQgclQybX8Rr8JPtPubTGqV3RS8aBa9+MzJNQhGbUkBM31QXHIspwqK9u5J9Jwg7FL2qyhWUjr2VydiJQazqZANxtPFbUJ+p0WrIoyWkIZbQhSH9qgt7A5UVHnkk+MdSrfsypio0qu0Bh4wqgVlzc5/oEgpBC+PCSrz8jB8np+2Ji4PMeuoVty+0a9reREjM1W4pjLdVbrD6QuK02ULIYEVQylz9KiXFE4KPaOevZfs8rNu0bttsGtpnwZFTuCkoqSqpGgiDFfZdQhSfRbxhCd3qJPJJLaif1dQdQutNpYgCNtGYupxqogKVWUbJC+Ex1jL+fPI5xj/d/v4qV9RIbfYeR6bS8pb5AWR4Kf2+w/YHrnhdsRxO8p7guWmU2e9ArVaZjokIz9QUkqbJyQnABPkfy+T1SXJrDalBprtda1Sp0ONEe3SHltqkb2wUp2pDZKsk5HA5JH9TUeYQWBIknSnuB0y1UpU6RbtxpqTlKmKiSWH2lRpMRfHsdZUjehWOdqgDjB60f211+nXLBjU+S2XYkmoPRvp2VLIQCxkLX4UOWSMjjJH36q74kw22zFfo9286kWL+IO7NpqZ6NMbhtJ6HUGWJ2xpuqsVF3Z7QoOHc284Sf05VzkgHoC7V+0W7LB/Ep7gL+qNLhyrEuKlwmoKp8n6l1UtpmI8pJbXlWAkqwon+XVGQVOOdoIABAPxi979btpvbTUroqVBpEdi4oWqkO4aRQXFqb/AD+OuG01IS2EpJCdzqkFWNuePPHTI05u9wWwidcMB6DU5KFLl0inTEyWYylqUoteptAUE78eP+vo7aw3mJiVsx5RCiy2dSKvdjNPZpkqrpmrPpR1hJlMgkEBBwEuIAByFbVADgq8AurNIl2dX3bZr1NkMSUZWpDrRCdp8EKHAB5A+cg9ci2s7kcTp1ODicS49sUoNqxjysnPn/d19lQQtSE4wT54G7jqUjEoBn2zJWgLDRaWhry3kkeP9vXwmry5u6S5TiylzKg0HMqHn+8MfbrRvMMg1ens1YtxpEx9TSPeWlqKv5ck9LPuL1o1H0ypUZdIl1GpRqXFqFVehz317XlRiktNnGAEkLA+c4H266PTNrIU7SG5NClhvGhM0zk9ytnOW3bd+yLXqdckx1rrDbzrQgREltTzYbScF9XuQHAMDcDjjq50Q7dJ+gtjOaZVu84lz1GgOOtC5FIUqQ82s70hRIKgUpO3k/3env8Ad1fH9oCrhtMFNUrNnOx6rIoQbdlxZA9Muvln1S64E7SsAgE7vkFOQMjHQpM7Yad3E2fX7Zv3TSlXdBt9IadTXYaG3UFaOUsLIGHAPdvaUkA4PnolfKAHntFshFhKzzW/Gp7Tkdvt4WtKp2nirXXVrdgwG4c2Qyv1E09AipdBZ59VxPLpXySArJ3Y6xhphXtRtO7ybvFRisGEw4BIW8ClO5JAIBGQOcHH36qGGTBiC2GK8R4aSavWLq/qHTIdf7f6Ber4dXJkx5C1xWXlIQpait5kZQr2EBSspKsbhg9bytGtsauGKrTDRn+ydvsKaamUCuxCy6qZvUhxbEhtSgrYAj3JPu85GBiO9ApG+0f0yFFJPMaNoar1ul1KqWxKLlaj0hew0+vOelOSgL2ZZknhxOfAUT5Hu6u36PYOqcs12xbklU25IrZ/hs5iVRjAPC0f8YjIPPuSfv1AwNfnWWjDbd5d27fuqNpuMxr9twVyKU7V1imNFqQz7Ry7HAO7+aOoty6+1BmW7EoOlFenOsoCiuWG4jYBGRgqJUfj4/n1PY6cgxiobNoJTNT9er3f/LKRptSIEV1GDJlIdmBOTgD+6nPVHRq/eFCkS6detgNtOCUUpkJcbWiQgFKkyGwjIBUB+g8p5B+D0zp3DZE9dSK8YOZXXI8q99bqHBtG97po9PjUJ9cl6E+tlj6v6iOkKKcqQcoUr2qABwTjjPRHcdr6kxYvp1KBQ7uiFSWg860YUxe4LRhDrYKVLw4oHcE43+RnPVZYfdMRjG4hnoxYc2uulUO2qlSD6+9mkXM/6RWrZtKWy3vSUDaCBgE5B++GTMtypOwjTq/YMmRHWg5TDU1KbUkE59uQsjP+r1JY3mwDHp6mBdR0i0SVIQtylLt5/kFUZ1+nHP8AI7U5/kOuTujlcXEU7Z+tNbDalHDM305qCR8lfCuPvuyD/t68rlTvHmzUMOM/P+eYCVXQVVn1Nd71ik0F51tvaupNTZEVak85UoLK0kkn5Pk8eevin6i6T0mdFqd7WrXY6EpWVMSWtxO5PHv9pPO0+OcdWLdkbyb/ABBac1S3l3xpheVsppjbUKrILez6CW4lgOnAIKS9tSFJWArKlY4H8uvpd1ahs1qLArFrsWrRKviG9WpspmW3J3Ky2lCkOBG8OJRwguKUFYxweirwO8nvqev7wgs4xqRX0NQYGv8ARK9Ibe9Aw6FUIdMfSwFk7iFNle8BQ9o2jI8jqtVoRfdOvt5dZteo1ShyIbqXqlUWvqy4FoPHrqClgZHA3Y5V9+mixOCcH8Il0cbgZHrzLFq1ptAvyBMqDiadb0SL9PulyEx4gGOeXFJQo5A8+MDnobtTU3RSyKrNZjXiqsyZUxSlIocF6aQQFhCAU4BUpSuMHHnn56qCM4wvwkTWrW2XPrJEuXqDaNt1CFa3atdsxiprLxm3BtZZSc59zLIWvj7FSTnz9ulvXO4jV6ll+hVK8Lftl1wp2xKdS21TGwBgISVpU4E/tjz0+ta7N9WflJ7bLq/KFx8+Yu9R7lq90BqfqJXrqr0UBW1yvyyyw1uOSpIcIABIyQE89CVQ1s0poMRNOm6h2wPQSF/S098zV7eMZSjOPt4z09iFEXXW9nG5jB0NqcvuZaq1C0Lut5FQpPpCRTp7aUSGFqVgNhMgBSSpIXtKkqAx02F9rNFotDbmau2nfcqal/a+zcs/dTyk4CQkxylkqKsjBT4xxnrmdZ1bDy1Nv6d50eh6EV+a5Pr2/CMrSHQmJTK0u+dO7vqdqWmh0+lYsJmMumsLSNinwt1pSkur8qWkpyRznA6KZNQ7SKBWpVXl3DTanWGIpMhimJXUpKWEqSVLLLCXMJyE5JA5A56hFr2f+MYnTNajdzmTntQZsKlOw7E0NnoYgtRltitvx6Qwpl/lJS2n1HCADvUPTSQPPJx0JTa5NTcD353qTR2WI9TKTAs2Cqe4/EAHuDz28JWogjBZAA5Jz04VKu9hizYTsk4G1ESkw1Viy6vcUg+uyt+8agUsSEu8JP0iD6QKEnCMNggjJ5x1fx7Zr1CrcOw2LpolAVUoimGaZQKcloyo8bafcSCMJ3p5I5POSehbqMDSs8Kixy0vrX05tOtXa/aN00ifXX4VNYnPz60+p9hSnVuAIS2Tt3AN5JCQMEdcrbm2nal31+m1x6hRaQzKYZo0KmhL7ykBkF5SmmtygfWUQApPhOfnqf8A2WZjwFTE/DXKPTr7rFwJYr6GKlBZQyxMjhDTaWCvIZa3FW5ZWoq3JHIA5+CO6qDSDVIladWhuZHpioxdBVtDZc9QgoAxgkA588EdMORjMVsc4i8Z1KrdZqVdor1PktUqkvPUz6qlD1FLfCEfxtnCglKioBIJJByeRjpPayaj9vFr21G0o1Fp0qoSazEcXGrVIp7s/a4WQyMOls+m4jb7gTkA8+cG7pV0Pn4Sa9taHB4lxW+4u26TRk3rf1x0OpIpg9RM2p+vCSXV4QEJQg7UAk4SEgj+fnqFQu4PVKr0mXGkPuWZMddUlqnUymxC2wng+oZRcUtxasqwEpwOCSeR05a6rELFsfzIzZYzBaxn+JS6g3lDiW2itX5qUY/9xNWqpytS/sCrDeSBxgKPSauHucsKnTfyGmVSp3KoJ2FxSvUS5nn2tYCScjGdv+3qdVJlDuKwNW59IxrJuyZW7KZqz1p1CkoWFNNs15xEKOggcKKPYVN5/wAIzjPz10/Ma1/4d0+/9bd/+LohnuYDdWF2UAS3vO3rwr9xxZFrajpoVMlU9IfUKf8AUy5DiH9pwVKSgD09+d2fcUnxnqjpeldNiTGKpVNTLtqsthYWltx9iJEKwCn3sNN+5JUpR2lXOE88Z6+fW9FQJpLH2J9JoYEnIEwprLoda2tWu9XsKwGmKo/bT7iaixGdUzMUrOMIbIy4En2q2pOMDnBB6Xl+2rN0LjLsuDMqsdx4eopuoAIdSkHATt2A/wC77eeOvoa7NShTzPmGQo3hEbQfrdZmVm4jVKsjbIdVuUXAUuZDZxuzyeMeev8AQj+Ctaz2qX4cek9D1Wt9D9KEWfTorVSStp9pLMp1bS2FJAPpuNrCiScHZkeeibHEorU6Mek05Uuy7t3vCRNlW7AqlKXT3THkMMKKElQwSQlQ5CgRyDg9Ku9IXYpppesWz7lrFZpT8xC3V/XSW4wjJTkZUhx1O0HHHHI8Z6Saw2+IesjbMYlO7I9La1TDcVjVKs0d6WpaXEVKMkKUjG0pI/UEq3E8HkH+XUNjs4v4W/Gt2BqLRWlRW0x2YsZpxvDCAEJ5JKiQkJ858ffoDQMhow2MQQYIQ+zHWW2Jz8umUm21OSHBIkKZWhDklZHJVlGFk4AJUeR1w04uOn6aXpOiT4rrSQvEttmQEP0t5vI3Mucj0lZUkpOQFBPkcg9YGdfv/uI8IggrGjS9RtJ22Ha7Tr2uZtxai6qR6bD28kgkgbQDn5/fpO16/wByDXFpmXtdVYl1dSip+hiNT48MAbUuOlPuWvaU4SnJ9vPHRIGbgTLGUbaoprs0Psu4rur91z4DaV1RbTip9YfDjpUgpKPUcdJISlaQUtpwkEA4KueuUimVOy6hBZdw7GmrS3HmtugM+CSsKUQcDaSr/CME8EHqnSSuCd5Opy+3Ea+iNSedkR3KTdxalJfDClhHqFhWQVDCsYOP3PnpWXZ3MVq79baHBvirVeMu4ajUKRTqtEUMwHIiUr/it4CXW3NytyVA7VITg8kiEVhmZc7DmdAZVVPc8R5Cwr+g6dJvyuUhhyntqOZEF1KRJRwlLiULIKQTn2q8YzkgjqtiLTIQfVaLC18emVbyPPGR5/px1zrqTWcGVVWBxPskqIbQU5dUClCU5O354+PHz1ITAKdpU+EBIKvTRk/Hkn/q4/c9J4jcZn00puRlMhlDpPG4f/T/AKOuM+iw6lBU280otupKAttXIB8gcEDx45H7dMrcqfLBdARgiV9ToElqpQ5j0uozC1KYPEhwKLZUlKgduMgJUSf3GfjoB7d9S9Z3rkm2dcdpTEs1CNIq71XcYcUppxD6GW2cH2hJQoEfI2knOc9dCthYpJ7SN10MFUgZmh9ObColyW9UrgvbUBLExvcUR3m0qQoJHnkjyRj74HXBmxWFUZUWbR2qw1UoqZDC6a8AlofBcTncAeFYwRwfv1tmETJaBWC7DaZk/Eq7WXe8eRbNxXVEYcrNrU6VAaCSpK5AdWle5oJ9nqAp8fc+B4685Kt+G3a7dyVKh07WKShVBIXU6bVowjvhASVlSVHHG1OD7cgn+XVFNutdpNegRyfWbe0f01ptjaCU1rSaZT6KiUlleKdEZ9CWS1hAWoA+uglXuyTnOc556MNFdErwq9cqd50yz5qHJqsrgU71VwC8AEuPtNLADKl8BWDglP35M9xLKcDeUVbER5Wn2u28/ZlYOt9hU+rNTir6WA9PMVcY5WoqW+OG1gqTs59xScdKyo9lVeoerVPteVcq5Nq1BqRJpRqfFUiLQlfpoTLa8kuBO5fGEEHJ694YWsAw9fmJEDtL9fYNW9S1Z93/AOf09sJkwbkZ2zoygccrynekq4zznjB6Jrtu+VCp7c+DKlOuOby03SoiT6mB/i2q+2MlWP3HXPerDaQP4lattqJievLXCdAUGpKmpDpIxClT1uqA84UEexBwc4UfjHnqDaGr62JTFFq1RdqNvtqQ4qPeLBddh7TuJjT4oU5wR7W3m18ceonHXRr6B9GoTn2faNIs0E4jU01uLtxuioProOq1PlSWwAumSHjHcbH+ql1KFkHGeBjIP36/ar3X6a2fXZNl2zQZ94VZDpaTTbIjGUG/8IekK2x2lechTmR9sc9SNU+SGGMStHVsEHM+5VY7sb+pUydEFv6ZwWFhCEcVmrKI58kIjNnjyEuEE8E+erZiB3SUSkpmUnXilV5htG9dPumjFChuPKS5GWBkkZz6XkA/v1O5FZC4/Pf+I9SHBl1YmoOv8RqTHvHSmjRkTZQL8ykTlracwjap9aFtoVyEITgBROUnIwcmCLctSuUD+1D9rU+TIn5fZUkmO9H3ZwB6OxasDxuwfv8APTlKqPWKbJPlkuFbM6kwXJRLbjUsIK5MZSnUDZu2jnhtQ3HPGc8nPnqouqt2pZFFfuG+7lYZgJJ9R6rKRgkjO0ce448AAn9ulkNqxjOeIYIC59OYuWdOa7rdMZqmm+j1Nt2nNnc3dl2QS0p4EcrZpwKVO/dKpG1HztV0RVbSTt90Qgf231ZuJdbq0dsgVy6pCXX2R/hjtAJajp+waQkfuevoOi6Lwk127mfIfa/2w/VP/j9Odv1nCla26L33R2WtStGX5yHkhTcipUlt4yGz+hwpUNw3J55/n89TqfQ+zmaoLtWsSLXkK4ApdQlU3Yf+RuCP6Yx1p8C1dJkwH2h0LFqice+0IXtGGLqiBFI1rcq7CiFFiusxamk/b3KRu64Q9CLus1L4tuh2wUvfNLYVT3B+6dp2pJ/YdTnomUf6mIHp2/CW1/biOR/lVgn1HMDanoVVYEhVQRaN1Up5aitb9CqKXhuP97aQkk/87qHUKHdTDBiP6mSylYwpu7qN6yR+xVhwdKbUh/2pn4jY+/rOjTfReP8ATZj4GLavdlHbtqM+7ULv7aNMrjnSQpCp9IlGHIVuSQf4QWnCsE8hPB/folpunmkOmlpJsmqdkFIVSIzrklIdiCQ4hS1l1Z9UoJxuUSADgZwOlt/uGlLSD8eZertT9+vI+HEvLFsXQENVXWLTDTKgsT5sUMtMstpCpaWQtsN+0hRUElTYzgJTkAHr6C72q1uyY0TRCbJYlv5fTUnlpTFAbQC2zgpKEbmwoqOfcojPOOpa6hcS7vjsZRba1PkVcwalW3p1AqTDt86AVxlyMy+wfXU7OjLDowpRacCmgsDISrAIznOeerah0o1OkxFUK/ZFApCWlU2K0iifSMobQclovAuDYkqychIyQTz1WVdEGkgj4fxJA6s2HBB+MkTNH2XrTmXZ68yvTWIsh+NS3X/q1zFIB2gYUpJCylP6RxkcZ4643fDt2jacIp7F3U2h3PIYjZZaeU89BWS2p5CGkJWsED1EjKM+Op9TOw2zv+Uo0hRJVz1Kg38ujqoVgVuemi1BuptOyNkBkrQFJQFbwpwgFeeEA5A8dT1C965dMevONUWlS4zTsdl+HDVLkIbcKStIcdOwZKE5/h/3R1nheGo17n+YQYOxC7CWkvT1cmU25dUqqV1BShPo1Car0c5G4+ijDYSB8bepFNuGxbbjyKZBozENqnSww60gtst527yoJSOQMgffPRgll9IsgBuYB3TqfIqNSfqjleptHYiyVR4c99G1tCcghairglW5Q548dWmoeoVgXfWKyit3NIp1LqUBNIRGn74sdYVv3ONSj/AKlBwJyFcbR15tiAIyuvWpYnbMqrS7fNL7VkKrtuuSY0yqPfVOTkSXd8hw5wStsYdwCANqVAjHnHQpUNFazaz9Zr94alNTnHWliHHr6W4E0jakIbUpkpU6Sc+4t55TwMcnT1TO2ll/qF1PQ11Jrrf8e/yhddmhukr9h0y2q76NPqrSUS3IbRbedlO+kkEKVjevapPBSM55wM9QaLpZb1h0Kn1e7tP6uDKRhySuMtlpagfcB6iPVPnGSkZ/brz2An1mdNQVQcKIM6x9tmjur9NS1Is7cAQW47r0hcfOSQVNZGfPlKs89CVq9nM+ltI+hueLbUZxaUCJbNPajqWpROE+uoFwk4+/x1TXY7J/sGMTndVQi2YpfIPPz+BjRsjsl01ZcTIuC35VZf8APrVqQp5Wf5dFf/A80h/8llJ/9Cf+roNQHAi16SvG4EyNpFrIm9tKLWrl7VaHCrKEvw50WQ8ltYHtKHVtqwUbwlR2n/39FwnPT1hbLyFo9zhU0sKwrH6Tt/nz/Xr56xNDtk7ZP6z6Lp7kdFCYLYnlz30WxWre73bmZtFEj6yoS2p0YMgpWS60gnBHPkKz/I9Hlm65azUkJtapV5uqBKQg0e40pnw3iB4Qp4KUj9vd/wA4cdfWdMi3ULqGdhOL1CjxGB9TCUztENUWZtAvHRtNCrcxlcdyp0Nf8RknjPpPbsEH7LHGR16q/h3d91x6X6J0qbq/GiRqDS0t0dE53dDgzVtNoaC2QoqDDpO3enKmlfBSodBZQ1W4OYqp9GUM2Zpp386IXi9Pefq0ltDrQdZQwtiWnYkHcUqZUSRxn3JGOes592OjP4bXehflTuDUO6Kw3Nkw24D7FKWth9tIKiPggKKnNwP/ACfHPQo5XcQ3VTzNS2F3SaIU9FKsqnrqbDEJsR1T5cMpYUQgAqUvJ5KsZPyo/HRCxqLpFXNRqXV6fctBemstuMqlqnttPMNq5CdiiCoE/wCHOOhJGMQxvvC+pV205AIcr9PeTJAbCBIQQ7ncMeecjpRXL2rWVWkRH4qmWao2la3HpiXZCXSj25CSrg8pyM88Hzz0OkMSDxNIOARzB+udn9dtqAudbVWjVeM0jcKZJR6O9JAylAyQfJwkkHjznpB6o2hfqNP7iq+mFcqjtWpzSnHIKkpS9TWW1j1VobQlJdISccgq+dp89bqcgJq5Pse/iIp6lGXxx7zOmk2gtSommNvytf6SufcE6Q9NdNYjBt9CfUIZ5xkewJUM/Ks9GH5LRam9NoqEsSojpTtpal+mAAMDY5jCFpPj789R1M6dUSOJTYFfp8HmU9RrD2m1ww/qIzM9xR3MvkqakqUkBIQ+lHClpAAGQcjByeOhuvu0FdVFfpemTaZlBEmpxltR1vvMqk7w7s3EJJWNwwNx8ccdW3EVNqXvJqS1owx4kruH12vyx7Kt23G60/ONcfkJfS+0hDYQyhCwnYW8kK3pSc/AV84649tdQuPXe1LVrejcxk/nzDNQeterP++kMLJKih4nJQACUoXkKwkApz1O1YtTOcykMUbYekYtxJRYd2P2BdFZYaqjLYfLGBkoOACENgkpzxnH8z46hsS5s2Ql8pcdZHu2kEAc/wB1OOOM+eT1zbKyjENLFcEbS0krgqSG0tK5HhSsbgeMn/o6hGA0/PFRCFevGQoJdWtW1tKsZ9uQDnaPj46FcgwmwRKufrDYUSaqLXLspDMltCF/TsyEqcXxyA2jKyQR/h56qKtqLpo9KSarUZ9PdUFLRIlQJLKHEcc+5sZT45GPPnnqhcqciKxkSjvaezeVDrMHSCtUKRU5EeIhbzMllKwUycODCjlI9FZ+Pj+XR5p3Rb9q1ombf9RYZmU+Q/DhLoXtCoqVkRgvaOVbE4znGAMddBKRYmphIrHKMVUn2YYRtKrhfioEmLLXMdaS6A+ke5KjkEpIwDjB5z5HXHTvtupNnXg3eFboMSuyY/qPNxatGTLSFFCtoLZSRgEk4xwRnjg9WpQBXrA2kRsOvSx3l7dGoF0KiIgVOFRqf6KsNLZpjYQ2fA2jw2AOMAD+Z6kWXcNfdsi4EValSK46kMqYQHREaDfqe4b1AJQOSorPHGP3657axboeWoVZNaS8iH+0ji4dsVVmNRo7iXY9dpwMkkAJypxw4RuUeB8lKQTgHoX1N18sO2a+3GrlzWr9LCLLoS5VGCp51LhQtKltBzwkbvSxuUo4BHB6bkYmRRs2PoazOcue3reo8qLLSC1V1s8Ptn3Dbv5CcqJAPOPPOeuNcvCyIjMi2aHdVPbnSG3Go8ZlRXhW08bWgVAfuPGPv1x7nOo5O06NNeoDA3mbWuzvt+rKl1O2tRbwjTlRVCXUBU31OR5jaV5jbXUBKmyoJx6iVH3fqPxCqPZfr/QmoU7T25KFeTc9pbzEN4GmT1JQgKUj1EbmSsZx7kpBI8jqzpPtK3WQ24/6H7yfrfsrp7EBxpPr+J3EW39utOamlNIuqtU5iVjaqm3K2G1IX4UAXUpCsEEbk5BxwcdEVHtqn0uAHLKmVSiNKIc323UXGmioDhW0HZn+nX0Q8O9d9xPkm/yOhfG6/pCqi6kav0ia3M/tzBrTYKQ5Fr0YtvOgfAfR+kn5VsOej+i9wFYuy1alTLioM+hVlh1lUNuz6lGenThySthqQkIc24O5CsnbyOuR9odAABap2Hadv7L+0fFbwXGCe8dlj1yTcVrxqp+U1qOogD0a9F+jmrI4KnGgMI3efgc8dTq5dFv2VR5Nx3hVYFPjNe9yXLfDbLP81k8n7Ack+M9cdcasTuPkDMF6TqDq7qYQrRG3jSaU5/DXdN1xltR5DZ/UpmFw4+OOC56aeQRnHVnF0l0f0jV/lR1XuhdarEZBULjuh5KjGGORHZADbCccfw05x5J89fR9D0ehddu5nxX2x9q+K3gdNx+sCbk7rb81RlJt/tvtophyVqZF4VoFMYEDJLSeVOHGORxyPd1H0+7WHbzrMW774qlQuStyI5liZVFApjqK1J/hIxsQMDPGVeeSB03qL8DAnvs77P8AD8zfeP5Q/tam6dagahQmbX1Ct2c/FlR2nWfq23FbGvTSpASFEHlKwSQOfv13oejlVqIrDd22U4kNRT6DitjyHCZDXODj3bSoc/vjrn1WKUCtO1d07qxYcHMHrr0itW2qfBCYrcN5b8lBdGY68IDRSkkYGQVK+f7w6kG178oN7R7WtG/61GjPekA6mUH0MhTKXCVJWDwCTjnkeOqVyBlDiQWUV2nFq54+ci0TVLuGagVCpFynTU0sMlxE2KUFe9aUDC0eeVDPHHP26sW+5y7Y9PYnXPpR9RGkvORw7T5Id96AgrTsUM8BxP8At6brPDCc6z7NU+apsfOdaTqdovqTV025VdMqk1OdSlfoP0xRKUqG4KKk8AEcg9RLjhWHSqu5bliu1ZNYaa9UUek1EtuFOeFHnaBnAznz9up76qmTJHPEo6Buuqv8INsNz32/uKHUjXq2dNa9TaPqFUKtMqFTakTYdqWolLofQ0246oSJCkkuLdcRs2I5UtSckjpx27onqrqVdkaq3L+VNWqQag0zUW1qqqW3GU/5oz6akJbLajgrVuOMJ28buuf4Ibyr92fR+Jq++N4yLh7bLZod30G37Tqt7QmJbEh92dGmiTDjqbQgpbe9YKUN5VlG0+Wznz1R3lpazErVM0prmp1PlyrnRJeiUudHWw/NbjhC3gHGztygOJUcgAg+D0AQK3kjCp4J2nC4NIq9TJSHnaRDf59Yop8stuqQjncEKwlW3gYyB/0dCtWRp9Q2ZlcduCEwhLynpL3opUd/Gf08rJPjGcn/AG9eGoHfvCIUj5SHa15WzcbBED6lttKUul2RFW02U58hWMfHHPJPHjooWi336eK1TERxvYVtkKOM8EZ58n48dG4I8rcwEI+8OJAua6rRoNOmVuqzHFJhsrcdkOg+k0gDySfAzgk/t0M1CybbpzCrkuqkPh19lTz7sWcE7SVJJKfCgr2gYB+/Q5KTcatxO1Xa0dry10qsU9MUBJeSh2FvSEkZJyjcBwed3VQ3pdp9SKUqDpzdP0Yn5MlhoNMNvJyMYTwVJ+TuGcn7Y6PJ04bcQFOk5TYwZRo1U7Qq8qo29MSlwJKjDp8j6L6pJUAoKDZSleEnPI5x5HVlT7FuCBRnWqUpDctx1Gx6G2iNubOdwdSkYdJ4wVc+c56PZxjJhi1kbVgEwkpmjsQsqiuQ2g0+oEx0ZLOceQ3+kf089Xp0rnSlNT6jWEOFojDcpwuLWkJICQSSUgcc/YYxz1qlU+7sIux2uObDn9J3RBosFC2JCWXHEAgqUAoqOfHXxFrlJjrHoUYvuKOfXUdqE4HGB0JsGNoQTJ3lpFumozWdqWYrYJ/U4vG/wR466fmla/xU3/z1f9XQaz6wwgn+b+qX7ULnrLpRV3vTU0FkTF7dhJOQn/FnjHT17L+5i29Jb8CdWLoq8W2ptOdhOrpzSlqIO3CfTB5SQlTZPnDmeerrKfEXQe8jqxUQyjiM3X24tA9WNQhqJ25aMXMua7BYhtT6yptLUVtttbY9P2hWFIWn2nxsHuIOBS6fdrtyVJ2RVbkpNL9Yo3RhU6s2horyMpWlshQATuPk8gDHOR0KKxTWFk115Zix5MPtce1a66ZQlanV2qxI35bEikRaTSHYqnGVJCUupLnDiRlI3birBBI4z1pz8OC+261oZVaNd06q1ahWpIaTKiSFNuKjImOLKX0542pfQgKCsjC8jBGes6gZrzEdNYXIBjFUntov25azCNi06ktQiYjVXrEJkInkoVvADad6CEpUSpQ8A5PBwrHaBoVp5B/sdVLKtBhBdc+nmsxWXFyCk8qQSS6oeAVEY8c9c4qeJ0FbG0k/5OdNbjqUOusU6k0GdPk/wpNBqCITr6doOfWYWEoQrdghRGSOQMDo3nQKBRajDorGqlcgS5zhaitw7hblh9QOMI9RK9xycYz1jA/OaG3lbcaNeKLcoETXe5oaNyPTYmUeK43+lOCThIVySeME4xkeet89q/cbasuzoNp16tE/QtrUusuq/gSFEJy2BuKml5JIbVnjwSAD0IIUg4jEwwIzGY3emmurdEnWJFrzUlxTYSpKdwIUD7dpOMqBHx4JHVNX9C6ZelAp8mi3HUqFW3mHY8qtx4qErntDCVIdR4G4AEH9WOjTzDE83qIH2l2zaO06bSrP1CqVz3XcNXbUtc+apz0Vcq5Vs2oQMgADk+M/frteFtaGRHk0q19JbjUJnqIVcFHiqQhkxmzvc/iEF0ABKSoJIPgKzjrDWpODBL7bRcX/AGHcsSksVilrMltSSYtwsRUutrGP0kH+eCkqSoEcHqjq+murjdAi1Wz74s9x51aWvqZtMeTsCknIAD/68/4jz1D1RbclckfHkfh+Ms6VUzp1YBP4e+0zreV+dwFi90lS021LpjN40gxmlR66ppMSNSAppClttMt7g4pxasKC+cIGDx0/O3OFcNtVemMUurQaPRGUNwWaLRm2yI6M7W0hW0/pJ/xZxxx1Uvl6YMdsgfjFFQeoKjfB/SKORrY3rRq5QlX2ifTHK9GqL0SsQ3f4lITDdbUoZCRlDqVgL3bhlI4xx00pF2ah21UW6NVqPHqNPQHW3a1FacbKNpBbW4wEgbVJ/voO3PJSkcdDd04Zc53mV2kH4GWNvVe6L1fdiaYwm5j7mwGsTmltQElediUYG6Qc8fw8JGOVjqxs7RygXZSKhWr4pxu6t0FC0VKRNS59G1IbbBdbYYwEJbClYBKVHnlROeuVZrB018+v7fzOghXl4svwzO5nVzvJuS56ZM0dszT63LbiIdi0q3I4+rkOrLgHqOAJCUhLKs8clQ8dOO2bltfUC/r90grNWbfqVMhsqYprzSg4hl9CCFtrSRvUVA/qUAnBJ4HNNvTY6gMxz6/TH8yYX/6SF29mMCydNLEqVCmO3DY1PJhTErRO2B1W4oA3LXg7dqMI5USoKHAwMmlMj0ykU40Wi01tcBoGU6ph1IU2sYCcoV7lJx/h+dpPXa6NVq6dSw3GJzeozZaQvBzPusUmr2q89Uqk7GgQ1tIEZVakpjNx0hSyUfxFZ3KK1KPHwngY6poV8absVQNC6V1h4uFC0UWmyp21R5GVpSEJPzyrHjpjdT/r8MCAtAFmsmQrPqN06rwHqxp9pJE/KmlrQmu3u86yp7YvCnREaGQ3uQoJJc5Az4Oeoeo6u6eh02p0eiwrRqsV+nvPtJi28hMdtRBAClOvEqRxlWQSU5AHUb2FjkylawFwsyL339tN9yNLrQaot41qmyXn3ZVVq0aauW5UXHI25bDSXRtQEupSUKSAdqtvAHWp+0LSSl2roxb1OiQWW6aimU1SVLbSXVrAb9VbrmPepTmVZP3PU1rGxAI+sBGOJhWoVamWRVKnT9Saui2xS6vMiMxrhBZeW0l9fouoDvJaLZbUlScgpx89Cv8Al5ruqWqtK0g7e9N5F0Vifsai1kPuR4e5G4qAKEHJ4PyM5wOeuU/SvZc2vjM6LdfXTWoqGWOI7W3NQ+2yQ/N7qrAlsyZH1bMpdApb0qHTVOtH6crR7nQPcFeokKSNvx1+WjrNpPccKiXRotc1KrNYi+sqV9NLyg+47CEec7eCkpHI563wvAXOk7Z/Uc/SeW03Hc84z+cKbdu6Wuz4mnlw6KRq1RagmRMYhzYyZKcNrWpwAkYG1SFL2lJO3pU1HQbs9uuZZztO0yFqoS2put1e3ZD1Ocmj9KX2g2UpOCDng8589H/mPUqg+Xbb5bfTj9YX+KthbHmG+R2zv255/SUU7trsmkXDMbpneDUKFS2pqkQmbwYjTvrowWr3BxYaUlW3bjK8kk8cdaDtPTbRTTOj/wBsYr9LciQo7j71zzX23Q0jb7lesMobG3OdpGckZ6rt66+6vQe/w5nOX7O6ai3xEXGPjtKqNq7eOri10jtisptymBW1V53K27GpyPv6DHD0k/Y4Qj/WPV7RNAdPrPlNal63Xa7dVcje9ur3IUiNEI5P00RP8Jr+aUlf3J66n2f9n+H/ALLOZ819tfa+vPTdOdu8Gr27uZtfck292+Wz+butNqWuty/ZDZSkhJIV/eIJ8J3f06G7O0Hr2qVeqlc1fuCRcdSgPU5TDTmUxY5eTvVtYztzyAFOEnjjHjq2+8DZeJL9nfZ+jz2fehffOr2iOiFRlW/JWuvXFDmyVN2zbhStbfqYCA+s+xhI2+FkK8bUL6Vca6NVddG5MC4aoKZbUSnPhq3KOS3FJBCUokPEBcgArUrZ7W8gYbx1y3JY5afRKoqXy8y/0L0Wt+r6lUS2bipEB6juAQ10aXTUFIQEH3tO7cpWCEkY4Azxz1d2vCv4W1clw0it1OjLpjjTkWlWtWH2Ir/qr2hpaHSpKdmEq3YOeQEg9D4atv8AL84QvK5B+P5S6qusWq1uWlQateV0VB+JVA4Pp6vQY88QkhwNuF1xgNKKCrGFAqJHOBgjo1DuplN1DVUKzpZb9alhS0CFSlu04KUhlIKW3VodQpSE+4o9TgH4CSevAOnEItXdgEe+ZCt6o2W9b1VRFtK7Kc1JCEqmQgxVWGyhwKVtWw4tROUgY2Z+4B6i1G06a3ApVNgXQ7KjMOSH3VS44QuQHUshCBvAIVhrncAQSP59UVX4Bd+B7xIeo6cDFdByx4Hw9T8P14lfV6hcElp2hUaWxRGoraGncFKpTiEpCEJRjhXtQBk8JGM56XGqp1ki/l1kac16gUpuWhchIeqKY87KW1JD5U4lSFfxFJVgq4KQcBI2mTqLGtGvb+B8JRTR/jjQn1zyT6n3tOPbJb2hmh8qdqZO0srdbr6zGTLuFuSzUmVONtISoxmwcNLWnCtqQDznIBA6dty99Wmtv0Btqz6bUJtdkNqMWg1FgwZL6iokJSHcI58+5QAGD4xmZerXTgjT+kcuFbzRdRO6n8RimRxca9IrHuqkySotR6bVnGno5wCWS6W1NuKTyMgJTkfHGWRpH3Z6iXm3Kn6y9t06xI9MaCxVKvPiLjLKjtIbWhZI+MqUlKecZJOOhWxf+Lfj/I2+ktb7uT79+szL3s/iTafTb8g6XsWzc1SpLDr0GuVi3lpju0xamXHWmktLCVvFxDW8jehOCjySB0U6LsQNULbbnWVU1XDbseS5T3ZNwQFspL8Nf06kqLijkgtbsIHu4Pz019WkMeIusK2+OY1qXZkyHUIkypVkTC24p50rWpCnVhKkoSlr9IaSCT5CgQP5dTW6DFYUp0MtJbJIKThxac8YVn+ngdTFwrZUynQXXDSfOqilUh6N9BCJdQUlC07MA+SeCkgD9usm62d52n1vXe5pzQ6+XMQl7q7BfS9EYeSs5bK8crIJPAKRwMk5xR0ytecjtEWgVjBOIpXNaanXqjKrD2prP5WWlDcy+tpLjnJSjeUgJ5IIBJ8EHz04NO9RLvr8kCBXYNdQ7EZZcdGXm2hwCouJG1GAP72PHVl1egbiShgYEd63d3qb2ran0Ks2SrTivWn9S1FrFGa3ipQkKUlKn0vtO7MFKiMbdwI5SoHPWuKLcNg1236Zc9iVdFQptdgiRFq0V9TjbySAQtvPgHng8g5+3SLNdek+vrGqEcYnR2+3qW00uQwA+ANzaPepwj4AHnz4H7dU/wDlcjViaYscuGQrIFOWlX1OTkY9EDd8/wC7pX3/ADZja6yTpH8SjeuKux6qunzJ7MdKEjep5hZdQcAj2AnyDnyOpcx6sSYDVOod8x969wU4WylSfkbUAqV/09F5c4jz0jhdRIxOoqtJoE36GuVea5LylSYkWOUbdwwkZXyd3xxyfHU/+00L/wACXD/5g/8Ah6oSslcqJE71IcMx+g/mePmmX4LffrqJObdXpO9aMJZU47OuspjgBOMFLAJdOc4xt8jrRemH4DWsNEnxZd5azW3CccOW1xYzrrqUbc5Dai2N4wonk4yP36ukFli4wJK7vfwxtTO2S2aLqLaF4VO7bZ9Jz88kLZQ27SHAcokKDZIEcjCVL/uKPu4IV0se3O1ZeoerFt6eIuj8tZr9QahCdguMtl1QTu2A4V5wMck45x1XWw0byGwadlnoL34aBaeWppXMuqlSrxkPQaUmmvqZgPPMSQWlJb9RKsJTgndlPIyT4T0gfwXrogXLqnfmjchp9xm4LSdcy0ncVOxpLLqcJ43HClHA5OOOeOlMRZQcTOirtqcC33zNJ66WNRrW1ct607aokJNBuhp5M17+KlxhxKfUbKFDb6Y3BW5Kxg4HgjpEfiAduUCt6D1xFvXHIoy4LlHC58NZShuK5NSw+V7SCpIUtteCfI65+ohsTrqBzJ/anpwpvt3tepX9Bl1CrR2w3NmVZpfqyXYkpxhDigrk5bbZPORwCc9NDX3TS39Fq9U7/pdGkTEVGQYCoFKabDmx1w+mlIylOAXRxngDjwB0ssclYRUHeUl0dvM2saaVRiZUZIYqiocqIttSwlgsrdHtBPAy6kkAjJSM88mw040ytGr27SdLbAvm4aJXEw3HZVUb9FDcllhaUhvcsK3qGcglBcSNxBAPPks8TImMukZEq9O5V06R3a63ZF+VGYiBKE2oU+fNVUUTkFWwqPP8A8FIW3jnGUkgdehWjncvQ6qkWhX6u0pdMcUy9UXXkgocwClp4Y3IXtIwf72M856YMo2oj5zVIYECT6j3HabQKolujPVGqflxIW5TWE+g4DlXudWRtAPBOP3z1VL1rozGrdUTXbKrj82Q2zFUhqQJSYYRyUJbSdu0/rP95RHyAOiO/AmZAO8L00yx4Vgf2MqApztELhaVBeaDDXokk7OSPckkHd5yD4+Fw9RtK6ZSy9S7al1CHWHUttejObLcZlK9il7lHY78/wAIkuE+OOQeASD6TGOBj1mXU6PXddmqQg2y1Ht+Y+8VRYVXjbJUlnJUh0tqKtiilSSNqgRs4HCs6csbQq56MI1TqdVo0tTrTb/rR4u1DrhAXuG3GSDj3ZGT5A6f4Hi4URPi6MkS2ofbfYkB2LLjwIkWRES42y/FioStpLhHqJSo5ODtGf5Dq6p+n2mkmYZsejoYlshKVtB/e4ytIwTkAc4wcgc5+/VP+MFdQ/xiPFypx2k1iybdYfp4pB9J+mupVGkuhbnpZ4UkjIJBTkccg9R6bpXqFOiXC1XkmS67JkuNuei4G3ULe9RCAcJIwj2fb+fjrn9X01WpRWcY9Pr/ADK6LbCpLd/X6RQ9tfa5239mNTmhV/UylOV4IblwatX0rk7klZSkBsFWQVnHAJ+eej+z7204afqjun1tXJdEyY0qnTapSKQiM0+EkgI+qk7d4QDjgHnP8uvYBJYDGZg2ABOZNlVPVCBA/s5SdCKRSYtQKGIz1VmvVABaPcFOtspQ2hICdxJVg4xycdfDYvq9aLVUaad0lNrM+EgRZsW1Po48WCtSCRvU0lxYWAAQgrBIH9evH1MIA8DaJTvA0R1Y0c7a5+oemlWVXqpSYLi31fSJFUlJKUlfpSV7/SWtZJJSg4CkhIGM9Cv4XWlGqmoVPcuvXPSabZEaPPWzFtdupTHEViMWgtch9TqyXyta17ioc4/l0DHy/HMJUAfczSncz2jOdytk2jajchynxbcqrskx4zq2WyhKsIQoIWgLT7RhK8p/bp23BTKTUIDwnVaHH2xi06lx5OG9wI55HHP+7rAuQBCBwTM/62903aLplV6bYt8XBKrlXixg63RqQ0ZRUcFIJS2CrJ2kAAjx0IJ/EUuGBFdGlXZfdRiKIQ1Iq6ERWyrOEkl1xBCfBP2/6PaFUbmCbCTsJm2+9fLs70O4OpWlq5o/QaInTwmKgsyI890PPYWShPIDewD3ZUMjHwB0d1D/ACA6c2/HdqF4QIclba1qRMeQyiPj9JGCnJzzwnAx56iuQm4lj6RyN5BoG5iW7bdPO4qg3ZXKxrz3O1W5ZcyM221FkSH5q21BQWHA68cFBQsjLWUEnzx0wYekem0y6Ydd1EtWmOTLaYVJgVtuGGZT251DOz1yklK/4/AUcEBZzgZ6jt1PYWzjPb8P4lnTBaKwnOO/48/LMt6hIoNNjMjS7Vj/ALdMuKLlDVMQt+NHd3IDykcHaobm8gYOD856j1eyr7pkiwnpVIiTB6SZFMgrT6QI3h9bS8j5cK0/PH+wSWVBhhTtgbH4kS+q3ScuN9/yBhFoyuoPSa/IqFFahKnzipykO42MEqcVsIxg7d+MePb9uvu+e3bSG9wTVtIKJFkNSkSGZ9PjoZUVoJUFKDYSlRCgCAsLBIBI+OmU2eCMA4Iibq/FYnsZBvLV6+9P34NiWtYX5tW6gUpYqLKPpohT43O59qSDgHG79k/AVukFOu3ukodualapz5FQTXxUVN24jcmMz6G9CPaDlwhQB93tB+OvrE6oW0hhtmfDp9kjpuobVvg7RnXE3pJoJadLa1euaPBqa6OqLGtOltF+qycvLWNjCD7UYKfeopR91jHStvPuF1f1RS5b9j0kWLR1socNOpD++oVBBCUoL85IG0bUpVtZxx5cV1Gx8Q5PE7CqKV35lHQtMKRSCxTo0IOJdf3ssx28hkkZKlYHPHuUo/cknnr8d1vp9v0+bQ9PaE1cVVcp7yniw9mlw0hSSVBaCFSV5DSfTYO0KVhTozjpDkk6RHVIPvNPnT/V7W2ytS6YunPSp05bIlsTKtbwRSHHiCVMIfYW2pK0p3cLyARt3E4zfWL3aUj+yleWzaECpwC40ioT6DVRHTGUyoqBWiU2gpCvglzCscE89StYa29OPiN+JaKkuXjP6/GFFW7kNOKnQ6PR5Eq4qKaY04FyKlTHVs4W4XAVOs+qgAg/qJCTwf36K7+7x7KolxVm4qTeNQua1DPffZZtJluqLhIdaU2t1yKj/OUIKXFJC9pSFKOcE4L0vZxhefXO39SdulCHOdvz2gVo53UdjtOaXbdq6xUWjuTVIW9Rqu65S1FaRtSVNOpRyB7c4+OnbQKnbVahpn2dUKfOZc9wkwHm38jH3STkf9Z6m6k9QT/t4lHT10V718zu9Eiy1LLkGMQT7lLAO7H7fYf+79+oE+2reeiONQaLGIIWjKRsSSRjBIPj7g8eepAzLwZQVDcym/yK2G++qot0GIxLcUtxbyWW9y1KQhJJIGVEpQgE7s4SkeAMV1Y0crspx2TCuxxn1XfWUuQgOl87gVbi4FlSFbdpGfB4xx0XiAnLD8Is0A8SdT6bdlCjR5FQbjzJzUJLDtQhNJj/AFKwBlxSE8ICnNysJHHtByBnoSvN25Lkjz6DeNm5gP0phya8xtccembwHmGW3QnIQgFSVr9yjwMcJ6YorJyp3/D+otkbGk8fjAi3e2Wm39XotfTQPyq2mm0hqj1ZBXUHAltISXnNyti/OcFSsgAbB066Rpfa9uxIkSi0mKwinKV9I0hG1DKlZ3KSkZwVFXJ8kkk5PR29QwUVenpM6bp8Eu3eWroS2j6gKSHByW3Mkg5Pj+v9eg7WbWfTnQSz3791PuyNT6eXg21nLjsx0+GmWgCpxZ+EpBP8up0Q2EKsqYhBkxCXm9rF3UQqoq/IVTtGw4sP602hS5SW6hUGVOBJcqclCsx0kbiIreXDlO8pB6ANb+4XS+tVGDStEtGqNKpNFhNQoFbrdCityyhDePevhkgHJBKcnyRnnr6Dp6hXWQDgTjdRblsmLSPq7VrwFRpeoOvbtJaEX6WLAt+GJweQ57XGicoYaTjHIChz+3S27bfw/tXJuqreot0XVTVQVSHEhMZ1yU6Dj2eoGtqOEH9KiU/B6Xb1CDyoP7nqR46FlO/Hymnrk0L7frepLdM1KqUCd6uQqn1F9DbbnPt/gNZP3xknpi6Jao2tTLba000v0prTcWmhS4z8KGWoKQUpAQ2VjgEk5UM85yAepTXa667DgfGOqWurYbmfNh6t3FqVe35Fb9YsdtFAfDdVgqqj0urR9v62gylHtUFcb8bCM4J46LdS7csjUKE3ArcuptBuQiUldOfMQlaVJVgucrCSUjONuRxxnqc3pU2mvOR9J16vs+ywB3I0n6yutxVwO0iHac/UqQ6zTNwaZupRdlobJIKA8UpcUn4G5S+phtutP1ZpVIgqekthTjcyLlj005CSv1RtKU8gEgkZI+461ryzbbR9fTpXSdZyOx+Hv8ISwY99WxXHbtrt00uoS3o7MT6WprK1JQhZUFettQDt3K4wok45+err/Kfcv/drb/8ASH/r6uTqURQpIE4tnQWXMXRSQY2K5cepV91dinWpb1IeR9ahp96OtZVCj+kfUUv3e51Lu3ahPtUgkkpPQ1eGikO3ULuS4KnX5opSC4IkH0Uej7SFOjOMqAOeVYCQcA89XasjVOUU80TGvOptR1XNzds1Rh3DSm7gtF+ZTVs09E6PMQWltKLriUOJCtwSr01YSQo4HWfex/8AC01xTKo16/SVC3aZaL7b0RiqMludVXoziVAoaJwhlSkjLyjt5wkLIwMFgpRiYWg2EBeOZ6Eap2tqRq7RZ6qHpLXUSapGmRmma7MQiG168gOp3qRuWEp9yQQkHYv9sdZ87a/ww5HavqNR7jt592oT0U1ymXDbMh8BTzT7PpOOw38ALwSFBCsHjg9LSwaSg7w2rbUHMM+5ptqyJFrwhGTUpcCQ5SX5bi0uLKwRl0LXk7gMg+FE5856jW89Ir89pFt2Uq42pMNKXmJE1+KylCHdyi6tpSMJyU8r45456QxOrEco2zLu+bJumoWy/dVW06ptMhegtMeoW/VX6lFcSpSVbC4t1aQMp4xgklXJ46+u4ak067dEoVw1b6cQ5UWHLdeylK07UoPqKKgQdpQDkg+PjoGyG3jMeXaWloIo926GUW4orjUuPKh+o3JjvBaHvC8+324OOCng8dANF07otyacyYLkgRpjVbajuSGyoPRWZKS0c4AKU7mxggnJBzj5Sm1kNt65Au7s9t7R7VFpilVyZIeqD0V96d6YaXIS05n0StHlBxgIycZGc44JE0KgavQ4WmVPTW7bumDTnY7leiSWmBKZaWNrRUQQSpOCEhJ2gZBSTnqtHLc8ydlxsJMsLSjtesGs2zTNXpb9ak3RIMenpmuSrjVvRjev0cqQ2nKkcqTjnHJ6f102pqfG1Zpt4WvUG59HnusOtPxC36eUJ2EkKKf5lOc7gAfA6JQ2DkzdiRiUV/aVXXq/rBXXJmnVeh0qL6CxKM1mntOneEKShSgdy9ikkoGOf7xUeu66dcN+NW+qz7ii0OFT5YT6LzRlumKEKQGyj08Ba17SQnlXGcY29NL+TAignn1esI9UqpEo9qzLMr1xzrTROjOelOYTGalJQCB6YStwD00jBXyleFpxxnrrXLpsC27pokmZrCJQqcNEZuh0l5FTfkupQNpYZZG4YSNyjnZg5PPPW12FDlZtiq+Q0I01q5hFEi1tDrknkhOF1+azTkK/fanesZ+xHS61L7wYdqwG69ItKjUN1pK2XGJwlVB5aiDtaZYQEJUtRSSNxGEpPn417GsbzGbgVr5RFfa3fPqtqVef9j2pQ9d3aBb9n3BT2KlGbKktpddS22r0/eoJ2eorblOVZJAc6+2y4KvX11K4bjnf2gnMt5clT5Etlpr4bQlSwDwSo8AFZzg4B6Uxw2FhKC4y0BNL9cNPVdymoHZpTe2V+3bd0/hpE2/chLFSdcQ0tDbSkNg+pteUtSi4SnYTx56rNZe/KjUppOmvb/b79UTT3xFl1GESGInk7S+chTxAOEjdyc4I9/WtzibkKuRBzT3u17zFW4zcIh02twVKc20yROSuS0ArABL7aQpQ4GfWGfsOqDsa1m0p7K6XXNOKLoDeFMYuOpLrM0PqXJP1LgO4IWgOIxg5AK8YwM9CtisSqGZuoDNNFVL8QntmoNHjW5edIrS6w3/FTQTGU89jwlzc1nAOMYx5yOqOt9/Opr5U3pD2sOREOcfXVxSIeTjPOSFnz8p68dI8xm6ydhEzdOvndnqpeNRRq1q5FtqiU4LQxTbJcbUqSvjJcccbAG0Hx5yc46oJFq6e3HF+tkX7dB+lWp+d9VdCmTKHABcAxhAKlAFGM/uMdAxYt5ZgK480Xdo3LRe2WNctUtGsVuoMVGeVuLE0PlTpSNjDb6k/pSlQ5JUrPAClZALLVufUDUimVOtxLb9WdFix5dNp7kwy2HAs+4qWAFKVt5CAhJBGDnnHmUA6jBByNMFtMrVsO6dcbrjat0iioveKPonaNDceQ+IwSHwZDKVemNxeCgEjBGCTngMh6K3bM6qQaFplGZgR6e4pcuMyy0lS/TO1v/ErO35HH79c3qcmwgzpUEBFg5As2MWmGbISzTpaWhOVZdWdUhiPlSgVMrRlcVW4Ebm9zZOCps56rJV46hLvR5MmdXXWRFVERZJt/wBVxpZUFJfMvf8ATuY2qSHQpIIP6QcjpTqpOWjlyfKJZ29pDfNUebu38ko1srZQtJqK8VCf6bzqFhvcEpjp9yElIKF+CRkkksDTi+9M2rmj6bQ9Q0ybrprHrBia7iZI5P8AFSk4Q9sJwUpHHG5IGOksupsqNo1W8uM7w7tOpyrJderF1Oor4ad2pVO9qEtkEkqKUKKFpURtyNgHgjx1f0m9LRk163W2KZHZS3K/iOLeadEpJSvjcFYJGQQCAcD5+DSxdOhtz/Y/ieeptXiJ92D+u1X0wsm54t6ahXdFotPp85Zbp6GlOTJatrSw2xHSCtRwD4ScfO0c9Zwb1srtDoFD0i7brO/yfW2JkiCzWHA3LqynlfxX1kZU3GypSTk+q4C5kFJzjqUnVWB2/wC5yrQEsLnk/wBQWtOxAltNcranlVCqRJi5rzz635FRcwQkuOrKlrXt2gZJOckAZx1837qFaemER6nVCo7pTURkOUiCpIdh5CSfqHFZRHHO3+Jlw5OGzx0TNvpWLRC/maC0aLqbrA9MRXojMWjRJxMymFCm4ctsAfxM5C5RC8JBdw2PTJSgDHTd0ytWxdKKNPq1WqAc+jiORBcFWcO1WVgpbKgDglW/a2kFRAACTgdA7CtYwA3NoWS7Z1VtZVmGiTGJVJiOhwImyoT7WPeFHlSNnnHlaVDPj46v3XNJtYWw3NodIqsUtH62D6bcsyQcFolLe7cEqSSArBB5x1CL1J1dvLvyNjmVt0jrxz5vnuMSkkdumktRVDp8dyfQhbu00Fim1FbAbTkFafRJIWNySjatJwlRSAAernQLQepTNYYdWevyaI1aZLKaEuMylFOUUjAbXt3pHsO7OSdw+UjrVrQkNj1//wBe/wAZhssHkPwH/wDP8iH15dqL+tNMbsO7LYt6r5jJkSBVmlhxCTt2JS7jIUTwVYHnlPkFE3V+GNpLUFrvSlaMVmyoyXFRPqrLqZZJf3cLUGi2UgeCQCM5ynweq0dkU6Ttv+USRuM/CcKR21a00VwI0W789R6Q8gn6emX7AbqUeSlIyVILyErUlJBCsqCgRn7Hr6bn/iZWwhbFHqGkWpLEFwGQYC3aXKyRuSFpT6jYKhj7f7elutTE61x8RxGrYQNjJsbve1ysz/8Avp2Lai0xAJzVLUcYrcfaP9VtSV/fwM+OplD/ABPOzy4JaKRcOo0q15SlkCJetOfpqiftucQEcYxjd/19IbozzWcxyXA8xvWjqvppqFThOsS/KHWGl84pU5uQFkjGcIUVf7ur2LHUhZTUI5C0EkgowQg8YH8xwT9gepGQocMMRoYNuJFlGLS32nWVhMZQwtO0D0STjd/InGTnAOP3PX4uQ+07hK9yFEAqb9xSOef2/wCrocYhA4iQ1g7y6FR6tN0o0CtdN5XpCBVMQHfSpdvI3pT68+VyG0lSk4bTlxRIGBkdUGl3bVctw6gxdYdU7tl3Hd/1JaZutbK45jNlJyzToahiGz9ln+OvaMlIOOuv0tPhLqPJnP6m3VsI1rzk2hp7o1UqFCagtMqgJgPLc3Ijx1Fzd/FUj3LUMZKUHcdvKvjrFdsds+m92U1V1RLiua64aP1VB12PRoCfIP8AEfU46eR8IB+3TWHlyTtOfZT4zDMDqlrz2n6bQK7+SP285Jt54Myk0WlP1yWV/pwl6UUMYB3ZUlO0bTnqRe/dJZV0ab0249J6XdF0SqrUG2U025au1SIjrQO1xSY8UpC1bUAJSlRV5yOMdCvkyUH1O5/CNVK6VwPwEBaZql3EjUevOwG6Rp5Q48lDcD6yjojMuowokqkLKnsHjKkrKs44A46C6F3fXGzV67dFwXbqJGfuF1T8p5+YmZDR6SSgLYPsJbGOBgeBkq6JazeMg7/GaWN6aV29/jNlWfo1ppeWj1k0m5qXHqq6fRGHG6hISGKk0FNIU242+2Q8yreVbtqtuVY5x1OTB1nolFXLsvUmJd9HmqMFuh6mpVJ3j1lNN7J7aN3vKQU/UMuFO4Aq+ekWVh8EnBHf0/kTo9P1LVeQ7qeR74l1ZfdLTLVrzEHuItiXaCn23GEP15A+idWtBbUtipoK2d2VEgLUhQOOB01od4T5tKpNQp7cdEOn0ZFHZqCB6vqRkls59ZRIOS0gkg8nz1HfcazpYYPr2I+H8TrdL0dTjWjEr6eh+M52/ZFJrUgIoEioVV0jcUMIW6VZ88oTjjOTk9Xn+SCt/wDiVVv/AFZ3/r6UniMMqu34R9vU1I2C37xkaDIaYs6kS59YlwFUN1CXKLRJTDsBvZkBPrqCElKgoZ9u4eAfk2uqusrE8QWrQtaTWp7kxqM5Coc5DkhltRUPWWDtbCGyNxJXkDkZ8H6NXH3RPiWHlzmCtLk613AldNh27UqP6Dy1RHpsplZSBgpd9RK1DlXIChn+XHRhQbyr0SA47qNd0RoKf9RqS5UEOKVgYSvdhIwDuwj3AfJOevNpzvFoT2hXSe7mwpgn0GhuSa5VqVThL+gpa2m1VBASUjYXFJQnlKQSo4BV0O393HaZapWgxArFw0u3bvZRHcZhRJzNWeZ3pBcbV9IV7inJ8DhaD8HPSMYMsLa1xM86v3zWNRWbgl2FplMlNWNWlxajU6w4I31b7cZp1x8xltpcbTlzztKipCiQkFJVwTAa1F7S9SrNX6jchlDU9So7qm/WaacaUtlS084ICjx889eJw2xmAbYM4fhQWTcLkC4Ldvi+ahV6VcVDkvKSsOR4iH1+klsFoqUhamwFhJ88ZxnJ6fFyW9LtftIBvukLLdIgJYlbElyQkJcWMhlOVqBSoY2gknjHQPl9owEAZgr23WtTLa7NLYpdEfqS41G9WnpeqlNdgvFHqu4DjDgBSpIUE8jBCQRkHPX1b1GXbtr3CuaxudlIYqKZaHFZBYktK2FPjlMhKgfP6h8DpWwtzDO6Rm92E+mtu2NcKWErZmOIAVuGcHaQAMcj389Bl16WQrssmbUac07CVKrEaKqpNKBWzvb9FakrTggZSklB9wPnghRcow+Yt9xiWDHb7aXa9SoeplQtqpXnVGajBhR0RUoZeQp18spcDgG5DbQcLhGeAn+XTlodt6wafajy9ObMr7v5NHZblfnFzRkVBuoFTqkr3HKHA+OCT4IGT1QGxzFaDkBYPa6xdabvrDFrUOVpu5AnNJmorTFEXIeQ+l0guBJWU7kFCVA7uFAH46yb+KbrLrd2qW1aNt2P3JzaKak6qmKduGO4IEt1I9Y+kiOUgqUlRThQV7uPgnrVOTiYynGY9NAtKXbj7cqZOvuzaTUZqYzj4qNTjtyZDz31C1b1EJ2eGmlAJx+rHx01tINFrTtfVq2b6hUINqqESU3HilptDcJSm0KX6aUJwlS9iiTknkgYBI6SrEtG+GMAyF2kU/uxe12vWdr7qHVK1brpdZoEaQ3HajREIkuEbUsp5y16Y3uHcSnGM9MrVbRGJqfps/p7VqZ9QiWlbS21LCcIWFJJBJ8hJyAf26JsasrNT7uGiJ7Pvws+3HsElvXZbdagQahNjNxZlTq8hAcdZQtLiRtASgEKTjIPjPnz0wNXe+ft+02qzIpd9UWtuNtOCQ3FnoP0+xI2kg8HJVz7gkAcqHWkliSZhIVcCYr1G7m7y7rbsdoz15LjWo27lyhWc2/PmVQ5HtdksI9NtJ+yTkcfpIz0VRaVWVWk1bVuaFOUylxdqmWa09HpMdpQ43ABTzpP+IkJUfk56xiinBMWAzbzpRqZe9YiN0pu96DTfpyUtQrfpz1QcSkH9O55Rax8Z9Lodrdf7fDeidNNRNWl1a5SXHlUa5auIgjJQ2FkrjMBCGxt3HKkjIPGfkSXOyjEIBBvzAW9e4vt17WafOn6bw6VMmVJ9ba02m8lyImSpSvRZkuA+qjJA9oSMAhXjkxrEur8Qi92I9w3BBoVrSg6hbVAbpxmqfClJSkPSnFrIBCwoBOCSgg+emkADU0WNziFlxaH90V5KrEy6rgpDcx6d9HT4NRiBESG2CourkNshPrKy2NiUlP+sVc9OahdmmmV22rSq9VZEtqSWGg8uO+v3KCTySolRwf0/wCH/YekPcF2WOSnX96Dk3t80s0mpP0dFo7hTCqb0oZUpxTbjjqwt3H7kjJP34x0wdH49qCAx9EqM64YzmVM7VLjq9VWA4R4+OP6dE7lkyYpExZBDVmLZemt33xrFcFXg06DRIi59Qktx9slTRZaSEKIHvUf7u4jaCnrF/bv+IF3Ca/axzbfl6VFFqzt7rDAgrDbDeNiSp/byrC8k5wecDqbwPEDOTwNpajBCAd8ma4uCgRqxQFUOet0tPpSFOxhseaxhWUKAzgEA4+f366UqFXBHckCppeS66XogjoPqRxgjC0nIKkkA54BGMjqF/8AYvylA8jfOQaHp/QUzLaVX6s3VJ0OQWKfOqS223Xl7AXC2ykob3qQk7UoT7U52gAdD1z6WUTVyhPRrkaM2vwT+XsUuWv0GnX8725TL7YCo7g3JQVNKOfnx1jnS23x/Uwq/MMn3x/cq7d1Y1q0KuaTbOocCqXtRqfGbefkxkByvUtCsg5Awie2ggpKkbXOOd2R00bdn2DrPQG7q0queHMiOnYZEIFTSF/3kPMnCmljPIUEkf4fnoLEDDUOP0lVVpQ7T41Ps2PMtKguu1dCKjSpsBw1FkJSt9tt4JKST7tmwoJB4OzkHpOPXBZ+nSGpNSfZhOJrMyYmIttbr85s7RlplPuXuUD7va3gfr6u6ez/AFYE5fU1hrtXaLmZqjeGoSIdoaUsTY0V+PIbaqkKSlUkKCiktvTEYDCVuAgtx8KwDlxXHRZpH28twI6KvPtn85kMR9sqHAaV9IhTRKvVS1zyXFFZUrJ4GTgdUBQgy0ndtXkST6rqVSaXHdiW00ipSKaPSdeZkbIaNmOHHhys5OfTYz8ZcT46hWtEeq11xKzUZLlTkQKrHREEaMEpZSWitaY0NIwkZwCrBUQkblHz1x+r6jUdI98/ntOz0XS+GMn3x+W8M6vplc7NqSYj1l1RE1tbjSnosJS1pJKzs9ZBIOC4CEjwoqOeRjMmnNh9xVH7fXLc1Hnus3jSokyGmo1yJ69QblIlOCOtSHh7kKZ9PG73HI8+euVhqQWYEEFR6dj+U7KsluykEEMfXuJGa7qNbNOrh0HYpzKQdRBDTPTJdkPMU+Uv0cfwFqLewLWcp4PGAQR1rPt2789Rrg7rtRe23UG2rdjVnS9lqSq6qRBX/wBs2nSgJUWXPVDQ9wPKs88nHjs9Lq8LVnf+DjecfrEQWjHA/jMfknut/K2I96WpadBuqZV3Y8KPT4lSRTJUpK3UoJQor9IlAyrG3J2geSOresa2WBJdmaJJoVyxKl9MupLkMR0SoqEfUYKC5/DIczyEHkp9336tG6YYY5kDHzbb8T8rku3KlRaTToFzQUPU3elxqTvjuNqcAUN4WnYjI55Vz56i1vSeiRqVQbmt2zIj0tsP+tUKY024XN/3W1nI8+fGf5dDjIOn0mcEA+sGl6UUS1U0qsUquVdqVU/WXPhSJJeSvZgNktuZKSkKABB5GPjoauHQ+sVOmoqF6/kFy0isSnYwg1GlJQ6whAOVbslK9wOClQOD4x842CxJ9JgyAMesTV5/huaCXR69Zrna/TbfalPehBuOzpYjOodA9xUhv0loAT7gQVDg56E4faDcdsT22dKO7zVqzm2U/TBmtyXZ0d2RuKfRQJCFJV7MK/WOFDBPgGWbGOfnNDDvLaQ1+I9YlVZoNB1O071JjLjOOPit078vfbQk7VFRYWpQ5J52YyMH962RcneJrlLnaS6g0hrTehx9zcqXZNTE2pVvCUENRniEiKxhaEreWN/JCckHrK66WIbvziestYLzGfph2w2JpZTKFTbeo0GnRYkAy0QmOGGHVSACtasFT7xO4l1eVqASABjos1KvKJR326NSGn5D8hMmZFp8RIRIfDbeCVqBwy1uUkffG7lWMCnOTJTvuYE6+WPMZ0WuKfcEQ1etMs/U02gxmSWm0IhL9qGVK2qJKiMq5UpeB5x1j3tujat2527iZqVpVVPUbU66ijpp6ozzrbzxPoMoOFqUneo7SVe3G0EjHQ2EFdPv5zEbDgesrXOzzXfVy7ZRoGjtFsq22mnt9Uu1lt2TW3T+gKjoV6rbSADyVJWRklPIQG9pD+DTStatL4NrX/3PW7bSW1tyZFHtqnpbUHEEje2wpsKOUrIBJWRuOD1O3UrUAV5/KV/4SlsrtB7Ub8HFjSzVuuU/QXVik15LTBiyaJWmXFy0KSrJwUqCgVFIOUbcD5UCQfPfuT0Yu3R2G5Qa/SbvtCpVOf8ASP2dVypUZ1op9r7T6dqFo35RswT4JPTquo8bc8wT05R956ZLuKDZNwxrVgtxatIoEZMRMZSw1MYjOrbSUbwNpCjDGAoZwknPUylXnT0C3Kb+cyDJjSiX0110tyFMqakK9RDoOx4oV6TflW4LCsAjPTCJgkxNQmUag3a2qfvlu1FcRSasWm2ml+ky02OctrbSnZt3gbjlKhnnpq6Hf8HrQyxzIqlGta2YU6pSXkrnFmMw0rYCShLhCUklIyEAZ546mtyBj3xGq2AffeEtJ75O2a4KjCs23O5G236nIqraWgoq9INl7clkKACP0jYCVecE+cdNn/K9Y/8A5TbU/wDXWf8A5nSbFInktVuDIFCtmpqZcoVlaB06IIoKlCovIaShwYydiUrJICk5BORkZ8jquuan6rrpbqZepNu2+hO5TjEZkb2tpStJyteCMZ/u4zn+XXUyRztOWFBPrA649VO3JiU9ArncRUrkWWgW2KFLU4SonJ/hM7QQcf8ARwcjqJbeqlpUulJf0q7ba5UVLluKYlTIamA8VZXguPpSDwRnCjjnxjrcjO83SQJnb8V679dNKKbp9rrqF2/W5TqZRa/9IytMv699tbralbXYqctLbUEEEKKsEJxzg9FNtfiMyKH2i2RU6JaCY0+VDQZ82rON05DsltyQn1G0ceq2lwsBzanYUOKAORwt9N9QdTGFj0zENzPzXK0b11Zr9Wq1hRqLTNXLpU3Vrdd9dcmkXJCMdltxhmT7EpkhtkgeokbzsyQdpDk7G9cNKNcNILku236BS6fcFsb2rhoseK4uQ29lwZShSjvbIyBlSipSVDAwOqqqvErGTuJM1xDZxzCu6NSu4B4UdOl+m9GRAqqPQRW6yJDDkd1AyUrjBKdntSQk7yFdLl+6e5S7hSKjW9V4dAi3NPcbYgURhuM8lgONp5dO91Slb93CxgHx0mwBDpxG1trXVDvt0tXuHqFo3Iq5qhUrliVKpNSIjk2Vy3tAStpIWrhIIxgfKfnPV7H0/wBV4KK3R6tZslth6LIbbMdaXsKLHtSUpJO4lpAH8wOoyCz6pWNkxLjuviVml9vWnLlZphiVCLIQ280+drrJDW7BTn/7WM/PPXC25lKi6f3e68UM1eO+xOcp5fKzJaQ62tuShIwQCl0oJ+DxyMdP4MWeY+dRa3Q6JYce/wCdTGZUemhuaqO8+WmtgUk7yofAzuH7j+nRHo1q9YXchZDd72E9JZkHDMymzW1JlQngQVNvNkbkqBP9Rg8jqjAO89nBnJ3QyqQJjcK1qe3S4yEuj021jYkqWF8AA8E5448nqv120e7ebznUidrXXKSGKQXXmW5b4Q4lawEkhIOcEZB4P9OhCkZnmwRFlcnf5+HJ27Qm7IGqCZjYyWaRSI63vRSf1YwBgZz1Tah/i2dn1i0QVWyrXuGuuUdj1lM0+AtP5fuSMocVhXpqAWEkKAIz1ugAzNe0WT34jHelq7bca5bPg2xY1MqILsYVFRfloaJ9pLW3IJH+sM/A6HZmsveLfhdh333cCJDipDafyGnlDsnCR717jtBJzngjwc9KLnsJo+Jin1O1C7TbPqH5jrp3Dz69LCSFsV64fcTjCj9NHwT/AFSf69ETOpvZTbtDRY8N6wIyZ4y22KaZK17Erd3hzYScFspBSSQpSR89eCWMcmeLADiCtU7w5adQ3NLO36241XepjZfnRJ038qkpQglTgZjYK3T6YJBBABICuqbW7WLXrWe5oOjelVCqunc55lma/c81TkwNpWHAYyytCgFktlQUgAexQzyD05K1DYinYhdRhvpX2Z6k0iuxWra19vGdWKhFJlyKjVnVCahACij0wAEJQtWRtHuAGT5HQ92i9vlVuZD1B7hKizXF1atNIgKloaceYbZd9NJU9t9QqyMYWpQCUI8eOkm4MpIG4hlMEZ4Mb1Z7ZNItJbUuSdT7dgsPG8HnlzZCUqcedUy820lalf3QnCQDge79+r+xLkjx3Yj9Tz6jsqG1uZPqekC6gZUUgpTz9yOsYmxTmZp0OMQ47qK0u358ttmsPQVtVlEkyGwtAdKFJUG1FI5SrcUlOQFDjPV/28XS5cOn7rxeTISDu9bZtCxnGQ3klI/mT8nqZyMfWUp97eZO/E07zqX2c27VdQJlBiVeqTawuBR6JKZSUPu7CtS1rUlQS2hPuOE7jlIHnIrPwje9bUju5XIuvXmXbFFVDebchMQKsY3+kWUoIp68fqUDtU3uSr/VI5q05TIigu+T6zS+sF96f0XXeqaP6zU9Ua3a80w+3dEVw+jGfLTSfQnJxwyohBQ57kpUCFBPtV1H1e0smzbmtai0S10w/TjmBInJcS4he0Ex3CUnwtCMJwASCnzkEotr1ppHeOps8N9UzBeXdgnSzWSoaV3DQ5dMFHlLhSpTroebQ6k4UFNpz/D/ANZKs/OOnJal1ak3HodcdUsRdNrV2qpVWqFNp9NfQtC9jbxglCMYfc/0WU4Jz56W/QHpguDnMaOrXqS224id0A0B1z1Fvjs21g1zrNXlyqJatZl1c1h71ZSam8pxCFuY5yNoST5T7EjHTinN1yza0za2o0JdMqNVjLqsRLrRCCw2tKChxZJSHE/qIVjAVkffpd1LbH3zNrsU5Es6u5DqVLXZF4oEqnuPKMlDa/8AOAFKSFhLmchQ2ggKIOcEKPXCyu3q1HdVDqxFodNkodjGAtaitEp5xKd6S+B7Xdyf7zg3JUk4yD1K2UzKEOoYlN3ZyLktLS2jy7MtRiDKm3G3CDtIZRLdbbKHlLdHqjCSnZu3c4+ADjCFp+hFwVOpGs6g3i5EqEeomYhyHIUXZrZO1tMl5wkuYG4nJAyvH90dX0LhSZD1D4KgQsNctSxm49uW5RUR1IAMajw2ih9IxhCtp9qEkc73do+wX1cL1Q7hr0pqtNqpSqRQrHiRNsj8okH6qtuAuFaZclQB9FtCUhSWwkOFRBGBjrz3jJE9X0xUBm7wQd0w0psSnwLzuu9KZD+qiPOvRY8oSJzrzziQtJhpUnasBlIT6u1CEYwecEa1J7nqpMceoGhcV62qcGUtP1JxSHZ80bcL9V4DASf8CMJ+4UeekfZ/QlsWXD5e/rK+t6vBNdZ9c+/pFRQ9U7606mqrunuodchTmSpYNMqD0dKVKBCjtSdoyCfj56NLa/Ei7xqVKakVurUi6FRQC29dtMjzHkJxtx6uwO4+OVddmzp67h/sGcTmV2tVnRtCahfiI6KIqcKr6y9llAf+hlsT1yrcmOxlMONOBxCm23dyEJC8Hbnbn461d2kdynYR3KX7d9w6JUE0m/2qT6dXcrbKESpLEje2hDslAcSpKFElIVjGE/HIgs6RenUMDsP3Of1lK3teTnn+sfpI/dP2o3LeHb7bFk6TstiowapSUOTITzYKobLo+uG5pSuXWx+nHu8HoapGlV+Wz3+1ldDp8+HZzNnsSWVNtlDUueuQUOMBZAUoIa2r9PkAgKA6DUAhB+MIKM7Rsae2neVkSpce4NUalWYdRbW4uHWdjior2dqdjgAIb9PGUYxkEjGeoOmsbUlu4ZsXU2kUIoqDX1kOdRXXGXGtqvT9FQPAOAlQUFA8856FlA1FdsYgqxOkN8Z9WBqZcNyV6fTZbl6U1AWqVCi3EGpkR5kZbK2gsLAG8KHpkkjgg84HW0NbYWqFwVC36TLtKpQrYUjYmKqRTpa1uBaXNyAktFIKRhxsL5yFbeM4wZcg7iGMPgiEU2/6XPhr0+qdj3VTE0pTcz8yQyzOgvB3KSlDoLaytOQSjbkBQOCD1OkV3TOo2ynTyk6hURVWiyUVOVS54dhPBtwLQ25tdRtwSkgKKsHaQOR1uzE4PaCVIHHeRq5pDbszSyTVmrHhSKmuoNPCdTW25DiR4zva3YyB888/z6WsWmUCzUVS5a9BdH1k1QciR8IkOIDTaA44SPYyn3EqVztBKQemKCGHy/eLfdcfGUDF6XFeVxN06hJbZaiqjxnai2n/ADaElbilqbZQc73CNoUs553bieAOkSJAstEYRIy5cwfUpmzZLfrOSw66VKIWBhRwScn2Jz/Tpi7bxDekXvchqDc6dHa1WLOXBUWhLCK1Upv+YNOpQD7lEgr2bhuWDgBBCSf09YYrHdPRtXO3iU5JuKTPuq3ipEhmhPel9QtLbzpkpQv2LZKmsYWFYyB8gdaRkaTxNqVjYGEdmgvc9Jj0q1nbrrUmFBkMQ0zfSbNXpSnH2vUSW3N31cZSeQpIS82COABx0+bI7gbOrrKGrnjM0iS2pATUmJ7M2lrURkKanMKKCPPCw2sfIHnqK+gKuVnTSwlt5ZvyV067l3cxWIhkqjLbFWK/UW804v1HE+spRylS8qIBxn48Hr5uy99ELttBdt6i0eLVIi1b3KZU4TbzSnM5CkhYCM8Agg5/2cTqGzkRraTjESHcbcNiWFZF5a42fZz0JTEYPTKjL3Fh11KSGUuKCDgkrwOVcK+3XnNZvd73EsW1XKJSK5LmQnkIWp0RzIbpTSUhsBJ2qS22EgJGeAcHP36NbFl80lZB2n5Re7fXqHEdjRtUq27EUlLSmHJO9ogOJcA2kED3oSr7ZT9uqXXXXrULVq6kXvqHcTsuR6IjIC9qfRCRwEpSMBJJUeOck89GF1NmICYOMydYlUuRFRhx6cw4XpbCZDUd9Kleu0o5Ck8HIyFcjIBBz4PR96mpf/imP/Rq/wDg6pVQRIbqhq3ntZ/kN1ErerI091Z7g7qmpqDH1Jk0cswo7zhSMoAJUveQnnAxhIOc9fFgdtXb/Lr9zUy7LJ/Pn6I8AJtXmSJQWCtQKlbsJScEDbz+lR8cdc+zqCVOn0BliVYYBvUiGbdoUTTbWe2Ylp23BpVLqdPKVJhNNRmWlNhWXPajdnbgfqCfBPPRFrzSqbdFns0uHXqeJrUtmdGMosuZSDgrT6mUgjkg44x48dKXU7ox9P3htpSuxR6xed6lB7d9ddEYVtasquKo06HMj1JDVrJSJLzzIISQ4oYCVKJSVJ+ft0NxrfqFx2XEpds9rFNkimt5ivagyjJkR0LWorJCWwltBKQcbuSB89XdKClQQnvJOoIss1j0hnNsjugqLlPE/UujWdGMr0M0WjRxgLQ2vDasrVtzu9wxxtOAQR0hOwKs6GdtHcjq326081Cn3+q6ZsmVNlzPVNaZCytCAEpSClsLUS2Ug+4rB84srJ0ll7SdxpbDTXrdUvi7atMmVq4IkWnPMAMQKVFS4825k5W44sL3p5SNoCDn5xgdKmfaOimnjUSmaj6tQ0ObTHipmz20AL/XlLaAFBZG3BHI28dLuJvOTDqArG0+Yvdnorp3bLFsafzKxVmoziI7cK34bqzJU6sqJC3TjOVHJOB5546rrk7yNZZNDnVSwtGJ6zuUyw7UKgr1HXxlQSr0Ufo2JJVhX8j0k6V5jhqaStPe9W7qWh5/Wu2oT4hvLDIp0QOfTOAAcIcWo8hX692QD4x0ZVDWbTbU5mrSINAfh1GTRX4+HY2wlKU+oElSVKQcemccj9getLLjE0EneOILgXN21xp0+FHkRX6OSuNK5ZUj0ir3/wCrhOT/AC6zBbtbuTV+oV2oaYXdU7SrsRhM+HVKSkKTVoLqFlC/Se9rnKSoJISpPqJI4KujG289ZkkShu+5+7eZBpdGV3X3IaHJZLSGhDZVKdcQd36wSjwQCSgnj+XSge02sd2VNqOu12XFW3mA4+6u8Jy24rbSFkbwhAba2AnGSk+448nBwOxG0A7T+te/tImK5HtvTuiR44lLKGhFgKh7iElQADiUKWVBJxtB8c4HPVvWe4K2XNPW5VaeuX03A5JqVOYjNJlNhKiRha/atxTaAQjkjgHrBWGO8IsRAq1tRbrvq6qfR59OrkCXUIrdQcZahuuRqe07lbaZLqSjY6UgBLeTkg7jgjoq1F0s7xaNorVJlla6lthl1qOy/KOFoU4+A4txIB3jDh9hJASnA85GeKiNgiF4ZIgT23domgmnLzEyNbkJNxSGEqmS23A/hW5O4tJcB2IyrHjOOCetPULtu0go9bsX0rEhoYrkOKyVFv1Etq9dO4pBGU/r+Pufv0PUWMLMKZtA1pqeLS6tFtNdEe7XUidRKP8ATSU+nHZe3EIS262hwpSkjyVA5I5wMdNnultqqVm+qEi0KSlmo1O3IkkvNsuuh1KFubs+mlSv+MB8ffomP+wE++IGPIVlhondkFjXC2rKmVyIiputy0eh6zQkBv0CvJZDhdAynypAHjpZaT3dpxC7hm9MrX1OhSLjo1aL8i3m3tzsNKpoyXEpScfr4C1DhXjGOh06c4hfeC/CPXWW2pNfh6gW6mqrphFwxJSamgpAiKUhv34UNpwTnCvaQSDx1kfRqwb3hXw5L7sO8OdetXjTY8ii0mnvuxolOWh5Jz9KwShWcpzvSE+3xyT1oGxHebnzTSn4hd9MaUy6hX2ILr7qZaVh9JWhmNhptW9xaQcAZzwMk8DHnr67HLquy7bQrEm6KRA2/Rokx5kVZ/jocKlDc0pa1JOOeSPsQCD0l0RU35zGKW1k9pgr/sheu3hTLbpVAgVyqN0i4LhIfpKHFehIcbjpcb/hjO45II4zx++Onx+DHoA0/o9aMi/aHKjXFbFNiLEGWSlcVCpThwU4G0lO3KVZPAyB8tb7izwAII+M1tr5b1Afvm8l1ZLRjxKEzPKXlAtthDRycgcD+GQrHx0Kxl1ntxVAT+TTLosqpwQBTqc6pNQpaSEuZhObgcZIUGCrGeWygq2lLvps34mhAVzBu6e1Tt21Po136yUW10XIjUOC+hotOEmnVBlLrqFBzalUd1SkoDiVJGFDB4JKsSaUze5/tqt1jWJi2KkzbbdYXSJMZ9RQuLPQEqU3sHvZcIUSDjararOcddKvF6GqyRODQ4sSa1trXSnd2doRanQb6NJuCITHhuPobXAff+Y0jCSWHirHubVtJV7gfHUZiTqJEgzrU1r01i0+pTxsmxJyUKflo9PYHPUSpSVAoJRzjKUp8dc+9ylRR+Qfy9ZZVVrtFicEZ+sp4FrTreY/tVatffqcCmw4tOVREqAlvrZ4Rlasn3N5R78+4JwrHTO0srVNqNwITGkSGFMs+qqPJy0+y2tKtm9PBQfaR9spUPjrnW5+9LqwPunaT+4+lUauW3TTp3qDTKuun1Bp98qmFxASW3g4ySM4X7hgH5GOPPWcroXqEmox40yzq5T48+eUsyBGRIkBS0KJWFjLcVpCEcr3Lc8AKSpWOnK4A8KLNQ1eLB6g6dVm5Lxdk0C3oApsCGhx2pTH1N/RvLVl1bryjhRcSB93DtI5z03q73F6Dab6eoo1sQnq5UzASw+idAQ1GYkhRPqthWVlWcKClAngePhXR1NbYWYbcfn+kd19i1Vqinzc/lMT9wtEoOobsq6LhbEqpynPUdqO9X1Dy/utWcqIzxnOOkQ/bdfor4ahVyeylPAaDqiMfGQf+jr6SpQBicQsSN5c02oX/BjJgT7kkfSqIWGEnKSrGMkdWLaLtmZKKklseMKO0q/rjpmAIO+dpUagaW1C9reVS7lR9dH9yw0hxSMK24SQUnk5+FcdOz/sdfSnUGs1HWq5aK/JpDVMp8OKquuww/GZebXIcW2rd7CsJSDjPHBPkZg63Arz75lvSaixGZ6g0usoo1Kp9QuKUy+5VpcSHHlUWmvusuOSklTS8ISstMkY/iLISMjJGerisakNOGpWpDvNl6pUuC3Kepf1iJL0Np3cWVrjq3KQlZbVtO3Ctp89chAwXUvxljAZwYP6c6p6ZX7Nm1Gwn2m3YeWpzJaegPJyQQVNqAG0jwrbjg9WtIkW/NeNYhVmRUYLpLKXitqY2wQfcA41sUSPGCTjjo9RXKvFaQTqWfyrenzprVTdfgpZYYLbL8UraWkZCsKQ6AOQQeFn56HXtKraRWI1btSz3INbbTITOq0hoenMS44CkB1BWk4A+dv79a2H1MOZqf68CD1o6VWtp/V03Dp1dL8ioVT1U1u3okoupT6b6Q0pbWc+1JO0kcA4Bxx13t61Na7EuwXDcV9ms25cS5LEWBVUf5xELKwoenwkJT7iMcg4zgHnomGS3faYDsJXPuXbO1gXLrujsRmjus/lEa6KVOeSpDjR+oO9BIQSreAClO9P+NQOOhWsW/c9+1O52KnV5kWmtSywlcmUXXKwS4N4WsjdsO0N7OSoNn746OoAHAziLt4zCWdWYSK1Up5QqJTvSRGdBR6yMpbXtUUJ9xONx9NOfBzyMdDLtt1Ssxm51zvGOy9TGnWIjKi3KmEvoQEvD4HBAaQTwjk+U9UgSQmID8WzVJyhdn1zsUdkRYdXfEVhlz+Epr1nmwvJAOQG28YGAMqyT8Ya7afw8u8S+raN/W1YkCnQLghvRIzlwyxFdeaeaKUuIbPuCeRgkZI5AIPQ2OqDJlNCEibeo/ZjWNPLTk/SVZAqEenIiIXQ8NYUy0Uo9HcjBUSncd48q8gZ6TmmOnusDmk1x6I6yaKuUKcxMXVoF4rhpbmONsNKUEfVR/Z6ngbtwJ3HyB1MhV2yDKbCy7mP/tioehV4aY0euUe86hJZp5ccrMSryVBxsEKARtYTvHu53EEK2kgnk9Xsq5tC7dnO1GzFTajNQ56rDceIlplCgsKQFLcPqKSMAcDwPjpFvUaG0qMmV9P0NnUk5OBKi+9arbvOFNpdW0soE2PUXUSJLFeQqeh91AASpbSsNkjaMZQcY6p61c18Vu0lWjUVJplAnsekaPTWGYMN9ChgBTDSEhSD9iCOoWd7vvNtO9T0NHS4OMn4xdaj6C6FasU5uHqNpZTFyQj0/wA8o7Rp85AAwMuIG1ePstBHWe7w/Ceu6sXK3/kR1Xo02kOlR9C51qiyoY/1vTSsO/HKQD+3V/SdV4Rxbx6/zOV13QaSbKvw/iaP7Lu2HTjtjq7a9ZKI3eVRQ27E+rjQlR247C0o9qUuq3rAWlwnASCHSCMjnS35x2h/+Qxn/wBmN/8Ax9Pfq1LGRH7PufDKM/Wag1Ar7lJ1Nt26f7IOs1OWj6VhaQlbZStQT71+fbvzj7DqLUqze0HUeo2uzBpkN30TMXOAUtUtSElaB6ZykJyCCP2HPQKVCjvt+hnOfUXPz/URZyrUuWHUTXNUNUHJEaqutSUMuShGjttubv4Kc7UgkhWQPIVkk4HRpH0dsPTHSO4qfLLkqEmIZy5MlPrOpW2pK+AnzjP3+OT89G9hAXT8IK15LavjLvSmZa2oVn2i/CpDiIclmRShHmx0tKypCsYT7gBuSMeceeu1j3/cV9dv1dlwaHAo1aaZqMOn0lbxkJdfZWhTSdiySoqWHE8ZSDgkDOOj6U7MG9Zt2PKR6RN6HdwF3d5Wn+oWndOuZlq5tPrviU9VUt4LjNPRGkJO8nHtWU+onASMrZHAxk1ut9jaH9p2vd295molTfZd1EqbUCNJYCHH4hVHSAlppRGXHXUElRPsARk8nNyNpBWRWeYBoutFLpX3W6ZVe4xrNWZ7NOlSIEmJOkOktyWySWVtJIwT6WCkJweCM9XkzT3RbTKzFa66iFr+zNmz1CpTcIcYZStrKm3NgKgoLTtKAM+/9+piWclf0lIUIQZ+2X+Id2E60XVcNf0Oo7jJsanfnchpVIEJLjbSkn+DuOCtSUrQMgfq/fpOdkH4uF292PcLTtFI3bk/SrXueoqbiVRc4yJaJHoOpaZG1DaMbCQdu5Qwk5+5LSVBhbE7zQWhsO9qhqvMpV3U6nuqbqjkZaou3LDTjhbbd9Ie8jYAFLIIH3+em9QtHLZN/Jt6dJqtHRRFv05MuZhbM5TzKihxO1IDZJ3J2LOCNoByeh0+bee20gR66X0KRbOhrVn3GGm1w2VRApailDyCjalQz7hkK5HJHPSpvbtvlVqDbNKotSTHlR6SaQ5UYZJLaUp2AergK8cAkDHP8j52KgEdv5hhQdjFZqnppDr9PqNgWPqBFaueQ7TkTokWSkvQwtoJQFpTlSEOFvJUME7hzk56SWo/bZLsqxplClVOWmUuW4+/MQ86pKnGi0tPptlW1sJSpRGM4OVDols0gLEsm5MlWRYVGs9UOlxUPsNxnVuto9dahucSd59xJySM/wAz097f0/sa5NOapUptvxmH2G32WnVJ2lRVGBGTjlXtHI546TexWwrGUANWGMRV3XJXk6vyX4NPJo1Rp0N0zWipWHgCgtlAHgDB3E/1PT3okVm5e0e8Z0BZExuOJEVtxrcreAojx+7Y+es0YZSYzUCCBMW253GdtNj6rSrKtC7JlbvepPSGf7O0GnPVCWheUuLbw76LSAPcSDuwEnnII63XZ9Zq1a0b0euOfAfp86I76b8WU0lK0LQ4D6bqQSEn+GCcE/OD06/ykEwKgQDmAffI1rkx3h1Gi2LpfS5lBfjxpNWr82a40uGFNlBbZaQn3k7M5UoJGfv1N/EIsDTm7tI7JGq13fkMdVFbX+bsSXWlIS2pvegvNqB2KChnKtpyM8gdP2DZifXEAPw4qZ2nUjVSk2928IhVt9mev1q8z6ZWla4y3CguHcte5CwTg/3gfno5hQ6HavcLPpbVFo9LUq4i4/UH2x600rkJ4wVAZIVx7VEYGD0tmYk5hBQBGr3JWx9fY+ttGgPSPXXEiSGluqyoLDQIwORgKbB8YOBnryI/Bit+JUbhue7tRH5sy75CkIZdqUhT59BD8NxSgk52q9QL54+3jrcHwzCyNR9957Dd0tEiwNRaXUKpBZdZjVONNSh9Iyra35wrgkbePPjrpo4wxJuS4FNeoFyWd6kFpSVEL3YxkYySD9/HUbrl85j1bYiKjut7T7W1Wuy2Ly1VdkUxu36+1LhSfqENEPORQhlKVrGN63DsCT5Jx+/Tg7OdDXdPpVSrwtWuxWprA2Saw4HfrNrhWVDZ4AOQnIJ245PVO5UCKGzSf3TxIrExcf8AJn/qrko02nejGTsdko2BJSgq4K0ocUoJOM7T8ZID4OoFCq0rTm2p8dIecnqpao84I3upTT3cLAClJAV6OcEnHj7HpdtLOurt/U8tyo2jO5lVcVkXlYurNxXhohUm4L7SGpM6mv8A8aFVEKQVbHmfJ5ScOpIcScEbxkdUt+2xZffVpBdWlSLgjWvcD77FUXbtShoLkJbIwJCHcj6lhXKCtJHtJSQ2QQcot3+U2xNiPWZK7yNK6t2sXBp5emhl8zW3K5EU2im0d9K41PmsBltxllDaUg73FqVsUjOFJGT8WVG7vF683NSY2u0+bRb4tlLkVptERDYn5QW/TUFbVhxOVe1ZJGcDPGLr6R1HT5HMlouPT37naH9KqspiexNiyXXnWGhmsxmlICXAsZSpJyRnglKgf0nz0e2jMtSTdYN3KpUeuy0yGIlScC/RmNLSfUbA28ZWUK2ng54APHXztYKnR8537sHzwjuuyNLaFaTVv6azles/KaffcKXCBjfvSVKAUAkq4TjAz0Ns2/WLbkKlXFe1HpjCf9GWZq1L/beCkA/069ZWjuWXn4QqWZUCPgD4yjrN+2VUwKVOn0W50NlQSw7G34KuCrcQkgkAe4HPA546p6Ro/wBs9cEh65NOHYqnVJTinVV4KRz5AWSOc/v09L7+l2bf9Yl+mo6nzIcfpA/Wbsi05vOsuVTQzVNuhtSFrcNFuVpSm2MqOEtvt7lbQOPeFH9z0nbl/Dz7iKTKUaNacO4mh+iZb1QadSv5zsUUr/2p66fT/aNNnlJwfjILuhsr3G4+EX1V0RvG15BbvC0Z9OWk8/mDC2cHPklSR180ywn6xU2KPb0CTImS3QhiJGbU4txR8ISkZKj/ACyertYO8kAmgdJOyAtBur6zTQnakE2/FJStB+A88ngHHlCCTzgqSRjp71LWK0NEaM3QbaYj0xllsojW/QUpjtoGBxsSMAHHJVlSvkqPXzf2j1D9VYKajsJ3egoWlDbZyeIqdQK/rzdLdI7iqNfbUNmz50WQ/AMhK/qIxdSyphtlHKdwdAOQnhCAPHRF27d4dT147sdQNHrsRTKXSKRSYb0GTGUlt9sYSr0HHVJUpacvEpSojBzjyeq6wttZHcbfpJHyj5ByJoiBcsDUKY3DpFLep8qDDRCMOX/FVISkqOUhAJ24JyFJ+ft1S2vpzpLbtSXN0dp8aChyIlupRqUhccuStqgoqaONq+PKU/3R0pmzqPriCFxpA7ZnaiWJcekJcorGqFYrzVTht1OOuuvJdVCdWFb0JcABU3uxgE8ZOMdfNCujV+i1FdI1aj0HfUGhOp0ygKdQpbRSo+k4FjKFpKPIWQc/HWuilnPpieRjhQe+ZztrVa7bznzIVZsWvWxUIraJSFV5hmU1NZKsBbbvu3A7CCAfn56j2Nqdpte1Tluae3XT6o5RFLYlwYchba4y1YJ/guBQGQCNwTg4+46Ngy5HI7wBhoSS6op4RoDdZdhU4yzKLb0Rp5Lbyk7V+9soWSdqOMcA5+Ol/JumlUNyRGjOOVaZKnOOtNsNqK29zq0ggHhpACXFlSzk4Iz4T06s5Oe8VaMDECqnrFYmgOolPvfX2sORIz81LDUtimyXabTkFA3urcbbUltSQU5ccIUfUcxkZHWdda+7fRyPqHS6JZXdDqTXalIpzX1dTsxESsUZh0pAS1HjPAFbi3DlbTS8hK1ZBJOCctnCTEUaSzCGGgumWt14sR9R+6S7m5ZKH3I1qvIRsgoczkP4CkrcKABsSdiR8HnpwwtU7Or9xU22bIrEF1qbHeEua7NYIp7wQfT/AIRUFOKKwAU/pwRyc46isbW+V7To1oQhyMwfuLTfX6ifUopGtdDmp3ryzXac2wAOSVJWgKCU8/Bxx+3V/pbdkq5tPoUyTbaIM8FaXNzavTeKV/6cFXuLa8ZG7nB8AdAUAXUvrGmxLRgLj6yu7h+0fSu/qQzqTY9Ift66aGpcuFULceMH6g8FbJebwRvA4OQNwBUCCes3Um99Qolm0m4dW7Wbr7FdrKqZEShLdOrqBhxTS1KSBHkbmkbyFpZPI9yjz0p/MuWjKbDUw0n3/EvKXCo101CXRrDr/wCa1CnLUJNuy464dYi7ThQXEX7lAH+81vQfOT1ZWvULYjVag0+pGbTI9McgRZoZ3OiVDionj0nULO4qUuekk58MIGOOl6ig27+/frOs2nrUwDhh7/D9IVVLTKnyaU3VKPVET4jbafWm033pT6cEvvuKbJBR/EbUlKfkqSOp9i9t9WuKZNnWZNhJhQQlUqXVpCkfTqUyHSFN7cj+Gd+MEBJByevagVOTEDqnQiuwccwvk6QWnZtp1qoVq+3KlOjQ3Z6osOmvutkNOsslKSs53FbraUhAGSf59K/+3Vp/+J1w/wDsCV/8fR1+JaNgDiSPaAxKkqD6TZOuN4ahzdO7YuKg0mnxqtHlJEuO6DLMXbu3BPA8FHKiB/Tr7vO3tU61rXbd9UaoTW7fjsZqCVn6WOpSsYKlLA3Daf3Ax8Z6uWjHlP8A9hOG12Tkf/UxM9xWrmjs+q0K1KhJcqkmlOArMEpdRHZSvKnBnBLbaVKLhG44HtCs8/Ufv9sq8Z8WFbduTbkgPwVl5FPS5To0uKpstOKLjyPUUpRLSkBLI9qVn5HT9CGtdXb3+0UNesle8udOu4S+BSYP9iNG6TEo0eWlr8oLi5T20thWRIWkFKlAE+1IAP8AMjqdqH+JVZmikgIiWTVVeu4opkPU9EVLe0kqCnH3UpyAk8pSrkE89OTTknEXk4A9J5RdqX4mV8aK93V76tUaoxqfQ9RJEh2oQndyIzSlyFOtOFDakZ2qUpPKtoDijz1Sd3XftqH3aOTaVcMiAqn0aWpyGIUMMrcWQQHCtJUcBIxyTjJPnGG53i3qYACX34YOvjOlGu966hau35dEW2a7tfqEK2IweYXKWXU71x8pyEepkLykAqOQrgdatvrvM017guzK7e0az9KrjpECuyFLmSq0whp5DhdCss7VKyS2gqBWSM4BAB58tW4ePZsjI5iY7Z+3XWbsUtC6NeIcOiVGj1+J+UrFRhOOuuwX1KG5bK0emgqG3blWcgqBKT1nq37tunQ/VNNY0gq86gMOnY3CjLVsQjBRtIyfAPn9Q3Hnp9WmwHEBmOrB7zSOiXd1cun93xb5i+rRq0hfrfnNJI3OL27SSDknIGCDnPjnrZWiPcF3ZTLtcKrfrd80ya6ET4kuL60SptKBKSJOwAoKVEoUTt58c46G2oDmJrZuVmvKUDW7fbk1rUWqwWytxTNGqUlhlyMjfww46hK1rABxkKztA5OM9Id7uX7jbb1wotnM9sc7+yFPeeckVqiyEvpjRUvhKpJ35Wps+o37TnJ3EgbArqJSrMRmVsGABxCi/pqLW1JrKoaWyhNYiSA8HWztKVNtqR6OAogpSDkE448dRe5ep0oVz8srEluLDjlyVIbciuPnYphTK1FAU2naODgrH6Sc4HWBNJnmfImQYH4i/Z9e+pCNG9ONWpE6pVB5EVtyeRBhSX0rBCWi02oOE7OAp7Cs8Z8HYml4euHSOoNR1IcSJDJWFnIOWljgH98D79Zd2M2tCgxETfsi0bSVT27jqjbLr8b02GWXMrefSVbv4aUKcVtGP0gAfPnrROkT1IvnQe6k29KTOYmwShTkYlHprSg43A4IPu8EfIyOlsjAqxMNGByAJ5o1Xvk0yoPd+NNdPO2iHNvqoTmYlQrDrXrusOLSgOFxQSgqS22cq8gBBHIGevSuzoFWu3tgtCbVajJamxqs8X3KZsYWVh13KRtBAT7QCB5APPJ6K7KAGFWu3MAvxRdb9GtFtfaBO1arceILljMphwnUhaZSkOrSobPdgDejKgk4Hk9Av439qoub8LmBUatTghMOmsOKEReEtJbkR8oScYKNqcEY+3VSjLgmIOVBx73gj+CNaliQnbOXYbr7rLiKFOl/UIWk+q/SnW153AZ2LYKMpG07eCc56i6mzLgp349VVtpF8z2oTc2MiPbgWUsFD1PDqnNiU7VELRypZzlSQkccEwBBPwmLkH6z0V1Ctmo3VfF925RqeHHK5QIxjhxJSCU+ok4OOSPaOM4yOvOLsV7DL20U1cgP3bQoNOFOi1Sl1FymxSFOrL7C0KK1EF9alMq/icJGAAMc9ezlCCZjEqwx75npdflb0lvGowbqlvJmOR3UH0GmsraUhJSSNwxnCiP5k/bqE1cemgvCBVqU1KYKFoWsPgfxNpOchIA4B/c5x46mKDOY/XtiUfd5dlmXXplUF2vV1orURj1ac4hz6cMyEOJUleVAp5JA5+/BB6zdpN+I13AaQUKXaF0USLXAhW5K64XVOxDyDlaCOD8bv6dWVIrLmR3WMj5HEA+4LuK1E7kqBFolSrEhKqbLTPjQ6GtEST6qN2HGpGFKDqQpQSFHB8ZB56Umh11d36+561q7evdVWa5bTFTjJRT6lRW6WgpykZmPlCdzoCjvKfKjkkZ6MqorYRSvrsBYZ/aehVuJi/5frtemVqK1Ifp9PivwcKDra2kO5UMj3NkPowoHOcg44JW/9g7fv3tzRqTBdk0asUObMVHqsd0mRGUxKcaK0qxwcI5wMFPCgrriayDrU8be/wAJ2CgI0HvkzhRn7VrjdM0d7i7LplFrUFxh+gXLFR9HCkPoX6rRIGTFkKcUnwotKGNhT+jpM97/AOHPrh3Ad4y71pcKPRIlywUByQVB5MWoR4n+jcKEpJQ6tCQHcZG7KhnaD1OmuCb9pBfV4g2iR0Y1K1B071IrOlGo8kVB225MiFLrDH8RqH6C1IV9U/8A6P0iUHaVK38jz56cl43z+Z2Gqo2XBhTGGqVMbVGU5uaLbjBSh5pfOSgjIHn9x1F1/ThLfEQbfvLuju11aLOf2lvA1StyZV000yqtLo4QluPKlKUiYtISnPqp4KiCSn/FhI/V0SO2PYFWgvVViK1IircSUJ2qWhZAycrHI8+AoH+WeubYzqxsp7fzzOjToZRVb34/icm49m0umusUa3KLTHkjcFP5YQ4c4/0wStQ/kT8fJ46q1fmjtW/MpdOQ8WQWmCxtSQk8kkEA5J+/gf16BsuviM+TGr/rY1KmBzLijJi1SQ1Dqs5EILWQtUkgbQOTtycFX7fvnx0wZVH0gas+K85Io0R8qQH431xHoJ3e872+Vcc8g5JwT89GKmQAgZk1l2tiAcYlrXrUkW0hmlJu+eiPOQShqQtt+N4/vIVg+7+7gKGQc9CEDT6N/ahLFoQLaYqMppSA/S4Ahyn0g4UFKCM/0Txwc/HTU14KVN9IkshIa1frF33R1OsaLUdumXVqFbVAnVBgvRYM911UuUgK2n0EbAkkH7nPBwM9JSJpzdFUkCoza6l9MgBRkblKK8+DjHOfOOiSodOm/JlKXeMxx2ludLbkeiflLMJbzTvscSIjivU5zgpwR8A/06uNK9Dahptcjl62pppLRUJiQh18sOkvJBB25XyANvHJx9usFpAI33nraVJzkTRNm3feNdanO3zablLfZdKoqy2obm9ox7skhfkHAGRjqHZ+tyr+XUpFAjT4SKPV5NHlwKy22+hbzIQVOIyVBSClxJB4JzyB17VpXUu4khXz6e8u7Eq0Bqpy26VCgqElSXVtxCuMkcZzs5SP2BT4PU6c2pNwtm6qnMqKkoUIapSdymUY5Tva2HwrgqSrx0wEHKxfoZHr9ztVSrqlXM9Ep4hRGoDDkRa/46QpSgrY4lJHnnBP36G77lUuPNj3DYNsPtSm464kyY9FDZdJdKwpTwylQ+MqVx/TpxYYJbvFKuWAXtK+m6NaT2De8KvaVuJW/WmnnqzEhzlyI4kJUjaS0FKCFjesZxkj9uoVAZpdrRFyqdTyoVh5xubIVvUtLgdcUoJCzztASjaPanJzydpaMlyflFt90fWEtk6hQbOqEy2qrUBEWl5iQtxDalodYKE+puXzuV7gDnwMYAHWTNX++3Ual9yF8Wlpxp+mTbNNryKQaI/RVOmQ6pn10PsrjObwlbWF5Uyvk/c4IVL4xK5xKNkUE9pb6W/iRaa34ykXDYlXpbrz5jONUyQ1U0tLCclJaARIQBnHvZGOR89M6o6n9pUuqNs1aq0SDVIKgWvzinLgyGnAcfqcbQSQSnChnkH9up36W2s7biVC5DsDiU8LuU0hh1ysOtXFFmtx5ufq/XS+22nAQEqJPt9wVgHGSfHXzUe8/SR1h5yjVUz0JkIYiCE0pxXqLyG2vYlRKlKC8EfGPgHov8OxsA7RZvrU5EVerXcr3GXvY8miaUaYSqN+Y7oSV1BOHX8AKWW2AdysI3FWdieOc5wYXp31YNStyxbbvOh3c2FqXJoNwy1OJp5bRyqK6v8Aztr3gNqSlTjaN6fZjrb60rqA59T9DMV9bZPP7SBVWtItVbHq9GguOWzXavdBqak3n7UJlNSNstuFUUhLYcPpqQnlhwZ4SeOiTUN7UTT6bfEu+I/51bFoRI0tpV2qWxUHWltIL3oVFCCtSUKJAEhDuSMbwOeoAuPKffv0laWlGBB4kKq1u86S5TH9FHAivyUh5dnXVIbpNRlRlI8Q3yTGlLzkbUu/0HjotsrvwkxUVzRiq0uVad01R8tzYdwwEwqitZYDOUBWEL/hgYWEkePt14UZGQc/D95Y/U19QwSxcfH1+EGajFvOjXpUdQH9R72qFSfkNSI71JqK0zIZS4FhAiLH0r7aVIQrYpIyUkgp+SD/AIRnch/5Y9Zv/wBFqR/1ddei2sLjAH0nzfVdJ1lL4Qlh6g4/EevymmLy1C7pKTZrjl5VuXbj/rIaTGiRUR2Xkq25WhSUArzuPIUf05+OgaZdJqle/I7qXUI9VdR6iotXdU47IT53IcUT6ieM+05HylPQXsw2nq11bifjtuW5PjehLt5iW24SSy63v9Q/bB/3Hz0vr+tDRfT6PAqM80yiPVSa1FiRQhKJEx1W4JabG3cfnPjGCcjpFeo+Ud404Xcwp0H1tTbNE+otS3VVOm1OY0t2Y7SXJgS2yVtONoIThJBUeQQQUjnB6xJ+LB3O2pfV01HTHT+hyYYiVd5uREkNFDqHGsIIz4KMhZBx85546ppfWflJ7qymPjMEW7cj9v3mJUaIyiRTJHqIiNESQgpOU5CgQr48/OeOmdOsGu3NSqjflhWrXqpblTdSGKkqA56apBBLzKVJyVFLiykkeQj+nTyyjmNatmXKx3dnXZDqzcVZRdd51N20qNV6XLitPyozqn4r4KCwpxjaDtUoK28/bON2evQDRC2qTZ9hW5p1TZUZNUYLoM9yM2h6SpS1ekgqW4UhOVDJ5UeP5dLbrqqxgzT9n3Wfdgjeut9E1+sv/IpRL5huXFV2BFlUtbBUlkNLLju5be9CXGyj2qGQFDgc9Ym7otJpumkuh1epCKpqqeufqaepYbXsUnPDgCkq55BH7gYPVVDOjBGA332k5rQqXU8bbz0h/CZo3Z9btJdoVu11KtQZM1tSKfeVNiKadISfZCkhJUrckhRQpaXDzhJ89bSuO3mXX10GpIdirQja3FbcWlsf3ihHgK8KP8x8EY6m6rWy5EbUFEydrTXe6O59W39He3Wy60mNSENfXVemQPUVJecQF7A84PTbQlK05+Soq5AGOtJ9vnbrq4qgplaz1WPAuGVQ5lHekUiQhqay0+pG19txsFtDyduMAHJ548HwVEVSOYKiyxj6Sq7m+2+n0+A1qNDcKpq3C1PnrYK3JAzhACx/o1cbiCNpJVnB29Jv8V7/ACbWZ2m3nEuxq447d4W5KH1VshlUllKAh1ait9YSMhe0jyUqVjnHR4JYTNIBJniR+GpJVC7qqYtEpliQqDIUwl9CFsrdTsUELQtJBQdpyOD4wQcHr3S7cpVaremdVFwzmH1PFl9tmIlLDbICikJQlKEpCQD4wSc8knnpVxA2j2G+YC1PtttrVvWyNFrl1TaWyzHkPvflz+xUtTSwUsqCwUBs4BUAMqAPjJPWhe2+2I0Ok1akUunMR25MlZ+njtIbSndtwNqUgYAwBnPGPt1K9pZtJjK6wFyJ4p64Wdcelf4m166s27SFOChSm5Mpbz6G0BL8VLSkpQcFazhRCU5PtJxwOvbPR+kE9shmvvBuHSa5K3vOJ2oA9dZyT5xhfn46v6mrI8snqfGMzMf47XbjqXqXfGkWo1iW3AlQYlGqUeU5Un1sNhxTbLjO1aPcXArctKDgKKMc/pOh+67tekd3f4ckKyaZUfy36iiofc9VlSlIbUhDqklIOd3t8AE7hjGenKcFT6QHXKk/H9P+xF32saNVHRS8RfbVdTV2GIVMjR0OyFKcV9GZQ4URggpkBKQc42qyechg6y6LaC313GUnugp1qymrrhqaW9KQ96bbimwAhSmxwohOUkqJBAHHA6FiFJ0/KLGdPm+cYs7Xe6qlBjx0COzNbRtW7SUK3ueeN3JxjHH3HStvTT/VO7XnodpwXYMec2ta5sh4NbVKyCkpCCopOdxOQrdnrysNXmmtlhtL6h6O3jQqIqfdF6QWyS66pxxSmmVFxe8klavI8DwAB456p06iae0VS0TqjLreD4pKXF7D/wDlEjYM/uesAzPOdJyZJtjULR2/6xEtiuWJVoZmZEGRUZSfTmKB9yAtJKQsED2lQz4+QDB1p7a7av6hT4VAs266RVmGA3FnN4fjKUkhTZcATklCkgpUc45ByOOjHkOIJC2LnExRredetJqi9bd+0eVFluPokIqZCmFvNhCgElGAPdwvdkkkHoMompTk98qrEha3FcKL685JPPnznp2kYk7bnaaW0R17t7T+TSaxfNfbrDDzXotyIKlLnUgAjYVjw6gYAxnckeM4x0y7eqd81jQO9adCjUqLTp8GaijSKSfSMyc8kOKWFlWwF110Y24AWSPbnHXIurFNmf8AiZ0qLPFTHcQ411o1EuanWHQLmbYb/OJ7VKW3KY3nLjKlqbIIx5aOQeMjB5x1Rx7orugV0M6XX/SarcFltll+FPpjq11OkIQNwDa8+o8ykhWWyfUSkK2lxII6Gl9J0twYy0ZOodoLak9hfbzqFBvO7KDciKjC1Khu1Smywsqhx6qj1XRIQ4nCWA6ogLChtKk7cJ/T1546UVjWvSe16jXajZs+XaqJaqdUYU1haWWJATuWgjG5pwA8q/TkjPJHXZrx1FbV2TnW56exbK454l7s3jb1NvnT+YtxmXXmG5kJLW56GyWJKnA4MHakLS0Q4DjPzzjpyW3c0GgUaisep+VOfkcuYuVJSHGKytHvaaKT5IwtGeFA+D1w7qT07lW5/udaq4XKCnH9S/p1iXJf95wLKt2mSX67IjiU3RcpcSrLSXUr9QFII2KCgDgj5yRnqPbtDue4KTWqzSQhyPbzYenuIZwI6SSkH3LGcqBHAPXPsXDaVHr+W5l62sRqPvsJ8R6Up+gNytjjrTbQlJQ6EklC3/S9Qgn5dwknz4OMc9EQ0ruFjVuPojMt9tFfkupbQyp5sNJUtG8AuDIHt/n0bKSAcHzY7jvxAWwjKgjbPr25l5SJVfm09qmXCthVKhrUg/USnCoSWHdjZSnbtKQAr3bgQQABznrr/aG1bbmyJNXu62Isbcksp+uS0tA2j1PV3qxnfnG3jGCeei0gfd5/eLBPBg9dms3b2+y43WddLLQqOolLbtciFLikHKdwKzn7Z+2eoNFvy5J9vR6hpFaVu3Fb7qlKhVtuvJaZcbCj7MJZcOUHKCQf7o8de0ld7MzSR/xkL+33cpIqb9OhWdYkT0EgKMuqy3VgYwDtSyjIPjz8dcpd59xjzDsuVdunrETaHQ/DpcqYlKRklWTISDtIPIH36atauMgH9ItrtJxOtErGsFZllufq3R5DTbAmGFFoaYSZTXAAL63VlAVx+/A8dRNINUrv1Qpj9ZvzT+Xb6os92O59RlaJCEqCUOBe1J9yNvJz4xk46KynSh7cRS2h3H1lnC7g7L1jSb+sOK4Esq/LF7EOMub4qi0QELzxwBxkHyD1R2tJg6cxZj9J1BbmwpipdSEpLoU2ylW0LTv3KA2lJzg458Dp+MAqRvEgbhhxBtGq14RJTFAue+Isqs1CTIl0+FJWhDzsFDmxpxAGNydx/V5xnzjqyt+/LtrynKvUaHOt1+NILoqVLkuIbmIWFoQdwCTuJBO3nG0E+QOnFNBOOJgOtcwooWqNHqlafXPpoqkyCoNvrrMEsqWQ2k+olwBKlhW4EKSojz1W0dbkyssvs1FmOxHdLCEyhtRt3LCcAZKU5I8DjjPWDyg4gk6sZMO2dLGGLWkX9Jq1OeDrpQ5U2G17y2SlsNJB2gBO3IP6s555HWRaQq1Hde7tt6uVpoSborMaa1vjlp6MpsMxgBvykpCWVHclR/UM/YZRseYVm4wBIV66LXBTNKb0mXVp7Hu/+yFwvyhBprSUmosNFOyS01KDiQv03srQCArYoBWAB0w7c7VKZdFOpmqtsE0WZIZRNnxYsh+nNrU8r6jDjUWShDakJ2o2pTtxyD9qzYMYgFu5359+kbVtf25l29JtulyLQcj1gMSp1VmOSZThLUtTyEJUp8knasAlSifaD1VSNJKrOafdh3dSNxebdpy4UBpaovpOLUh5Li1LytKVqbzgAE7sHjpZ0ltRgBwFxiRI+lVo2bAhXPcrT0up0xtShU646HwwFlSle4BKc+/hSU5wMdIq57acv7VjR52gONfQs3lUl1l3ekvNoU3IDaSBynPpgkApO1QyCOpOvP8AqHp/Rj+jYtYWPp+8C7Z1Vp906OUmtaiQjVqWjUp22owqr61ynSlZbYVvAw7t9VW5DycKb4JKgCS9+HXrZo9303TesmrQIFc+hTplXom+C00r0QplLTqwpHl15K4ziUqbGNilJI6hGx0t7+MsIxuOIQtXFo7NvibTtX6YilVKDbbVDegVV1M6gei76rkdxUgIHoqcVvwZCG+EEBRIz0Pz7I1Io8XTHQ6+rVavOLcrDsWY9Xw5NpdOeSAUmJPT/nMZKy26UFpxaAEp9nRKCpyD8vw97d5moEEHgzraVCp9OMuPZ191KC3BlrpJtW+JjbkESUKWFtsVhKSl1zcghKZBQocg9EH5DqT/AOLVp/8A6XwP/i6eCrc7fj+UavUW1jAXV8c4/Gazqmg+t1iCOdENfqq1DixVw2rVvBpNQh7VHd7d2N6yeMvpdwP7yR0q7k1T0OqjUTSrums9/S66Y8FuRIlu01wW86sOFtoNtpW4vYlOD9THVtQD4GOux1nSf5CeU4I3BnC6Tqv8dvMMg7GVl+WNqto/BQ3OqsyoUepRfqaZcNJcZqDziN2Q7Fex6M9sJ8pUUO4yDuPXfTzWTQCi1e3p+qOhMSryJckQZN5R/VqEUylYQwXGnVborhKyksvNpCSs7FEHrldORkhxgj3/ANS/qayoDIcqe/v85+XpYumei+tdBatK5W7Sty5J6GqnQBGU83BRjIfLaRwtHjclSlqSAhQUUJV1jip/h/WDqlrTUq7dc275dNnVKqGE7VXUU+oVBmKsrbfdjBK1p3tKBHuSfbnaD5os/wBWSrAwOnRXC6xjmNf/AINvb/Cj0titaS0epppQX9PImwzLkpWokqJ9u91ZVkkqByQo5HRjSGqXRKdFatShsxUpbHpRo8dMRLef2CQE+7kjGSF+Ceuazs3JncWtUnNyZJZiImVhxuFnIW/Mc9dtKv8AFuXtGAB5JHuAz0N1rWvSSJAVRpd/x6y84FocZo7S5rzmSfbiMlwBX7Z+x46WEL7qI0kKcExkaO63WBb+jFNp0DSykU2vtrUZVXq7QguTGN2W3hGA3pcWNpIIKTnI84C07ntHNK+6e0m6La9LefuaImRFg1OHT3FNRI6nFPtJSpIBUS4pwfxE/pOMjAPXSHVWeLqJ32H0nHHQKlZKjbc7nviJLQOXVaVXqpZl0Jkx5TcCOZEKQjBS83hpYU2oEZChnBHxxjrbvbR+IXrfagolCqlyNXjamx1iRT7gZJltJAwPTnKysbdpCUvpWOcbwnBTc5Cmc4HG4m6NKNUrS1htdFyaWVwzWI21MylylenMgE49q2jkDP8AVKhyhWOjCDPYlNpUtr3biUoweCD+44PSmXG4ldT5GDO9QfYlwFxrgRvjFJ3uKBUSPGFJAwoYJ/8Apz0oe+Lt7nawdqt6ab2vRmJr9QtqqQolPQ2CVuriFDTTaj91oRgE/b7dHXzgwbk2yJ5K2X+DRK7Gqw9r/qXqsma9EbbTQ4rDZiqkLdjoD6H2VJK0qSp5aUjOPZk8+3r0e7aLHef09gtwmi4mdTmHkBok8LbS4B8FXz4Hx0vqF8wxFo+skHtJKu3jUK4dRGEQoSIMUh3a56ZU6lStuVZSCEpx/XjyOmno3pfT9IXZH9uL6aKpsgr2OO+5pATgDJB28pzz8nA6UKsneHq07zKHc7+H92k333B1DVONclSlvTY4cmwqSrb6zja1p3eosFScBQSdpAzz89aMsXuHocTTKRadl2NT5rBbLgjTk4Q6ncEKynAG7cCDu5BHPx1eSTiSgBQTKW49VNU9TIqqDJiwIdNZcDbVO+kTMK22l5QpaeUgnaFBSVD44BHFxTIeodUpn0DMB1DA4H1TxQMn/UGcHPx0LAHaeDFiSJ8/5OJtuxTV7quxqCytW5SpBS2hAwBhJWePH7eT1WvXpo9TKmy0Kp+fSJCw2w1BQqT6q8gBKVH+GTz9+g0lt5hITYmV1y9yVKteS/T4tv0+nuR1FtTc94uPIUDghTTAVgj7FY6Brj7rrjnAtRKpO9NQ9qYDbcFJP/K/iun/AM4dOWn1k79T2EBK1qvcFXmib6TBcI4kykqlvD/nvlZ/83HXxOtvVC6gmrVZqpuxlDCZNXd9BgfyU6Upx/LoyoEVqZ+IU2DadSt+G7T7jnsTKFNIVKp0dCnEKUPDjchextt1Pw4lZ+xChx05tC9fqvRGWqLqFVW5lF9UxYlziQl0sKB9rMpaOAvGMK8EfcDIU28pqbQd4z9ZtFdMe42xl2dqHSkPoKSY1TZSC7GJ53JPyD5I8HyMHB68xO6Psy1N7X7nd9Rgu0mW2tMarNJy0+0r2q5P7H9iD9uCWVt2M29dJ1iKKDXJtBkpcS+pW08+mPI/fPTj0l7hrh0/t9mjVyJJTb9zuKbahyEq9Gc6hWVBkkbUr3DlSQeeFZyOgvpFqlTPUu1bakmoYd92HdFA07qka45c+DTK1HkFxlI+pgSmkemlh9g5O1XqL5Bz/eBVgp6ZFclUmf3JUqiPNxZUWfakp/3E5cKJjKRj9v4nnyD4Iz1xwoya25WdPVtrHeBNNoWoWlF/3TWNJ90uk0+T6tTt2qD/ADWb6jZc3JI5adCVEB5IwcbXAQQrqzrtApHdB2/6jWrozWKZEeuumKiVSmTWQzOp0pfphtT7YBC0bWwAtPCsBSVHG3q2i3Iz3EmsrxlOxmHdSu2rWDtD0Hj61x56IFREgUmu/mTvrSfVVKebbaiJx6X0xQ024opQk/xQPIUBZ6V90dlat20iz7yosSNWYFJk0+nROER5DjxSsKQo8IcC05CSRncoA+OrrqFvrLjc/rJkuNFgTgfpGjpzddzaZaqSa/prdE+fUqDC3NupYEqXgMttrjhtWBuQFlGDjaEH7dWtLmXlbT9zWRRas79LU5LlLqaokcLbLbaJD4W4VcttksbQRzucT18w1FhbyvgZYfl+874uTTuu+FP5zvEFxuaBU65hezLdPlVhNOVRvTR6zQSr1Q4pf6igKUSE+M564y7q1CqWozN31C9JDdzLgmcibKlNtvNvpQoIaU6kbUnASMgeD46Wqsyprs28v05/SGzKrMFT/wBv2/WL/VnRbQ65q1VqtX7OpNeqbi3Wk1WXEDypZ3o2uqWcgYCV+Bzv6qLY0q0Jo1Dp9KTopQHJkeal5yUmjxypSAVHbuKcnynggfp89dNOoWvHcAY+uefwnOeuyzO+Dn8vSEds0W0LZrjNapVk0tCo8UMITIhpQHCEAFSgnHJwSec5Pk/JNdTlq1WgUqFdNPlw4Tc1qazHaHpJL6XfVbSM4BGckpHnHXvGLtsvfMDw9IyW7ASciPGjVJy5lUOUZ0xtEdx2UUj+G04tQSE5yCCsknqMitwHbULrFHck0pcctrbbkrLjzayckKT7s4zyCD0aliAB8PygELnJPsywRCpNzUtm34VKlIpVQiNhuUyshz0lJQpIStSeVcJznPBOeoTmntXagS5lh6lzvp4jjkcq3+oWnEcLScHAIOR/089HW7N96KcKu4gZaekc2qW03UY+pLsdDqnH/TTHLOxzedwwNp8jzjnHk+T/AEftuodIgLtxq/W2aW84tRjRmh6a/UVlw7dxB3EqJ45z0wbQdRnzcmhmm9Em01/6v8z+ibehQzLZbCYjbgC1BGEghJU2nIz5A+T1Gui6bOp1rw7bpVZYmSIaw1MirmuOuRgUKWgEZJTuHKc8kc/v0tiW2lFZON53ot0N33LmSIiWfrYTbEJlMApbL/BA3BPB2ttITk4PjP36t4Sx+SynJxLDbe5C5LpxsSVDCcnySR4/brMgbTGG0hQtQJ1Sif2fQC/Dio3KQ9JWGgEnKiEA4H7/AB/Pz1j2k3jFbuFieisKEZb5eVTqpl1Hp5J2JP6kj3HjOOf2HRjYbRlA1ExrWrrVdEOqzZVCrctuG6+6wGILxcQpCvbs2L4DfJGPGPPX493P31EdqVntrZkxY3pEoj0lalIayEISEoAJwkD7cJP26xWIhPQp52hNZ2rdYakM0ZTFKW0ILcp5mNDeKWFKcUgI58qATnjAwU9W9O7h5NHtepNKchuQYIMREWDT0oCm15DiDv8Aac7lcfPjHReIzHGJP4CrkgyZVIus+rTFJZszTav1FARy/DjLWlBCMJAyA2kEfvtwOlNI7Je/jRCrVbuDFhzaq1HkuyotsUSbHdqTYI5UlCFAOI2lQCFErBUrCVdMUKwKvCUaN1n1oPTGO4G27Mt+v6RTrWao10t3I1Bq8YUx1DrTzXqlMVagVgNpIygFIKsFI46P5XZfW7up2pzNa1NhQpN+3K1XI0yJFMtykpbSkJQlJwA6MEhQI2kg+euRdX4VmgHI/sGdBG1rqhPdGlWoztNvWp244i44lYpX0TdD9ZECoNOBCm1tsym0EltSHFLbK8ltzPGFHoT07al029rdt/Ra/FWeJND/ADOTa1ZiOLMh31GktOOQlgM5ALgeUypt5K9is4VypW0bHiC6dxJVDu23a7poqjX/AGJN03auKtNzZMhlhx6HLfakLceaeaV/nDBfKHCoLS4naoneQern6DtX/wDGizP/AFRX/wAjqhTYB/r3iiAeZ6AfTFDK2UNOpKcoU2gbNuBkjlO7jyRtyPJQR/EA1qHpPZurVpy9P9RrcNRpVQylSCpTbiVqTkLbdSStKyOQpJKiBkeunIH1M+fxnaY9u+wO4X8NmDLm2Iy5qfofPeD9XsytIyzC3KwHEFGTGe/wSmf4ayPdhXs6+LgtKk9wtsQO5fsG1OkBNJksG47flsJXXaaySElmcwAUvMJwSh8JKDxy2oE9czr+l3F6cjn4++Z0ei6o6T078dvf5S1vzVu/J9DlVi7LArtWrwpqotPdtQNyocqSSPRfLDnvZWFZSVJKk7VKyTx1/WBMsWlahVC1LgmxZ1TeKWmXkMuOLaX6rkZTClrKjv8A4QHHgoc3Yx1CLquo6Zgv3hj2fT9zKz09vT3gn7pz3/T3xIU7QvXyqXdWaPFqll2zTYkpDDdWuSU9MeeYeyUvekyEIAG0Ep9Qkf16+Kj2/WLT1JVqH3bV24ylAKo9lQWqQ22oKQCnelK3SC2VjJWMEDznoK+nXALd5c3VPZlahuJLXbvY/ZcluVSe1+LcEtpas1C/p7lQeWoq9qlJeWrKvHhI5+OreXqjdK6NIoNiaZU+mU4qelqplEpgabbC0jdgL9NIBCR4Hn+fW22U1577fkOZi1s+PFbJz29TxvBWgN1m9Lsh0mfZ0NLdOppkNTWfpnXkBI3Ns8tkIABPuyducA9XtUlaY0yaw1e9/UdTaHV/WUo1VU1TbAUAfTZYKgnKSfj+o6hvWx7CucAbYHyPf54jaWTSGRc5333xv/GZ52aqa4W5Zf4kOoljWxVT/ZidUHkUJhqIuIplt5SH0NLbUElBQFKPI+MA89a47P4Mk3m9SJVQS2iVHkSYrkdxLqJKQkOBTeMggFKsj4Oc/PXachqldeMTkWLodkI3jv0iYum2rkq1Rsm4/wArq9EYRMgy4LhSotrLhW0c7kKSdgyhQU2rdyEkZ61Roj3XW3qa4igavQG7brbgDDdcaSW6dOVkhLaiSQy4TyELJSr+44c4G1vnymKB07xyuTplAkCHVU5VhKAppBCVH/lZwOMHBwf59WDW3ap5lwEOcOIXlaVJ+23wD0enBlisHEAe5Pt1tLucstVr1auz6e7EIUw9FSVBKwpK8raPteT7R55HJBBJ6mVFu17Dv2i20zbEmFFmFLEaPGhpMZkAKSMu7v8AWGEjyB1rAMNuZOV8Nswa1Uv+nVK7o9dgLqUWVBhuQmY6HClhQWvcXfTH9/b7QT4ST9+ll9bWdQJzlLplTeembgpxlABCkc5G48DP8wft1o5zEOSTgGGSdKaWmM3W9SrpYg+hw56ym20KTgcKcc84wDwBykfbr+br2hFEiOS6ZEkVxwq3OSorC30OL+6pDm1rJ++7pgGZh0p97mC9wd1VuUbdAotKokJCeNq5JmOft/DjJ2A/zd6X929110VIrbg1iprRjHpw/Tpzf/3AcdP/AKQdMFYiHv7CA9T1QuWoSBJW1BadOdsp5BkvH+TjxWr+ox0R6ZvXrWJy1aiSXnbYebW/NduALLKktoKgWFKIw8R7UbDyTg5GR0wqAJMrktL5mg0fUy3YdzVxuPMbcccYjKbS5IqLLSFbUplqaWhOcY27snHzjA6oXLC06pE+vSnqZHcg2+4hC6m1Oekw5jilABDCAlClr5ypJc9oSrnoc42BjNIPmMjjUG2qCsItS3HGjtxuGyEk8/PpAukfze6r5Wo9ySX/AFaTJiwlq8risgPH+Ty9zn/3XWhe5i2s7LtOarK1CuIfm1ThPtIOMz60+GkEH/XdI/3Z6PNIdJ78jyFSaD9RVY0tPoyKfTae5JizG85Lbi3PTaIz4UlRKTyDkdLciMrRiczQ2hGm+rtjOzKXXhHjW7yqFSpsz6qZCSfCPUSkJKf2Pj4+cl99WPb182vJsm+KG1OpspJBYeHKFY/Wg/BH3H9cjpQO86CplNLTzg7z+we6dGKgq6bOiKqNtPrOJCBhcYEHCVADhXj7A/B+Aad19TYtrsh0jp8mkQn2qW5HaqS6StuPIpigjdlnHuStat/uScbk7iDx0w+cgxC/6iVmRdMu4uuaWV5irUZmQhtt5PqNqa+ojKTv3JS4lWd6PHKgDkEj79bbtHWG9tdtUKYiyqzFodXaDSpdGPpyv4aEqLq4qlAktvbADsO4ADIJSk9SdXSch19iU9O2kFTwf1jX7fKLVo14X3MmzGpTEt2BHUUPh1SXWIgYfbWDyFBSAeR7gQQT8BNt6ef2lsiVrdpdWH6Vc1DqNQisVGI0lhSUsyi0tpSDhK2iUKKm15Qr9SdpOTLq84sXjEoKeXSeZPnOaUd29mS9CNb7W/s5cNxJQXksSVtwaytgkociqJ9j6FcqZOHBxnejg5g7rPw/abp9pRpjp9pZBW9dsm6nbWmVSTiM3LMtanoipA2k7vcEBxPtwnGM4A6vT3acDsd5BfUGGrvxE/oZ3man9u9+OUi8JL7NUochyF+bNbX5EZTai0ptROUvNZSRg84AwfHWpNPb+sfVd6Rc15zqQZNWT9W/X5jRSzPClBI37QA2rJTwEpHnOPPUn2l0ijf/AIk/gZR0HUsdh94D8RLCJ2sTqpbDtQiaiUOPNXPLK4SnlltplXKTzhX7cj+p6M6f2t2pQHEsVC+40cFQaAcbBWpOP8e4DOeM7fHP79c7p+iWn7wlfUdU133Tge8SNUO0umKgqTK1YiioKX/CYCsBSQkqVlAXhQGPOcgjwc9R5XajbyqFDqbuq0NhX1hafKmlb3kkEg7N3tSAPJx56oCKDz2+EnIY/jJ1I7RrLfn/AFI1RiyGWVqbbhuREq9RBSrBCVLz7f8Aq6lVPtQ+ok0kTtTmXX6RJVKiNrZCdylRn2SrYVnKEpeWfPnb0WFzt65mBT3PbH9zvO7XZlSpLFeGo0BYiOjDgUoFZUCSSMnj2n44OPBweo8btnv+MhyqN1Zp9KXQ0QgpQlalAnOzaE7cAnA4wPnra10jmYykmfVc001dj2Z9Ku0qhIjUl7Y1CjvMqQhSsAEBPwQn9PwB46UN0wNW6JVDT02BJajrCnHZE6nvJaC8ElKlYKf3yeft0xVCrEODniCDus8mJMVFanRVFJS0n0Uq9UKGeNnjGM89Q5WslalJU2zIcSoK9y/psAJznIOD4Ixn5z1uN54CVt2Vi8bntqWKU5WBIioEmO6skbSlXOOOVKSSACCD4wfHQZRLhNx2smo3fbK2mgVerWKcycN4I3F5tPuRlICSpIUAP7qfPSNel8S+qvVVqHMJdHLkh6SXeq5a2pVWoswfUioQiHA57FIQUJBIPCEpABx5UpQ56Jb7vql1O2pMulVBpcWTJykIWAleCUZI+QSkgEeSMg8da43zBYZWVsmZEpFgV27o7f06fyqSpsgjkBlXPGeN3WH7bqlcNeK30gtsFOWX2ioup28An45+fBHwOixlYzpdiZfUKA2+99VcUYPoYkodbUonCHAoFKgpJH6eCAcjjo4s62L7rUmUmzKZV5JcXs9aMytxJWnhACwnwQcYPGc8joHYcSnSBuZVW1dd03TdtZs+ZfTFEqFFKW50WqyFRHI/8VSUIWnbkqUQMAedw6052mfiH9udu1N/TnUzRxmjLgncu5fyob3tp2KdebdHqAhSeVD7ZxwQPK6BsSV11HCzdtu6l2ddFNptVsyvN1SmVNXosToySuPuxncojlIwMcgfb7dWFcqUS17bYrN3Otx1kDc2w2txySvxhpojcQT8qwAPJ6ryAc9hJ89pm/uas7se7j6UuXe0qbGuOOgLYrNtw1Iq0JSk7f8ATJB2qxkbV5GOkZTe29HbjXW7z0R1Oqd/s3ciOuo21VQ/Hl0woUpP1Bkbvpi6En3NqTklAAVz1I6VXElW3x6R4L0kEjAMNxrPSbfadqD9p1WIEuKCXq+6zTWlYOM/xlJJOQcFCVZ4I46Daxqlbeq13xGXoNGmSoLUhLEiIxIkritrYWHR9WtLTYSpGQcJXnHH3EbdOQjO5xtKfFB8oGYntEdZ7gomiOkFe1MozMpVTviRTIcGqx3HJEQtuusx1turV6jTjLfqAFe7KfYfII13/lPT/wB/TP8A1hvpDVlicDYE/rFuADzNkogCMA3HibFtkJ9OOghWQNwTtB4I/UEJOf77R8oMV1Mf1VZdCgtIASkpdyFq/oghSufhCz49J0c/YZnzsizmvqG1IloSsH1Asvq9QlJGHMhSSMEZSvck/Z5B4c6yVrf2B3TprfaO5HsQumfad400+qi3oEkMokFRyW45WShKVg8xXVFpYP8ACWf09Z2wZ7cbiVWm/dLpxr7XhpZrDbkfSXVVmQGXW5ERcei1V9JBKXEbd8F9R8pI9Ik54GD1TajVXTrQDWibPv8Adeok6TJdlFUoKdjSUvOFa3mXUAtuDctZylRwVEeeuBf0TdMbDXuHxO/R1a9UKw2zLn69peXJQ7DjtKv6v6mUiHSZrSpTMh+Qy2jkAowp0qylWSSUgYx4z0srk147U6ZEmsyL9dq/qANMSLbRJqSmV7greFBPoEgbhhR8YPSg/iJtkn8hv/H6x58UtoJwo/Pb0+f6QY1H74dLa7SGrbtPt9qk2HAqdQqEFNantQENplo2KZUlr1FLaQkYQk4Kck+fFfF73dVr7TWmrlrtMtYJpa001q3qcZzjjyANqXXHyr2bQok7BjHnrbGHUOPFOwzsPe/E2vpj06E18nHPwlPCuuHqZetmxLik3TNgyaetmTGrEgmHUJTYWC80wgBspBASBtwCDxx1q2haV16BeDsIU+j28zU6X6qpkdpKYuxcVKkNf8UNyykJPwFH56g6hmN2lPKvl+n3t/fwltaKlOX3OG+vG37D6zyB/Fm0lu7RPvhFSbfDMq46bT69EkQnfU27wpvcCBhWFsK8ZBx89ehvZpppolq7Hg3bo3qUh+ZOQ2qfbLo+iDT2xYcVFUleUI3KCg2SSnZ+pXXZoVh0qD4D9Jx+sZTezL3J/WaEslqBZdwCzLlYn0e42o30b0CXGSppcZZDiXkOJPKkqUoYJ5SoEHyOpljUWmvWHdtuVeoFLkSSme3Ig8ANvNtuLSMgjadispIKfco46WrYJMmKYwIe6Edy11afWPTTdjb1yWdOdVDahSkbZUDapTZS04olBGUf6B1W04/hrAIT1ou0a7SrlpH9tNKrkj1ijOLLSspUH4jgAy04k4UlSR/cWAofuMdWA6hierbBhRHnonJUlDahg438jOPsR8dTnTGmrQupMpWULTt3J3jIUFJO0gjII8/HXgcHMqIDiKLXDRe8LkvimVG2pLK4EhxqLIYDnpPxG0gJ9RvPC0jJJBORxjjgTLH0wFizHlzX1vyVna4Qj00LPkKAA84+Sfv9+mbEbSPQVbefup2g9maqNR6qF/QV2n4XDrLCAXWVJOQFIPtWjPwfHwes/a0aU1iTVwjUpz8prLy9seseopdFqp/bdn6R0/I/0f7I89NVu0nvrwMjvA6j6LzahHVJk1pj0gRvVTG1zAn/APOjayB/NzqWq1tKbeVvrFTalPD+67L9Qn/81FBH+17owcyXQF3afZ1Fs6glKLZttzePllLcEH7e5Icf/wD3o6o6lq1danTLpiIMFZ8SGmA4/wD0fd3uf7FDogvrBNnZZ0gzdXLg2VNiI7KQDzMqkJhbZAPgvPJwR+xV0YVCNWaxa0eDbFmN11p54mp2dQm3JLDJA5kxZTaSlhzA5RlXjHuTwBYY3HMZXk7NJGjfbnF1Vpq63a0EGE08UKVc08tvMnPhUVhIV/LLgBx097M7TLVoKfSnXa6CoYKKBGbp6CftvAU8f/SdCzGPqoHML7d0T0ttKqidRLOiCWrn6x9r6p9RA5Jdc3HP9ejKOz6LWXJJBORwrnHSzk8yoKqjAElrDDUQOzJSdoBwWxjj9yeequsXFadOpP5jUamxGQ0N31MhYQjA85WvAHQ4m5xE7qp3h9sVOgybaql606rokNmO7FhRVzm1JPBDmwbSPPAJPSe7sLu0J1g7d2tOaZqLSmpC5sZyK3Hf9Va/SJSk7AkrxtWRlePHPg9b5hvEvZW+cGYJubtvuD6h1yXBRT1RXC39TMcSlKSRjKT5wQPjz0RU+y3NPbMNN06rTFUu2nLQ/AkW+19B6e0gq2uc+qscqA9pUcYORyx/MNoquwDYzQPZh3a2jXLzqEXVi64dKvCpNpS1P9XMWurCnCStQGGl7hgpVtypScBOen/oq/QV6F3THpLU9omZUpkmLUVBwsPyFKkLbSrjc2lThxuAUBweRk8dqxSdAGzb/wBfnOoCW3J3G0FolGtrUrslti9a1EQh5dDhVRS46FKG8NlQwPPBVkK/WAOD1+2N3J3RTIlMtTvetqnUuWXkOQL2oqkSIvt2OIVJTtJbVjYfV27SAnclB6poYZNQPETaMYsI55i61W/DYsSDa+pl/Ws+uW/dsZufS50Ity/oZH1weU5Gc2lKA80VjB3AZ2hXwBi3+yoWBqjI0ZsCpuqp7rK6iazWC76U0CMl5xSyvcdxPt84yB46LrLHuTQeIfR1pS+s8xu3hpHemklFp9e/tBTK7FaksU+ZTIjKGJERtatoeYUCVOgEglHvznAIPRVe9Hte09T4tpUdKn3UxmUOVFakbH3AtaHkhedyeQFbVAEfv1JdW1gJEZUyV4BlzEs5CNYJlLfhGdbsuoBmDHaRh1lHpHcHXdxC/wCKCQQAduAQTk9SLds9TDFQM63jIQmE8uOppZSEOApwokeQArj4znPSWoJOw237xwsAEp51o11+z6gpmA5Fm+q0hiovJKhHUd+Spskbk+1Jx9h5HnoVvqx75hWfSZ0KLMlVhTj6JMmMtKGnAhpvbtbKjtyvcfJ8jz56BaWAyR29YRsU7S3qFuwaBChqnuPSGH6fElqekKDi9ymtzp2oyRg59vJ9vznq1rdEYg30q0otelJYkTm4CHVOKIIUsJSfTB/VhY8Y46LFiNt6wcVtzPyg1S7KnJrlGp9bnU5FEddCkzilLVQS0QlLzKQSVIIX7SoAj3ZAxnqUL21TFHmToVWiKpqZDZlN/TJAKiFhHIweTk555/p0wXOhHeAaVI22lRVLjtuvUf6O/wDSemVT6x0qTNZaSkLCT7gNyFYHjhPgj46Dq1oZ2k3Q8qPDtes0h9Tit0mnSjsab4/UgKXlQVn+74Hx1QnUK2xiHoIHEho7Prrp9PqtS0y1Xg3FAq8xDsGn1ZjaaayQhLyEusnesEhS0BSPaokZ24Ii1ntUuK0N1Sfp0pTDwVu+jUChak/qVtCcg/uOkPTg+JXHraCuh4ldStKLcsVdSl2rRolNEuK+7IeqVU+kjtPYxv8Ap+Apz3D9G0q5znpQxqhRa5HRFnx10edII3REK3MvKG45bOACrBwlOARuJKT56dQxsXeZYNO4lbqpqLfFFsOoW5QKDBky1h5iXEqD6kpMchRWWCAEKWkED3kBROBg9Cumvaje9ZUazFghkrZLjayrG4j3hO3JUkjCeCM+8A89NKkDaerK1jMcGn9zUvQd+H/lC0qpVSRKaZLL5prSqmh1SNy0gk7JCU4PkNuJIKcOcE6Q031R0/1WtRd1aeXXDq0BkFKmWBt9FeBltxsgLbX/AKq0pVgHjGOoOorZDqzkShNLCXNcty3azbk6NUnmoKpsYx3qnGjNKcKCgp2kuIUlQAP97746zTZvZ52YUGvP2+uj1W6q3UIrjL93RblL6ltrbKV+rTg0UocBPBLpRg845HW9IU1HXEdSrhcpzKLRbTuZ2kVytPwO62szodVbbaEeXLQy+SFJGVNtKdySRgYAPJ+/Vxd2t1pTG5zs+FXq+p51qI8me8pllB9u3AdUVpKiUkgI5zk/bqixWsJJM8jqMaV3g/d+tWolxCXSrdtyHCciS0suKYDsl4qUUFSlKVsQUpDmTlBSMf06409ubcVw0uzdYNeDbU+rPITSYlXkLjsTAkJU403sLbO9RUdqV4KgcjOOhDLUP9YjGU2HLwruXRXte0etT8purXCh0yqPRkwmpLslkyHHVkHIZRuWpajkAAZ+B1dsdv8ANuaGqrUzUCVSROaBE2Cylp1oEYQUZTvTwrJDgI5wRjI6mazJy8PRttC5rti0bq1pUSh3jRG68aNLemQm6iBkSXir1XPbgblF1YxtAGeAMDEv/gqaL/8AkKpv/wB10tbTUMJsJjJq5m2hG4EKUja3gtegWChKSOdgZByMeSyDuHC2ieR1AfkNlIeEneMFwv8AqJ27V8FRURtIV49QjYv9LoSobuvrJ81PlcvatMNJWFqWGktIC929P6U4zv3geE5DqfLanU+3qG9JZYCFtFtIWlWBnfuT/fwEpIKc/qKUFP8A3VlJG7r09AzVLSWwNWZTNcrUdyNXoLCkwbmpi0InRWSOUJJDiHY5Hlp71mD8Ka+M1QtBu6HRa6JduXdcdD1W0prMpU6p024qesGAkJOHmmWAXopCcD1IynGhwVHAPS3AdSh4hodDa15g9R+zfQaDcVx3+i0MUeprYjQ6FdCkvS46d+8uQ5RSC437U5UUo9pCQpwEnow1DrGjVFpbVClOpgmqy1SGVR45SH5Qb3Fz0kpCCQ2P23BHBGOuH1maX0IcrO50zHqQHYEH0iIu7t/0svdqrVS1A1HrD9PkMxkK3NMCUofwntg8EKGSeRzyD0jqtpJqJZ93s21WaBUWW5LiWVyKerJfZUtIcDaxwSU54++MjqRGDHJM6eplBRucR6aSaRR7A75rct+JTyxQXaz9FEjTZZcdbZeYcQggk7lELcGOc562VTe2bU0Uc1S5oRoLLu9aqvVZLFMMRBLakIClncpSdq8qxyFHk9E/T+M+pFzg/uP2zJv8jTWC7Yyv54P7zAP402i2nmpmtdnai2fqzQ6xModqrpMj8ikKkMsyBOfdbSVlKRtDL+Bt4yD1jLS/Uq89ELk9dDj0RLfDrQVhKz98fY9fRdPVppCN6TiW3C52xN8drP4hka8Y9Po+vDblw0dg+jHqjCvTn0gK4wlwY3tjkhK84P261Bal6Vms0gpt26Y9x2YzEcjsViGwhTvpOBSW2ZKgBtKSvjdyNxAURjqLqOn0NqXvDrsyNJhZBtyq0fQyfRbbdp8xifOFQpjsR9D7BaecRjnGAUqUsFJGRtOR9/60rvuHTjT629bLKrbdOqcllMapejhDUkoCxsW0o7HEZbO1KiFJH6VpPSkbfM8VxtNA6Ua9WnrK81Sa3TUWzcsn/Rw0uFUSqFOSVx3ONyiDktK2uj5CgN3TBiT61GlCn1uCGnSkkLSSUrAOMg/Pj4/2DqjkZEbU/aWqHHHi2gFPpp5Ixnn7g/BHX4/QkTCHIqwHANqFKT9k4BV9zkDJ/n0QOIdiZGZQw4k2JHjRai9ulNsNqXITlIWr0wVqA+ATk/166VGPQ6/TH6BcdIYlsSBscjyEBTbo/dPj+vTBEEAjESGqugky37fXCoVJcuG12FqWKA9IP1lLKjyqG8Qcj/7WoEH5B89JJrSONWZ6WrVupE6Os+1pEN9U9v4KHIyEq2qB4/VtPkHpoM59tXmxGLZ3ZPe1WaQty1ZxGch2tSG4DZH/AOSb9R0/yJT/AE6atodk0CjBMirXBGiL/vJoEJLagP3kPeo5/wCbt68WjK+nxuYwLd7c9G6TMaqsi026tIb5EuuLVNX/AD/ilQH/ADQOjmPAgspEWA03Hjo59NkYQAPjA4HQcygKFG0Veq2j9Vtquu6v6TQixVWsqnU5Iyicjyo+n8q+SBycZHPUzS/VS09WaeZlNmGJVISP86pql5LH+sP8SCfB/wBvPWiCDpbEJV1OdTVh+pbFtpPAUgJP/wBP36THcf3iy+3+Q0zIsB2oKmBSmJH1CWmj4zuwConJIwMfHPWaQTiE76FziZwuXvx7oNUphpOnbDVMC0k7aHG3LbSPJL7mdo/fjpY3I3XrinmfrRrq28+636xbXJXU3yD4AA9gPHjcOnYVdhuZA9jWbscCU7l56N20kNUm2qvX3DhKXqi99Owk/ctNDdjz/f8At1yk673chhcW2Po6AycfwKKwhk8f/bMFZ8c5UesKk8wdQHEi1OpRNT1uVWIr06+oZegpJ9Oo4H62Qf0ufdvwfKP8PQDWKpOYXllhQ2k/q4Iwf/d/0jr2NsTdicwAv6V+eVJdySYihVFlPqSGyEh8AHK3OPc4eAT8gDPPnRvbH37vWHpxI0Y1Fr7zzdVShxi6oxKJFJWW29ocWBuc2KSUnyUjGCRx0rqKhZWQOcS6htB1TSsmJqPXOyS8YFWr9HEu4afIh21EoiGoLJKg8ln0nkkIJeUAU4ICVcDGQAR9zWmsm97O0hgNvTKXV6ddVOCprSQh1pp0NtS2FgpOQ6yp1pSVDHuOQcdc5G8uTz3/AClpG+3EzB2vd2Gsmj2qupOij1IZeYsaqoW7QHELaotap0mZ9I3JZcORBkh1bbS0DLK1HcQjkdbWqd+2rPvqhWtc2iVWpyZkN2TFFvBqSXsNBC2pCkBJaWEKGAVFKhvGcjptjrtFKhG3aGzE+iyorTMHtdfUy2EqS7KYjR8FIwDuK92RjP8AXpK3n336AaO64SdFtTbypmk9ekPtMQYF9IXMbroWUpQ5CcQr3I9RewqUf1ZH93hauGHkEaVwRmXsP8QPReZ3IyO1qkd2dtSdUWJDsNdoQaC6ZSX20KdcbUokthaUhRI3ZGCPPQ5YH4qPalqczeMrTXvip1SbsKlv1i4H41sPBEGG0sIcfJU3hSAspHtyTuHHz1ubfSbpHrONt/ir9oFyaK1ruDovefTV2TQ6izSanXX7XfbTEmPDcywpsoCyVpKiCBj2nq7rP4nXahb2k9q6uVvvgsGFat2qkNUWr1OkvMsz1sq2vhPuBBbOArcBgkfcdey3pPFfjCab3daUSrwo9j1/XHR81etRmH6bSKnO+ik1Nh0EMOttlxW9Dg5QRncCMeejD+2FPeuCTUF2HaM+p09/1H2qPWmvqI68jJU0pAWD7h5+4z17X6iDpaQ6mmwaU4qdVtJropshUdxhuUw2iYEJWEhYBQpZwQnnA5/r1VKpWhFRo8yjxb/Zp8mapsGNVEriLITngBzZhWVeceOsKV2TQxXmV+q/bVVL201plr0ytNVBENl9xlceWUjeXS40ne1tKQkhOQFEqHBz8gtV0hnSNemLZuK3XfoI0OMxKNOSY3qqEdeXlOEBI3utKyoHxyQOhNBztC1jAEFbDtKrVmnVGRLqbkR2jtIkPtOk/wAVa1pTsQocbhnOfHB6vLUuS+aB/wBuqXWak9CYmPxC3U95jvOoQguNp9Qe8D1E4I45ODwR1KWes59+kaqK45k+5r10/v2kt23qzpDAqMJLZS3uQh8M7iSClK/cCeeEq+Oljqp2daHa10xiTpneqKDLbaREFKqLa3kSUpzypteFjBJIwSQB446qqtWz6xTq1fMy/wB4nZf3b6T6Q3dTLNoabpTFjqfgzKWpb7iVs4XlHHqHCUnCHBj7K56z/wBpXcXVLmutqxtZ6dOotXepjk9l+lxFyYtTBSlYWEJ5SQV5cQcHI8gDHVLaWQhp6vOfLNK0Sq6WX619PbVuTrggqSH1PL+nRGcQhBSUKJcJJLqdykhOU+1BP3Ua7hvWJrnRLg03oLTMBMZqDPe/MFQ63HebWsLcclsJIkNrTsJZeaWjH6CgjPU2EClBxHLrY5JjcFTqN3voqtelIdSuS40uVPQZikBsLHrJMlbiVIUpCUp2tpOVeB80lxWbfWoNEp1DfuCfCmtvNSZMaKtb8f00SNxaDfsa/itJSknbwVqwPHS2YJsswLqOXlxB7VajUHqiEUx+VEqlRaqrkWS4UtxHmktek20hIACUFkKxyCrdnPR7Te2MutNPXElKHFhK3GkhPvdGP4h8+MAj+Q5+elO+oaSYxdtwIUxtHbOiPIQph6U8036YCm92E+MbQDk5Gcn5B+fKx7pdNO0q4LGn2hfU62oE9x6NP+ndW368t6OoKaStpO5xxPJTjaeFfbPQKWBGmaB6xZWh29aMVS5alfFOorxekVNut/SyFlpDMqOj6dsNNISnKUBZwk7hncemPQdSu4J2WaBMo1FobKI2GqzHQqcfU4ASpp1bft25USAcHjBznpaISdTxruPuyYpNRkwVOXLqZXaoiQ6ULjNSPomUEkbtzLCUYT/ysjOOfnrn/ZCx/wDuz3/taR/8zqpVwJG1m/8Ac2HX+5inSgW9OtOrnuZtSlMepT4ZjxMoIUP4klSFekQfacbkKzsURx11puoGqFVZfk1K0W6JJWje024+ag6l0/8AGKLYQjcU8KwcLH6s+eu21jkeT85xQEU+c/hBSd3G0jSMSbX1uu2NHw86mDKbj5RMYP8AE9AISFDcn3bWV+0pT7FIWk9B9f8AxBdPCXmbUtK4Ko0XSlTrzX0zThCQptzLh3OJweCf4icYDh8dS29WtK5bmVU9C97YTiLO7/xDL6dXMaoFAolIjtqUpmU6XJIUocbllWxI+SF/6QHAKiBzWaS/iINamXfM0lqmpNGnPIiqnVBSXWnH0BshKVqSnDbJ/iYJRhxw43FWMdSf5tjnONp02+y66qyGPm7Rp1pNKo301QhqhIXOeSlttrh0ySkqGD5IUEKwDzlPVLecaLdVlSaFNnIacbUJtOEjzxkKaGecgqUAOOFJ65z4sOR3jKj4Z37RKpn0z88FIbqqX5LPsNOiKL0lOecemgKWMn4x0fW1ojrrfSVQqRpVVnYchBBRXFiAysHjO1W5z+oQD0K14YAnB9O8ttuQrkb/AB7e/lKXXXS/Wfsz0br+uduWpZ1Ln25EMtifBQ/PmSXULSEp+qWjDBTnPwobc/PUPT3UbQvXjTS3dbdaNeKxWJ1dYbefplUrjTKo75GHGC2gLdyk5HkHGOBnr6Dp6a6V1E4zPler6prGJbf8hBT8OPSbWdy9NSkX329TX6SmtLn0W/LvgstQo0VSlJ9MS5pSEoAShQ2gnk/J6o/xIe0ztxt20qzrPA19odcvioVFtxFEt+eZLcYK3qecUoMIQoZCQEoUcFZOcdNqdi/lG0X2DZmFrfvyvWDVz+XtobSVck5UHfvweCD/AC60/wBuPd3d1nyxV7Bu92kT3sNyGA2l2PNb2kFDzZGHEEKx4zgnIOOn2IGEadt5tDtX1309v61KvbFHW1Q7ucjIeFsy5B9OolvKt0V79KshKR6ZG/jgk8dM9yoWBqRpTUrPolv1Sn0qNKS42zVHkuOpddCvUZJABKUreOFFIBQU/OccV08A6JX/AORdUrburVPpmgNrXtUaMp1f07cZ/wCl59ZKGUEKW2cbiksqIIKVAjhQOOnfYPdHWtO/yyztXJMqvUSQ0HIlWWj1amwjCVZKgB9WlIWnkYfA8hw9OV9J3ix5dxHzb1XplcoMa8bMuKLXKDMG+PVITqXA4M8/p4JT4IACgRynIPVozIdlPCU1KSpjaCG2yQreD+rcDgpx8Y8j+fTsSpG1DE5S3XmVNNrgSJbjzigFst7mmwcj3k8JGFf1x4PUOpxnPqC6XEIThJSc+0AJHg/bg9Ep7GLsXByJXVFDzLi4ElYdzxjJCSfIGRzjnz1I01uCm1OA+qNPjJkx3Ch8IcCl55wpR/VhXOCrkgZ6MHeK2hizPjuD2Pk8f3CeuaKmz6ZLa1KWQTtQN3+4Ak9F8pmIOXfrRp9pu0Hb6vam0htXI/MJKUKz9th95/2dUmmvdXolqRMk0y07yjOrYe2pdKSj1idoBSlQCsFS9o45wT147bwda6tOYdC5oL7SHmZnqtupGwsqBS6D4V5OfHGPP9Okj3BaYRbSq0nWjSqW3BqAWlyZGYUMPblAFQT91HAKQOefnPXsgzLEyMiVlX7vLHhWGq5b/qLNJlRQn1YaCCmSCQCpvPkecp/UCPnjrIXcx3oQda7iim1beYNPpwJZXNb3HJI/uk/tyT/To0BY5k91oK4EDKrfFfoVhSU3BV1pqNZSG4tKSkN/SxipK1PFIA2le1KUA843HwRkAJEgKWEjB8DP/u6coEkM4uIW17UuBH3SOR1z3N4PqO4/5ZxnrSJgkqBQbhqi0O0iiTpAB4cZaXgEeDuAwP8Ab0QVtiNcFOkP37Ni02sNMrUmYJDalVBQT7UutpJIczj349w4Vz7ult6iNTHBimr0UO+Byr9uD0JVpr6dAbShht5Dil+uchakkJAQc8EApJHGcqPJGMbKFO0ZugvdrqJZVtK0orkOfWLQlvpfdozDRcVHWnOHWeCEq5OU/pVnB5wR6P6L3INUe3SwK3blSlzhSazTi/IqDS4776GpTaFrDS/dtSolOVeS2cZGD1zOo6fTZ4q99vznQptyvhmJOiaf2jWLj1vudlxqRLlRBEWtBypLaK7HUWgcc4Xn98qUOtl90NpW9A06m3NbrCqZV6Zb9YdiTaYpUd1lYp7xQoqTydq0oUM5AUkHpNThhvGMuNp4mfhd2Zrlc2t1l6h902p9w3Yzc6IU+nRKlcEx8sPGW0ouOoUrYSQfAyBn+nWofxUO128bo/E47f7mTZDjtpUNtapUl7/RsSZVdnyozQGdylYb3AJyEgDOAR05SuDiC2zCCnbroze9I/7Jsv8A1cq9svs0JV412PAqaxsQ7IFNDqwgHzht0ZPj3D56zT+GRpNfVO0k7313Ba09idJ0tqDUJt9nCpJVPWDsz59zeOPno9J4m6hzKnSawLvb/wCx8dYGWaDMVUVay0dDsRDRLqQ1EQFZTjOBv/39Qu+e06vD/A97P69EpkhTCXbkekTEtna19RJUUBSsf3i2cZ+U9CVIIhBgQY5vxQdFX2PxLu0Clt2+4KfU6FZlHXL2ktPusvsFTfPAUlCwSB8KB6YFt6Zxqf8A9lYVdiEy61DqL9WrUgFRS2+TTHt4BAGUbwnjnkfcdeUeXEw4zA/8M+J3DxLz7ytIrV7i7wC7StRQt+dUao+UU+e5Nw1JSgqUErSncn2jwTx0S6Hd/wB+IfSfwl633Qru2FqBdtsaivW+/wD2rpzUtDlIjxPVfLm0tqWUOqGFD3bTjnHW4Un0mZwN/hGte34rFk6OUbt7ujUvtYlw3dcbYh1x2qaeVVyKaTIfkmOlv0ilAcSTtWBvzgkc4ydKWt33WOx3J3R2fU/uObGoFlKdFQtTUKmbUuJaaS46tia3tDiA2sKJypQSCSOD0QUjeAR/6w8pus1hVq3nK3dFhNPU6pMJX/aKxpqapT3WknhR9L37cq5ylQHHX2ixrO1LtmIjSa9adW48Jxx76GI6Q6FurCilaCfaMYH6U/p6VZStghV2lTiDd82XSnJ9eq/1LMN9M6ZlmUyGI49Bpta2xjIPBTlQ9uPJB3dBjlBTV7ZFWjW0CxvKhUkSPqWn8KwslG1PplJKeEqIIUkgj5kNHhuzZ7EiPNwsUD4yRDva77VeZ+nrTc5uMcR26gtTobJBSMK/UkYOPJHQnfelnbfrbUEf2jthqyrvf3NrrTbLLIqAWtKi2p9KNi0nASUrwopPBGeWU36xpaLsrNZ1CZd70e32/wDtjbo1e0n0drkyiQEvOBizJLkiHR2FOK9X1qYUKkBPG4PIccCAlZ+UkQdJLsc1jtSLetpWEmQ04Xj9VTWir1lJYSHAFJyDlGxKRwFKPGeT061GCBgd4dDhhvOlxacaj25UJ9XhXvMoMB8uS5KkyGA6XEteoNodSrelRJQBtylQ+EpALX097jbMh2rs1PlQqRXoDaVuNqbcWuoN7f8A6yy2EqWUn+8kA7FZHKdpM1yFlBHMbkasSLXu8q36stDGnmm9z1xYWrZMkNppUdSknnJd/iHkAZDXnxnqjqmqvdHfLyGaOxb1sR8he2LEVUJATnn+I9tbz/JvHSAgH3oZwvME7ptap1+I1B1V1ZuKsJlLWymE/V1MNOkJJITHZ9NJO0Z/SfaM546mUS29NLToLy7YtGLGnhGUCIUMBZCd2wrxySBjJ45yT0wLjAMSXJG07i5X48EthhpbbwGFOAJCiDn2k/p/pg4x+3XFq46bGANYnR6f6qd/1Mtw7HePaU5PtztzgeVZPz174TwGTOjyqvNpqahBocoxHDlNTqSRCh7fkB54oQofbbnz89RNj/8A4TtX/wBvQ/8A4+vKwA3h+CT7P7CbTrlnXTplfdw1iyKB/aun1J5bsVhtb61wyoBalPrCSkN5J5KvbjjgkAevTU9y/dPoUizNSrXfkR5sqDWo0KS5GZ2BQHoqDo3EoKSTkBWSMcddO25a1Orj9ZxlpycrElqLS+3amJjWxe2qlSqNVuFpVDplNjOEIdlE+oHGiGwPVQpCVBaRwEc8E9LaR22O2lXbdtHXLVabRFV+G0pMOl1yNHW69sysMlTZddBJyMFONuMEkA8dytzKijB+O+3edijqbOnRiTsf1htZP4Vfbwj0KnqxoLcFepYmplKmaiV9wl4DKOUuONnYErKtm0JVgEjIHWjoNi9k1rwZ9GtLTu2ZTs5KkSv7OUb6iQ8FHJ3PtpySCQQS4MYBGMdXsEB1Hn32kC2XWr5uIGat3pos3VWoNQcbpqHX0vM0qsVhiGt5/gIO1v1X8g5A9yeFHJ+enPolYujsmgM1W3dO6UmbDJaktz0qlvx1q5V/FcKiUqHKVDgpx9sdKoRDZpb37/aOudhXqX37Pw7ykqlrU3QjUV+sQrfjs2/cLmWlsNj04kg5KkrO3JySSM/+4gFkzUWy6RQm6jV7miBlasYdlIZUeecAkeMeB1RRWlRbsQefh29/CJ6h7LdJG+Rx8e/8/WDcmqWHqfDmUa2a3GrsGQjZKivthxiaytBT6bjbidrzRGeCCnP7gYA4/bqjt+s6W72f6aWRYVxuOqcXUHKV6wkg8hDT7nqGJyeAAW/HKeqkKWgMpyJDZW9baXG4mH+8PXTvKfmroXdFKutLcd5bbTdfWt2OXMAn0lH+EoYwRszxz1lS79R/zV76er1Za0E4BdWTt+RwfA6tRQIrdziB9XqlqVBoxkuZ9PlLqE+D/PqvpVwSqDLQYso4bVkLQcH/AO8Oij1U4wY+e368bS1Huqi2fqHqXUrPp7s5C5lw0VhL0yOgEctbwpLRKsZc2q2gE4xnr0lqN6aB6XWFEsmndxq6rXqjLZW3fVRqUeRMRJU9uCX5MdHoGO2222kuuKQrKsoJ5HUfU0h1Jh12FWAk2VqFc2rmkUBN2TaSzIupS/obmW6hmlyEPJWhLofSCgpWXAVEDgkkgc4s9X4tdiaRw1RqnATULebci1CMFJkJS4y20C0oDOMlo4OQfCgRweuYvYGUMOSIYt3fcegtapd16bVduK3XWvqZMR1JcZnK2NKw/GBHqLId/wBMzteG3PvGQX5pXrpp9q9PbpMOKq37tSku/wBn5Tm5uWOSp6K4BsfbO7JUjCwP1oHVNbZGkzwyhjAiVR6O6Wa8lcZxSiW88BSR++cHnrqwKU9HdaYwtKirKvUUpSSfOCc/7PH7dETgykEOJXzrfiVIBqewp6OpxJc4JUoZyc4xnkdJ/VO+LF7XLycvKswKu7TqpTGYqnYTbj61SQ6VhBJwhKSHCBk/G0fPTkOZJcoQ6vSKXUj8TOvU6qyLZsrSxUWaw6qO4ivPqccC0kpKSy3gZBB43HpZ3drv3l6oNLRWrvl0GnOp/wBF6qKQwpP2x7XFj9hnp6qBzIbL3s2XaAkmz7Wpb659/amh59Q3rbpbaluODj/jHtpOfuEHqOKvo43UfXo1w15kBIU2ZTI2oX9i43hRHnkJB6LUTxJ8AcmWDmvWoVKitwLS1cjRY6ShCQJUgKTtztcy4jI25OAPG4/fqlqN7auXg4mlt6xtzpKk7WYTNQUlTxSSoIRlCU7s+Bnk+OesCqN8Qi7nbVFDc86smoLFRVMemtKUHEy1KLiD4I92SDxz9vnqtpdUqH1CC6UN5OSnkHP8+nAAjaCAe8Pm63F1BfX/AGyniFU1JTsrboy1JI+JGBkKOAPVGT43A/q6+26Fa9OXsrV5sKcIyWaKyqST849RWxH+wnoeNp4jvPlM+1I6/RhWpJmrKvYqoS1D7/8AFNhOf/OPU5p3URhj16Pb7VHbPPrmM1GH/pHef9iutxtvPD4SsrTk2oJ9W59QG5JLgZS22t+aSo+EjanZn9t3VC9VrEjqUhtirTVfBT6UZB//ANh6EiMAxvIMi5aKzKQ9EtuM020kpLUt5x9DqsjCiFEDjBxgAe48H4rKzd9QZK3IMyFB34x9DDab2n/zSf656zT6xinEB7mvW5ZzK4k666o6DxtTKcAOP2BA6vdCe7PU3QGpwZ9HiwK2zTnzKjQK+lbrcR0e5LyClaVZSsBW0naSORz15kDDEar4M2D2qdwGo2vNoavVu7/7IUWlPqgxKQzLKIlTclOTIzryHEBRUobWVlG4DKjjJ6373FVql1Wl3BZqAFyGrTqTylq5QlKokhJB/fA8Z65Lp4TYHG06IcWDM82uwm0NPrzr2mt16F3iq5qPbUGJGqSTTXIz9Hc3t7EOpUT7lbFHAyAMHJyD1ozvxQuv/iNaPRP7YVP8vTAZKKdBdWqJLnImSGkpdSPZuR6q/cTuSRj5x0VaFSymDY4IDCBOjmldVh/jl3zf1XrFcdZ/M6nKgwJThTBabcihKnUpV7cqT6IBT5CvsOk92PduNct7R/uvdnzLgkVCsWc/TXFTHFF1vL7rnpshX94EOnj7D9uqMftEa/3gxZmhtTsr8Fi/aMZ90j8w1PiVJmUEpVOU2mMywSU8e0KTgE/t9uh3vd0XuIfhCdsOjkOsV6K+qlVRtdKjNJd+rLjy3GQ8njB/iII+3qHHXtO/1MZ4ox+EfH4htqXleX4m3bFY8W4Hk022qjatQk2yY25P1CXENqeDg8ENhQI8YbOeiC3p9bvH/shODWpNXpEmhWxbVyx4yYbARKhuOR0OPJfWUjcN+4jJOMqxjPSyhGPlCDjMqvwx9Omap3ad4USoWlSosCZTKOxEdpjxeE1n1Jf8YqSoj1Vqb3KCeN3wPHQL2tWjHo3/AGPtrAzVbdk0iTDq13LnNzP4jzb7SkNFYSE8e0AbfOQfv0ByPyh7EbQx7ltALdrvZD2q0qkBExEU6d0yJMloEcLbXK9bfhR9hKSrgnOTjknqXWdDbVtj8Zq7O4eDTHWanWre1HnSnl4LchuNHYitLzk+A4pPxgcfGeiVsTxG/wCMydodpFr32Z/hla5U/R6/a6zeka+7JYoU62nnGnmFTIDEtxDbQyncpMlKFjBCtgznjpt6lfiLX9pzB7XmtW9I4V43HrVYsatSK5bBepFYiVByQphktqaOHG1+wrRx5WU/CeiwCciY6hgZsDQnvK0A1i0utu7e47RSq2JGuiO45Hr05apFPqKHV+msOyAS4yVlr9LuRg/qGemhUdN6La93qq1iUp+Za1eZiRS56jb8RTa3kblJdB3ltptkYAGDvA3dE6KREI2+3Ii4pNjXEzcKoF2wpFPb9KRJLymVOFkIaUtKiBztVgDcPHzjjoHnOVCSuExeLzbDVfK2qbFc9wn7QpSwOOThCjj7J+fPXGNTV7zpCwMDiTrdlXDaFTVKs+pR6ghhBaNDqbqyGUkJCgxIHvbGABjlA+EjoZ1D7ZdHdc9O7hY0jSnTy7EyG50ptKVpZjk4U6pyGFJacK9iwX0J/vAneeOrKLhaNDyexDT5kic7j9NdPO3m3kUnUak02hTpc2LEblyA3seKkuL9rhHIUUYJHgkA4PHWQLz7uqhGvupW/pFqHRJEOCv6eGLiYSuFPQEgYbmApU2rOUlLp2Eg4cAO0JdWQEGdDoqxe2XG2M7c/SPXtA7kKVqI6rT+97e/szedKbU7JpDoUlNQRnd9SyVZJGMApSSEj3JJBJ6c0xdVcqMqSKi9KjqwlLGUq+nCRyUEJzhROTuz4OMZ6UpznMHqaPBs0jcc/MQfrbEesJkP0eZ9XUWkFSoVOYVJU8nwdyUA+mQP8WAc4489Cr8F6PLVHrd0UemP/oMR+QqXMH840VLi0/8APKPj+fXvECjzHiAtDMdhz+Pv4naQp9z2q3VWqS6anNflqU1GakuIpUd9QbLqsJa9d5QCATyprjjqAm87op9v1Cpad0RiHPp88U8opcJMZ2QUuNpcd+tdLsgoSlxStwWjOxXA6ks6vJwn4/XH88/hOjV0IUZs/D6Z579th+M+zNrEi9J1cqNahmK9FSxHXJWZUtL+5e9xTq9ysFOwAbvIVwOpGar/AOPB/wDNPUKnxfNgkzoWIKsLso7dtoyabVrp0+RLh21ftZYh1JaiVQKk6gK+FJK0KwvGTgknz5656XaVWrffdrbOvN5XSqO/BlPLqsSQ0FRaoHWkssqW2CEBSVcFxSVHK0H79fddb0y20HR6frPzPoerau/FnEcve7WrBti5bNi6hWOxCh29VEVW3awESnA7PS3j00xoqAVKSk52KVgjn46W8C9rqvd4LtTSy7Kp6SyUSZsdihRVLPleXfUfKvGSE58dfKWGro8Vsd+w7nJ2/WfVKr3rrAGPU8D1/TvCVrS3X+6Hk1aru2tQUuqwmR6L1cmJPqBBJdkqCUkK+zZ+/RXF7WmaulprUXVC6rl9VneIbsxUSLk7wEBiOEJVgpHweD1K3VX3qNPkU53/AOXH4dx6xwqrqY58zDHy57fhOtwWh27aJw1MRoNsWu660gtty1MtPulSUcZUfVUd5VxhWc46uLXuZdv1iBqBZz/rRHwVNBvKGp0ZSjlog+MYO0ke1X8z1vQ1tTcbcEZA3Pc5J/Qj6Cb1Li1AjHbJ+gwP3z9THzSqhaOqtjoksxkTaXUmylTMlvCkkEghSf7q0nP7g9UEDSPt60ipy7nmWG0C27s+pfYcnPqWfGAAonP8uvqjTT1GLXGdve04iW3UZpBx79Yu9T9dtNZdZdpFvzZVOrVup9RibLbRHQwkHKmikgbkFPlJPnn46FqP3a3NLueBHiwfr4RiurXOZjvKaaWlIILpSMbFDwtKhjB4Iz0KEKDYhGM8frAtBYipwc4znt6iLCfrZ3gdxdpU6ian9remq6FUZDypdP8Aq50+RTkshKkvobWhsrWreA36aVZUFAnHQ5qn2iWRcNWjq1s0opzs+lpSIk+NFKG32x7eFDAcaBH+jXyMchJ69fYwIde02isYKRT6oaGUSU3+Qav2JBqFttNhMC6bThpZlUVsAD3sge5oADKDkeSlQPWatae0Wo2A0zcdvyo9UoVQBMKvQFb2Hx/hI8ocHBLasH7ZHPVVHULZxEvW1JyYqWk1W2ZnpTjswfa62SCPsfHTKsLVRmSx/Zm5VJfiOILZSpXtOR9sYz/TnqlhkQSf+QmjNBO4u4rBtduwXX/7RWu46h2VQJKvR3qSSUPMkAhL6QcZAGeeCCU9astysWHd2mJuy16mqq2ymR/29oVLLcWrU1LiFNpW43hQUdu0bx7SoAYTkdcrqV8PziVVHX5TL7Wer2nqFpJDhU2ql+HTUvCLJlI9N1xLTLewrQeULJaBx8HOCOpuvFSbplgUW+RFlxAW0Pl6MlwNlwNMEOjaQpK0q3He2QsDJG79JnXcArPNyQYb6T93UxFOpdtdzf1dTagq3sV5hKjLaQWgQZTKB/nLSUuA+s0N3gqQcE9aQptwyXVwqlZsuHWrfnxkPx6zDfDyHAokBtvYcKIAzn5HwCD1SGDDMNCQYRsVaJUGEsLko3ujCSCUhX3A+eqnUTTm09SKQ3R7vo7E9lD7cgtOhQIUhQUlSVJ5BBHn7Z61WIORHugsXETuuGhNZuqkO3Bp27GkSrhu38ynSaUpmLKRFcKWngVo/wBKpr3qGTyFZOTkHBup6r2h6i3RZtHky5aaPIktOKisrClMMqOXXONwASlKlKOB88AjqyshhOR1CFTF09LeC0uyJLilfKgeT/X7ddGa2zvO17Kvj1FYHTcSYiSo8sPvJ2oK3leGk+4n+QHn46nyaM/FbSbj9GmJPzPdCHD88NjKz/5vRQcZkq9Lzte4KM1T5H1dSq7RSlFcW2GCWv8AA5klT2BjapQSoeMqHQ5TbRr1xJP5JTHntvmQ22ShP/KUfaB/M9YpwN4Rli1b1MpiEN3HdkXcMAsQQZDoP749g/kV9dGrgsmkDfS7fXNcAP8AFqb5Cf8A0beP96j0U9I69TLjbQW6a99AnkJTAQGCc/ukbif5nobqlWVOWZEyQp5SiD6jyypR/wBvPWgQgJ8QL1uO3kOMUq76jTjIZcYcTBlrb3JcSEucA8bkpAJ84GOqD6+RNe+go0J2Q4kBKUtJKiP6DJ6zTjeM1EjEliwb6fUHq1SXYEYKBWt9TcdW0HnaHVJycZwP/wAPX7Gsm0lB8Vy+XGkISSh2GwJWxWxW1LmxWAStIAwVDaFnggJIk4O0YgBHO84Sbb0zix9y6hW5iwORHiNMJzjxuWtR/wDueqKe/p8SpuHZLzzhJAcqFVOE8fKGm0nB8AA9e3nl2hVpjX9dKfX1an6VW3CgVODMYSuqxkSX5JU6VAOfxFK3pHpkqO3Ccpz5HTwR+I13maR16q1e/YkOsSLkhuNH+01MUyzKb/0SnWko9M4UElJ+Dk9JdFc/GNFhU4mcNDNUrx0F1gGrukr4t2WmV6qabHUXYiW9+5LJQsq3tp8DeSRgHORnp73V+In3TXheL9fh16jU9yUv1VNQ6S0EBZOVKQk5wpSuSR+pXPk9edAxy08rECWNf7oO7a3rvlwbl7j6FAqMdfpPMNxgtTSto9h2sKTkDHg+eqWd3Q9ybHrOnuep7jrqcL2QjjAOR/8Ai/7+eh8NcbCZrkRXc33Gyaaqmr7kaWWlKypL8QhK1fc5Y56/h3JdxjLLVIm6nWhUWIp3MsPtNt+kfPtykc8Dr3hr6TC2YV/8NnuXcuyBfE6z7PrVWp6Qlireu0uUhIBASlYXvSMKV4/xHxnq0sbvxufTvUaravVPtLDVfraHGptegPOB18LA3klTah7sDOCM4AJ6Hwx2MPVmc9Je8ntX04sW9tNbesi5rQevtLaJ9ZKRLkNlCtzakKCgpOxZKgMeVE9E9F1N0Ql9lrHaj26dyNMo0yfUJ8iqy6+tcdU/61KkSEKQ43jJygjkgbc5z0LI2dxmaGxxGvq/bF13nL7fu3jS6FT6xZNmzrWlzrmk7WvQNHcSVK3hZCg42k7U44UcAnPH69dTep3fTqczRKVJi0uztOr4hyqw+fVjmRUJjDrayUjOCkOEJAztSRyR0sJjcRwtyYqqpFpV39qepN1acp+vpadZ6S87UWgUp+lpdtx9zxzjahCmEnJ8DGcHoCr+nECofiI/h/afzoTgkW/pvbD6QkDalSZZdUQccH+EetURmrPEa1haH3lR/wANmRVNCq0uPdKLXq82lmetLkSdLcuuSWVyGFJU05uZDjZJT+leOOCF3+Et3laralUB+66A+bAXS7n/ALN3Baz8V6bb78kx3JIcioKi5EkbGXSUbgjKDhSs7evBuYDpnzCPC2/xF7Nk6zVvTDuOXTHKcHkPUq/LfacjoprE1v1I6pTQG9r1WwCl0HBAOQoA4Z92WlT6CxGj12VT5dMZt2UmDVKclwxZq1nLO1SdyWlhTvswdq+Nvjb0FlWtMzUsw28Vd7RW9Lam7Q25v1IjhvEmM0tAWpTSXPJ/ZRGScnHn465UafMv6qNvzZD0J+nthyJUYIKH21knkOYAwU+UEYV9iDjriBTUxnTYh1Emal0LTjuCtqZoP3eWnTKs3WmSxTqnKgpTHkPqAShxC+fp5iU7gnHtVkHnGw+Tfex+Gtq32S1ZquQmDWrAme6m3LT0LP0jaslDEtBG5l4J++UKwSk+QL7D49Osdo77KtHTdT4bHniLHTHXOvaeV+mRp1DFfpMV7c1AXNVDfgLPAehyUpKo7oPOAC2sZC0Kz1vK3tV65XJ6oiozAjPpUpEiqtqqiE+mWwT/AMVHDhKwdvor8E+OudZfoXGMtg/lOt1HR67NWcLn65Pp2Hr+krKnd983dbcWTcDrkKQZgbdp1xyvSjIhoklKymI2ltrctpO9A9M43p8+euVavG1aJSfpm57sWLUUmKpCVphwUfqSNhOEgkL5O3yB1FYzOxU7ncfLcfQd4Vda1oHGy8knvsfqe34QLg6i6f2zNjWdSKhSGJFKaU1TSpYkKQy0y0yra8eBlG0HAyoZwOD0YVKy9Sr/AJUWn0qjN11lpuNKmJEpMhmPFwHC4FZSnKQEEJGRk4wfnRSxbLe9yfrMPVU1r5T2O/fgD6c/lLVcO05Vm2/SHKf6M2CHXKopThfVLWp4qRhIyEgN7UnOOc9fv0enP/gRX/of/wCXptN/gDG3bn5CTdT0z9UdSk9+PiSe/wAI59SLLrbNGapVxUypUlUtn14qnWXIy8AkBSCQPbkEcZ4yOgi067VG3g7OhhmXEX6b0dRVsXx7hkgEoUOM/ucfHX3+A2w4n5Zuu55E0bX2KV3V9uMrTyXMlKrcBKZMWazLLMtoJ49RteQA80doKvnCVeFdZvn/AIkFhdrFiy9PNerZrCrwtJI+v+m9FMerJWAyzJYUskq9b0gVpCDsWFgnGCflPtLo9dqkbEHOZ9l9nX+JSV5z+nf38Ys9T/xzJqNFzqVpDZdCYekVNdOZpVYDkmVGdKPWW47uUlBRgApKUEEnHGD0q+4nv+78dU9HbCqlBkXfQZl41F+A8lgmPEdWj0yyhjahtIS4l0rO8EgJ8kZPUiUJSR2+fJwJ0Apbk5gn3CaG9wWp18aP2zqZc9PpYr9IkmRPoiyUmXGcdMl0pSlA9ZTaW9vOMgkEc9by0KvOTpBXHdE6zU6hUrelRWfQueYtoKamJZwtRUCM+ocKWEjycjPu6WlyvhU4xnPzzC6isoPN6/pHrYPck7pPV5tRFvVqp0V4IdnJgQ3C01uX6aZKXCnZgHAXg8gg4yOWNrVe18V/T1tVjsUqhXBKC1t025nypaF7CEEtMFSlg/baR7kq8jrrdNY5q0DtON1GkvkQMsXSutagoYmX8igu3MqMVvrU2D9OFYISlhWXsJKiB6gTgHyeB04Le0ktOnRCu5azJUgYLjEQCLHdODgHb79gyePU+3HVNVIG7xD2ZOO0gX7e9n6eUst6d2yh2Q24lbwpiEoXt3AKKllJUvg5x+o7fPSd1p7mtLWmIiq41DpioTSlvXfU64luLvLqEusbSSpSlIRu3LwE7QPJI6DqrK9BB+nzj+krssswnz+kVdT7lbfv76iLovojVtQt5U2Ks1HRS6QBxhX5g+E7hnIPpId48HrO94Xxcuid0VWyJmjdg0WFcYbqFRoVBjOuQpoWFJBUt071LGFArSlAynIA6m6GoGzcyvrXZKCpOxgfqV2q21qRbf8AbLRGSiWHmS+9an1CXahESkAqUhKeXED/AM8DyD56y1XLbqNq1BUSoJUhpKjtWB4/r989d5G1DecVdtpcWxqTKpzwp1Rlq2EANuBR8fv/ALunt2v1u5qxqvSINiamQ7VqMt3Z+dVSSWorORz6h5CkEDGwghWcY6GxARvDUlDN30bUvTyk0qixdOtTLOevSHOPrNwWVuUyoNhKvcfW3MMqWp0o9LedwR4RweiGTUr71Ms+XY0qGwmVU3ZDVNoqGfQRE3JWkMJ9QgkhQIQePbtHOM9cdk8FtPaVhhYuRzPnVuw64/ppQPo6RFjVOnMqdcj1ErZcjqZjlJRkYKVBUZQyCD/7yXtfe1mok6FO0PlrxW2lTp9LkoU/BeX6Z3KU2Blp87Dh1vaFkZUDkjrUbBxMPM7aj0DUaiXC1LvfUmHbVRecUtiVKccqM1RSpIK2Y4AypJPI5HJ4Iz0xLg15l3FAEaU89IbKSn6RSCyxgeFupzudUcZ2qIQM42Hz0tmNK78mUJ5zp7Snpt53TAqbdbhV4/UDCW1KA9Mp42p9MAJSnzgADjqvr/1sedWe4GRbrDrNPoEqkzKhEJS+3GU0pt9bi9uHcJUgoSQVEgDgJz1vR3MX0GD1dQ0agJlbu/0Os/Tq0tM5ullK+kVV7fM2qSp84BSVlxRQp0q2pSShY8DPt28kHpDfmtjUVJVVa27V3kjAbphLMcK/d5Q3K/5qB+x67anInHIAOJPot/3XU3nKVZ1P+kQoALZo7akkD7qdJKsfclQHUmHRILDinK3cyFO5JVFph+pdJ/deQ2D/AM4n9ui4mYkhNwU2mIWqiWo02psZ+oqX+cuH/mkBA/8ANPUOq3dXasofnFTkyUj9LTqz6aP5IGEj+g6wT2J9sSQ0w5PW+lKkAKbDiEuIUfByF8HznGDnHQ9Or0eI4mHDBeV+kFJzk/8Av6JeTNIGBgy3jUC9ZEREiRSG6ZHX7jIq6xGSRn4CsE/0B66yaDbdEZdgXXXHahKkFpxJp7DiPp043DC3NqTvCk5JQr2/pwTnosjgTAJwguWr9QYMO2qZDAaWtM2vPOySrakqACQkIBUUhI9hG5SckeerR6Fq9MpYbdqjtJgBIVtfdbpjIH7pGzP9AT0J25h4xKuiM0C0qozWKpecCc6haVlhmCqehzaoK2qLu1CgcYIOQQSOrC+NTLKuKoyX2LK2R5Djbv0LDiIcVK22UMhaW20qKSUISFALwTknkkkSDnIhhsDGIMquqnNb2abZFBjEkne6yuSr+eXFKH+7rhP1EvhLXp0yvqicEBNPZbjYx/yEDrdO0wGSNImNU781QoNPaqU2rzU1BDrUH690hSG1JcOVZ4BSDnbzwcDx0Xd5dGrFCuO3rTuKmGlzo1PkyHoAdLiWC/PkvBIUckjapJBPOCM89K1DVp7wynm1DiJOL68RYacUraScfGRn79MPQOn0utan0x6tHdTqWV1aXuPAYjJLygf5lCU/zV0bDAzPSFWr0k3JWZdwVR4mTUH3JTrnIypaio/z5PUJVUmgZacQpA+EHxx8/PWYxBnFE9Tq0NKbyorAyrgnrk/VZxmPSDJSgOHKQCcD+vW6Z6WkG5kFsfUR2JGDhRUnd9v+jr8VUJkWWXIE56Pz7lsrLe3+RSQf26DGDCHEtHr0uItiFKrCagSQA1PQiSB/56TjqPWJ9nraRT6vY1NdcIy49SVrjKSf8O33IJ/5vk/t17E9mTrTumoWXJRVdLdYq7a8hpX8OO+taWT+3qNEpP8AzkAdNe3O+ruutGgTIl6UOBedBlNlmVKjYwpoggpU6xwOCR70joSqtzNyRxLlzuN7Q9bu2Adpzjzul1Ln1JVQlepFD6JLq21NOH6kHBUptZSCvBwlI8Dp3iyZl+d/uhmtGmr0NGn2mNDYiuVyS+y45IbjQn2WkIWklR97jKike0kE/A6UykbGORxxGN27stj8P+0YqkoUt3T+kuu5/uqkSJkk/wC0npC/gb2PA/yEaq140/azU9XK88ENj24i0ktZ+2Nz6v8Ab1KN2IlfaKDvg0zpdJvrupvj6WRGnaf6CW47TZTS9qoswTgtpxPwQURyk5Bylah89cO2vvsqvZtqtUOybutluyLEkUumTXwy6tX5UzU4TclL0ZSvdsSXVBbKiTlBW3yMGik6hpibFx5xNyzbDZvOtw7TvOrz69EumS1UqNXKApLkepw48BQQSsnJKUutjeeXEpKvv0J0+0GrDp7FmMW+3TWYscenDbUUoaSv+KkADk8uEj7ZxkY45nXJpORwZX0rZGDyJzqEul3BRX7UrjDVQLiUtvwi1629KyQCoA+0gjk54O0/I6o4d0fTSJGjOtixVo02nPtUGrTRvNZTtC1Q5C9pxLabQ4ptRyHUFR5WhQWron0vpPBjOpTKahyN5gXUntstvtj7mazR7o7T6LfFGjRo1UTVYUxQ+sYdW4A5GiKCWEPNqbUl5hRA3AensyAp3W9UtD+42zjI0auFqEqEdj8ansiLJpzm0AtyIpCSg+wA7gPACVHoer6fBIHEup62xtNhOf0ivufR7V6h1Jia9IgojIcBmzIZKmXG/TcCkAue5s7/AE/cog4CgCesd93+pMWu3y1YsGjO0g2u2tmVLTIU59c/jiQBkoSnYE4CQPGTnOep+krCvgD1/X+I/r7/ABqs5zx+n5bxcU6/rlFuPQJrS3AXkvKLgQpCVpStKVJOM45KgPB+RkZ6t9J9d9TtPnUU2FcS4c11rCnd+9lTIUD6YQMpWAcHB+2OrWrVgROKM14ZY8NHdd6XesM6X6s6jfSwZkpDwrLaVPFoJcS8oLSkZCSUgbUpzyodNn+znaH/APZUU/8A9kzv/h6lXpG30YA+M6SfayoirbnI+Ubdn6ja/wDcjfUbUu+7VhUeJEDsdEqXX5NUnykbzuS4nd6SDuHyCU44wOOjS4LdgRZpuGMy2mQWwh91KcKWgeMnzx+//u6+w6dSE3nwPWMr2eWWOnuoFdtGrMppU6Mht2Q2Xfq070Y5SrdjwlSFFKvgpOedo6qPxSuwfTnux7aFau6YPRafclvA/R05LCGdv6vUilYOVblIwnIJ3bTkjjqTrk/5CX/ZNwU4b5ROae/h76jdwHZtB00o2hCrcnmfTqow6yyCyhxgutOD11hIO/1NysqJASQfA61ufw5rgua2KZT9YbmoVMh0asitNq+oKPSW2hIGVhO3b7QcBYzjyOvll6J7SNW+M7/OfU2faCJ/4++PyhxZfbF2r0yn06PUKnWtQZFLXIMSRBSXm46nlEqSlxtGEeAkkuDIHu8novbqFrUhKqRYujlutTKaFMLjT3vzCa0soJDe1sENqUAoEKcA5A+eupR0iJjAnKv6prASxlnTYestxQWkVioPsx2kDEZcox2WiUp9v08fkhOMALeIxnznqXS7Nsi14jjlfuRKnXmwZDcNpMFDufOUtAKVnB4UtR6s0hBvJNRaDeoPdTodoBRVNLqNGt5lP6jJ2xk/0bA3rP8Azefv0oZPdVrBrlKWnQvSKtVtj0luortyKNFpvpgZUpAX/GdTjk+mk9C753bYQlUnZZQ2lovqp3N2VWq3f/cPV4VLiD0hAsmEaVCdcIJADrgL7wHGSUoBzjnnoVtftC7dtMKS4WbJFZrcRtUxup3IozHW1IXvKkBfsbJUCcISnPn55i6nVYQBxv7zOn0LrSjY5yBHYqqSGJhlL2OJKVpUvgn9YxgHOPnwPA6xb+JbWmaTrpaDf1LEb82o7jDS5jqWGVLaeUoNl1ZCErKXeEk5OOqOiZfFAX0ierRzWS3r+0WWl/cBWLGhlq1ZaY31DwdXNjJCZIGMbPUwSBx8fJ+emLcNuaX94i5UJNoNW9dbqdzdTjhTsSoKOOJASnDSyf8AjQME/qHz10yNB1CcvYzJus2iN96JXU/bt20ZxgtH3NOjII+FJI4Uk/CgSD1O0B10qGjN6wbk/LqfUmY7iVIaqkdL7R58KbUCD/7vI6d94bRg865npjprrLoV3p12FVbM06oVBuadGAq8OVUBEp9RcA9riWm0Yyo8KKQlOSCrbjd02dUNU9Fpejj9i6i2xXqHfdCjx6dEpLcZ2QUqbxhxlaR6SmilSlHK0gkggZ5MtlauCGgoxRsiTrW0+1Dva2KFTqhVDMZqM4tuVjBfcbSv1k71pWUlJ2uZUleDz5J8sPTq4P8Ag82E1ZUC436lUghMFMiG0puLKW2SCFDOUqCUqBUeeucD4eWPaXKNR2Mo63Kk3ZcprVbjpmVJLSg2HFApitLVkpSTwgEjkckkdc2aHvbUp1pMhwhXsSySE4APtQPAHHPnnOR1z2Y2PLlUKJdWa9bprtAnR6lFq6a3Tn5aYZQ56KUkusI9RSUKwC6jAOCSf8WD0Vad27eVs0KhUd2jrjyqhVHpbkmNDLn5a36KE+mkn2AqKFpA5255Tk4F/TVadz74kt9mrYTOX4jWrugUqhVXQWydTmq3e6mG48iL9DEdYpDaXd/pOOhIRHXlzAaYCnuQdoBPWDZH9mLRqL1Olw5FWnRVqQ61MbVGjNrBwpOzhxRBGPds/l116chcGc6wbkjicqved316G3TBPSxDS8lZhRGw0yUgcp2JwDnjk5PUiFcNSgMJ9BwpTtyUpyAefseB03RmKzOy739VsPLbKVfKM7gPv1b063LzqMX8ymxGKVCXyJ9Uc9BtQ/1d3uX/AM1J60ALA2nzIk2TSRmZJn1x5HPpMD6WMePG5QLiv6JT56/qTet1VUNxbGoqae46nP0tGiKMkZHhTvudz8fqHPWkesLG0o3alNXKcekOred37VrcUSokecqPJP8APqexOE5WJRO8jJLSRlR+58dewDPcQqotXt+t2m1Yl1KRS223PVjVyC2UqQo+EyNo3ONg+FD3J+yhx1S3Valet6oCHXI53qQHGpSXg8iSg8Bxt0ZDiD/iz584OegACtDNjMoUnYSo+lbCeQeDxuPA+xB6iKjOMcbknP8AuHRwRP6V9MiCyiOytqS2XA46lwkOpJBT7PAUnkZHkHkE89RlSMulRdKifJH79exChz2yMFetdJdbASptLy0nkgENqH/SfPRn+IAXH9f5CHyFFmnRUgjxylSif9/Un/5/pHH/AMcRSokcJW2vGOfPRdazTNo6J3ZeKCC9W3mLdhq8kpJ+okkftsbbT/8AnOqDFRft1J4rKkpHB87vHXT6tx9QCynI85+P/pnosYgncTqHShKVtLIIHj46juPAJSQrIz+lX/089ZPE4E+majDZKilpSSrj+Gon5x1MarlPdQlH5kUKxx6jZA8/t1hB5mhpLpU2Q3VI5YU0+neAnY5lQODjjrk7K+njfxmXG1kZG7ceRxznoYROJGhETJCZU99SI6D/ABpIVn0k/sn7k/HXzS7uks3CiHYH5sZSyUNfRqWqW4fsA37iP2x1umZnEL5DsD6IM9wkKhxHkpO1ULamtnP+NpkFtR//AC4Sf36ptE9ULr0tr1RuDTC96lAhMPoCYkhQSy+2te3e+wCUFKRjIHyoc9AQCCO0LODNZ3p+KrqGnSuTaqdCaU3XEusRzJhBX0iY8bPpoVDAKg0sOuY2K2+4YUMY6aX4TlIlaPdnD1RvWTToEm6a1dt2obYkIShtmSmOpAKAo7MIS6dh9yUoO4DB6ktrCrqHMrrfsYne+er0W4NMu+y56HOiTYtUtOxbch1GC8l9mSl5av8ARrTkH3OkcHHQB+KvoQxfF8dxdZtmmL/MLVe0toUR1gfxQspeQtKSPBw618/3Un7dBXsRHtgrP38Jfuuma3UisdgV+1REetNPVGdYdckrUlUN1h8h6OhxOFISpOVBKCDkOgcLGNr3Fd7d72LQtXmoVNp6KwVRJkGnTDI9B9klG0kjKVbEJJSoBQKuQfJH7RQGsn6wOlOHA9YDUuPPovoVqqfTGcyF732QUof96sD0uSMoCQUk8EEj46tNQ7TtjVCy5dBnoVHTNQ29HnxTsehOpUHGX21YwFtrAWCfkEHgnrgglW1CdUgHaL+/NOKv3RaQSW6XRoEXUmiPSkPSKc2mLIRUorDSgwwf0/TT2QlxCSSkrcbSUnYo9eeVuao2Nq7Bp13sSjbFysOKixLwoKVQ5sFbaipxqRGSCQRg7kYcb5JKUDnruWAWoCO8hoHgsQeB+kN9Ru+K7+3ux2IHcJQadXotbbfbpt02klpbMzakYU/FJ2I/UCFNqUg7Ve0EY6wdcVWTclTVfMmTKU7Od/izVLPAXnGR4xu28jHA8cDqRaihyY26wEDB2lEajcCapLjSmIyUxlIcQWFoaUtBBHqIJxyFAngc8jqRUI70qNQXX6pHTUHXDKQuKSn1U5UhSVEjaSpKQr+oBOem4APv0iOZa0NtwymkUJY+saw2pSXNvkK2nH+PPGM4IIx56v8A6HVf/v8Al/8Am9BkDmLs0E+cTdWi2oz2lt/zLQK226NUXDtS7HXHQxIDSdgSo5CvU4SVeCoozjB61bpLZVA1qsKBece8mBCqbS17Gfa2wUqwuO+7glp4J92wgEjOM4PXa8bwkwO8+drqHUPnOMe/3El3P2p1OzEM2vadqyVUypwimHMokZct+PKU4FF51xWQmP6fjOCS5kH24JxpnZeoelFflMWtWhIkyov1yaBcz3rFlLa9pWGmkKIWlSkpQn1EkhQTgkbuontZyVbjtOulNNaB0J1HOeNt/wA9u57xiUuXrBfsqei55VxUiGpr02H4YjwUOk8qCUYW8gp+FKUD8467W7oMyupxbiryac7LjlTilPtuT3nGjgYMiSVeRkEpQk4OBjrwTMzxMGT12XptR9huacqepve40moSi622VEfpSSG0AFIwnAxg4A56qdRO4mwdOIDdRuGqxYUdretUyfIbjstn7kqwVk/slXRasbJzA5+9+EQt2fiEyb4bfa0KsSuXgiOslVUgp+gpLRzxvnP4Tj/k4/boVvRnuruligTtTL9doFOu1IVBpOmzaVrdQpWB61Vf9qfvhCFHHI8jpDOFbSNzGrXkan4EKrW7ZNKNEu5G3pFNhQZ8KS2ZZrNYR+aVWSttOVIckv7ghJV8NoQcY56aViUF2ytcrg1Cti1nzDqKEKTVJqlOrayrcttLiz7U5HCQcDA4461awPM5yf7nntLeVOJxsOp2padyXDp/S9SotQnPPLny6RGaVmFvwoZWQByFgnAOOPv0AXbcMlD76/XaEUtrblPqGwJOwhPvOAOfIPUnVkgjO2c8S3oFBUhd8Y/WC156w0iw6fb6/wAnqUmZVEJRHTFYKkIylIUpx7O1tPHkgnjgc9Y2/Hhuu6D2/wBjx6UthdEq1bkpnqcjgvFxplKmU7yklKCFOKwkjcU8g4HXujDIyE8bgSnqtLawOcgn9phvtKqfcLc1wJtvTW1KtcdNjrSiS2xEkSGoIXnBU62hXp52nAPBwePJ61laGrFwWyh634FdVFRIKC6mKvb6uAdvuHPhR/29dyt1sJQHcTiXIVw3rHpZ116S31pcq0debkcqcFJUiFHZj75lI5yVoePG1Wc7DkHHx56zPr9211rSlSbws6Ymv2vNyGanHbI9Inktuo5KFjg4P8wT0aeU4gK2+e0FNMdSL70yqsWt0GXMSz6oW0pkKDjSs4Cm1ffPGRwTweevQ/stTqr3gomXXVr2gzWqYz67lcqTr7qoGBygITwFEJUQ37FcE8pBIy4DmOGx1TZ8OuUDT2jRbKseoLbDbIVIqOVOPynsjDhVg/3eOPG48DHUOPOXVpDwjPL3NLIdlH3LcUDnGPk58n4P79fPdXbrbA4E6XTVBF37ybQrUUK4lmhxiuUUKwhx0J9XjKiSeCQEnk8/v0RWgk1f8sdtF5iSxWKA8p2XFqAS42446tptaQE8AJTu+d3t2pOSoe6Wo2NqPviFfYFXSIt+5fvr017N6ezpLprBYuvUSBERCbosqeWaRb6VFKUCY+MbPechlvLq1KOduc9Yq1u/FE7uKd2wTpetmurDVMZkKZqUKy6WKXXJzr68opzctOUMRAklXqpAd2J271EgddfGjfEgzq2ET3fdZOq+nn4X2jPcM8pm0Z1VumRKatqhoDCaW2psOR/44/iurUnYtanFZ3DwD0v7E1kmX5b8a6K++y/PqIMmQ9GeU4la1ElStygCSSSTn5J8+eqqPMPfxktwAEKKPMqVVmNR4CXCt9QQhppJW4s/YJHJP7AZ6MnbIatpQOoVfTTnTj/tW0PWnH5wpsYS18f6RQP7dP42iBJce8IFHwLItuNAU3yKhNxJlH+SiNiD/wAlOf36tWbYuqqJTct51VMBt4f/ALQrryg66D/hbOXXP2wnH79CTjibidFVaxKPlNLoT1dfB/8ArNVUWI37kMIO5X/OWP3HVLX7xuyej6NVWVGijCkQqakRGWyD7SEIAGePJyevAes8IRN1Gg36zGiXrWoEWvPspcauNo5bfJyAzNGPa6Noy6AcZG/d+oUlx27XbbqblKrVNcjyWuVNLAG4H9KgfCkqHhQJBHg9aNtp4iQVOS0YbcUMnkYzyD0QWjfSqfCXbNYoztSooXl2BISpotLI5cjuZJQrx7gNqsYUDjrDvN2xvO90WguNSP7UWzNNUom4IMsN7HYaj4RIbydij8KGUK/un46GHQoNA7fB5B8HrQcieG0hunI9u4j9uOob6WvWyTjB5UnPg/B69NjO7SilzWGISonDLmQn98DOf69FH4idLVF18W7EeACqXFJxn4Kx/wC7qT/9n6Sgj/VM/Mp3cvgKKvBV0c62SGrWtqztMA0lD0CmmqTWxnIkzCHMEfcMhkdVHciTiLZ3a6o4ylWM5PBPUdyV6aHGnELQsqRsdbVwMHKgU4wdw4+MfHXmBI2mqQDvJEapqcAZaUF84ARyc/t19Py8A7ADxyr7dexNlXKmhpsrUsccYPUO43a5bS0InwgguoC04dSQoEZ+D+3WwTxmCtyawRbPpT1cqjqkNw0FxfpnKyP2HnOcdFen2qVF1QkTk2Xf0VykU9tn6usVp76BllbiMlG1ZKlqCgpO1CVKIAVgBQ6AlQcd4QrYjV2hO5c2kdvQx6Emo3c+3/xcYqp9PbPySSC+4M/OGs9VlT1wuSRDdpFGEeh0579VNt5oQ0KH+utP8Rw/HvUrrwXPMwkCDy6nEkANR3FNgqAws+0ZOMk/9PXxT7gqVGqok0epqblNLLaX4jn6snBxjhYP9QR9+tPxnuYyaZXL/p1vtSb3plLo8FIPpGsqXEW4Pn04uFKOf9VsA9Etqd1+svb81/8AqpEpy6DVgS0pL6pUCWCkhfp5SkNOlK1JXhKXAFEK46SVB2jASI8bGvXSDut7dq/oVYFPoloSLoqtKqdxpXEK31CFIQ62oBBR6iE+ntSR+n+8nnpoXy8NRNTtWryFNeNI1A7iLEo0GQ8ytCJUWJGjrUUbgApIUy5ynIyDz1MyaTvKq3yMTyY0/wBQbt0f1ktbWnTuo+nVbYmu1aG6ccqXXFAg/YKbQpJ/Ynr3Ft2sf2stLVmRaz63KOa/Tbjgo+nCUhmfDQ+vLoHvwTgAkqQG8Hgp6LqVzWflPUsA4+cCqjcUT6xunsS2ZDoaceQlopDoQnG9QSf7o3DKh4yCfPUqz58OXBimPWCFKCm2oynxsUlKlEKRwASd4SfI9o8dfNZAE7YQyHNlQ7K1WXPnJZRT7rjpp9QZlLLDSZkNX1sN3eCkoUUIksheeCtGeB1hP8QftLh6Ld7d6ap0JVPt+29S6PEvJulSt6SxMWpaZ7LC0JKVLQ+j1NgIKg7lOcddnpDqoGO0hs8t+/cTzCvzW26NRr6VPuB+FEWytSFGE0oNvlKlYUUKzlR+/k9SpV609UiPQ6/EcjKebLSpEdJR6mAdqkpxxkn5HPz021SSIoNkbSZMt2NTY/5zTK7DMbaAia/HP8WOrPDg8D7A8eDnqPaU+lXBFchRqgzLcjL9ZLQa2NpA+AFAknjOPBAP36nySpOOJ4HBwZe0SsRvrFzVIZA9YMlTqMt4SODs+CD9yeiH+0FO/wC/qT/6seh0zzBu03JX6JKUkVyJNZ5isupccqYffUtBzkMbR7UnZuXjBUQFDIPTA/Dj11ptk33M0G1Rq6mqLeL6lt1YJSlUGojIQ8kY2gr8ePPA/V11tIesifIeMen6xR2P7z0XsyoqNNESdRZyaoZJbeLKP4LKtoUAnPu9NQO5sqH6COrOfNobzSF155ttuM4HkqQ56a0LBzncPjI+eD1KcBd53f8Al5YMXTrzbltRnJ7b0aPFaBH5ktfpMtNjkpUtxQRzgZIyfPnpCXX+JRZNVqci29J/zq/aqDtVT7Li/VNsfYLlFKWUJH3x/U9CSWGScCEqE/di8v7Uju4r8GnXJeFXpem9LrxxC/J0fn1XlJ37D/nBIjMkqOOV+fA6KNfeyzT/AEYs6malN1d+8bideSiXWL+WKo81uGdzDBIYQQQrkoUM4x0rJsIVNh+f9frHFVpBZtzHDqbQoOp+jdPsq3bWbnSIbTT0JKWUENuBIBWNqQASnOTgeevjUtmjosSlVrVm6H6exbwadUxAT9U62pIxtQlJ2j4zzj/Z15AAMIN4t8scsdpKuy6/yEUSqUaz4lQZmvAO1KpEFbEc4PqJ52JJJHJ/n/IK1s1CsO2e4uyKTXNSak5OkN7YVq0Zze1JC18PPJyG0p+N2fGemrztMwTztKCi6ty/+GNcNlu2dRaTTmGHYzksD1pcx/0Mp9/BQgADAwfCRz8L7XSHCunUSnTpDLb8am7y0iMsuIS6HUEOKQFbd3CxkjjHHUfXWJQA1h23/MH95f8AZ6PaWWob7fkR+04NvRLgptP3vOZhhxhLklWST6m0bRk45QOCT1mr8bOoXPXOz230P3XPfp9NuhlaYAkn6cepGeTvLY9pOQnCjkjJAwDzzfsvrLuovVceQZAPqeTOx9pdHV09bvnzkgkeg4ExR2baudxenFCrVE0j1cqNoUitqSzNm0j2SntucoQtKCtJw4obgpP6sZx0c2ZWplBpLNLud+c5PeWRH9VXryMk8N7WwScAcZ5znjA6+r6fpq62a1R5m5+OOJ81fYzgIeBHxZGlepVVoipjspugtOtYRUKgvatrKSoLCPPITnnHRZ260Ky9AqTWqdNvO6dUqjW0uMyost5SqXsSoYAbJKdwKzhwqKgM46rNOrczmHqQAUWXMPtJ1Q7sa/b+lWkblHtWhUh6RUZiVu8U6GdwdfGMbzhQOxPKlYAPz16BWHRbA0FsCjaJ6JWs3R6KiLy5HZ5mO8b5DzoJJccSpAO7j2kJ9oA6h66xVBI+Uv6LWyLW3qT+M6PlYcQlLralyMncnJ2p8HHGc8H4PycdTaa43DaKW9yVNJCS8wpXswD85PxngnP7dfPETtDaMR6mVOk3FSLLp1yMVWsU+qK9dtqMpRLL8VOC/wAY2JC1EJJG9SAM4yOsp93v4hdwU+9aB2K9mNReerlZrDNs1bUK3G2w8xKd4XFg7iEeuEIO90na2EhKcYB67VFYqXec53Nj7TJ2klJqFX0b0t1dqFYlx2G9bKlb0ygSXA8lgR6fIMdyRgbnZPqNuLLpUfcslIGMdO3v40rdh/hn6/1Co0xTaqXqNQauxHWB7WUuNMDOeSClz+RIV1uQzb++Z7ToIAl3+JDp3U9afwq9IKbbtpv1iZMvZpAptPaVIeUhUAuEIQgEkhLSv0jxk5wOsewbGahyF1/Wy6GqRMdaS9+SQ2G01J9CUpSnEdIS2wCkJ5XhRAKtiuSa+nOKx6/3I7vvEe+BLODqlKpkVcLT2mIt2E6nY4/FdK5shP2clEBWD/hQEJ/bq5oFiuRIzNUvqpfkUN7LqPrGVKlSR9244wo5+FLKU/v0/gRAMumNQKZQwY+ndGTGUhRKKxPSl2YR/q8em1/zASP8XVY5VptQlqqM6c4/IdVlcl5ZW44f3J5PXgPWFJcPKxuJIT4weB/Pr4XHEl5RShSUgfpJOP8A6eetnp9iG4wNyVeABjdx0TW7fcP8rYtG+oq6lRkEiOphQEqmknlTCjxtz5aV7Ff6p93Qmen5cdmSaMwzU4U5ipUico/TViH/AKNzHlCknlt0fLaufkZHPVIll2MlLi14xx7fjrQQRmZxtJVCu6uWpUkVSgTyh9IKFoKQtuQhXltaDkLQflKhg9Wb1ItnUdkybBZEKspBU9axWVB4/Koilcq+f4KiVjHtKxwMO28IQGStsSHm6g/IbCG3NgjpSVeqAdiVBfhG7hWPdjOOequTMSn/AEy1fzUfno8T2Yye0WbPOudIaVHeTGkQJSg6Tht0odjgpHyVJ9VJORjCuDnjpl/iSOUula2tSKzODDLlMjBJBBUpSnXGxjOEgAkFRJHGf3IiOR1P0lGP9US+mNtR771HpNmIfSpqXLQ28+2fYGk+5xWT4AbSo/0PVDq7ev8AlC1Hrd7IVsbqE1xxlA5CGQdrYH8m0pH9Oqv+URBafMW236bXuVnGVKwMfJ6jtVJC1FK17kjnGeixBzPmJUZ1IqzNWpM1+O/GWlxqQwspW2pKgUqSRyCDg5HyOv0zwculYTySVE4yT+/XsT2TxJzVk3ZUYn5pJoj8OEf/AMdqCxHYP8lrwFf83PXWh6UWfcTVbVLvFL71KgCWhmnNlDLzhcShLRdXgnIKzlKD+j9+hJ2mgZOMzPmt5pV+3tN0ltejUy3qPT3mJM2t1ZwOyvSKkJK0pKgp9ADu4NtArUACBx1bdxESndt2odD0+bvWg35SRCanuzrZp8qlFDq0pQpn+MSon022yClISN5xk5PUniMDql4rXIUn3j84Ux7Nq9KtSLf1LqypdJejR3/rGG1JUFvFQ9PBx7klB3bseOM5GS20rGr1+QPzSkwEIDYyZPCWE/spRwhJ/fP9PnqoMCuqRuuGxPmdRbBsx0ovu65dTlJGfyq3EYA+wXLcGwD/AJCF9doWuEOkUGpx7JoEO2JjhaRDfpiFOygkKJdU5McJVynakBATyScDHXiC3MEDTBKBdFOkXC1ULuffmR1u5lumQUvOJIOT6pSo7s4IJSRxg8ZIl2prDNst6XRHozVcoExYEyjylFDUxIztcTjJaeA5S4nlJ49wyDhEYo2zHP22drncVrlf1PqHZnTqrWGhultV4vNx26QlONzUtz9LboKgNpyHAQpIKScaPs3XOtf2+p2n2rtKWLy0uqTNbdtan1tH0MqallZjyEqZK2nGyXQojOUE8+cdKtGpdUJNmnmFQn1xVMUqXKb+up0ONEmsR3A7sf8AXlvuN5HyFAf7OvePR6gPWZ2AvSKi+hdQrtGpikONHaXmo0KNFaUEq53ZJQo4GVN5A6DqT/r3jah/ti1FsU1hBkuT2mZaQppxzcPUU2r9SQsjdtOBkfOBnqztunUB+is02SgKeSC+le8JdLe7yBjjwP6gHr5dtxpnfQlTrzvIOqCarGplNUgRX0x6tBW0ta8FkiS2klYPGCFqBJ4wTkdLD8almybR7DLRum9VTqStgSaRHjJJdnPyH0ZQgOK4LQU044ScEthODnrrfZ+9R+ch6oDxQRPBqw7LuC89QfpG7Yl1Zxxbp9CI8I6nXPTWtGHMYByndj5CVD9xV1asPzL1XUa6p8FuSStEdRSpnCuQjOeQRxzzjzz1acGTlSo39YYWpeUr6qLS6grMNXqEPP8AtU6ADgEk+ecY6sY1MkQZjEmiyWjDaWpXopaThlYJB9yU/wCzPJHz1G40mGROcORQC/MhEbFv+opD5/So7iRjPO7IxnkY65flzH/hIf8Anp6zJHeNCieqdIpUqo6YxJbLAmxp8JUgS6VTWpIUEqUPfMSdyG0kg5TnctScggZCeuyhGMJLlPDqXWVlxspUc+4BWUkfbB/28ddOlgQZ8P8AaVei1SPeMzatG789NbTodHtWLcVaua6H6TFaTa9rxV1KQ6kMoQhS0JTtQohI/USBg/v1VydS+8nWR2oxLZoNtadx6XEMx5FfkCs1xphPGUwGf4bKvgBZSf26isbSfUz6WpNS6m2EDI+iVh3jYd06gav1C6b4uKhQ2qlGF9P74i2FEj1RT2FJaQj2K27nF/pyRjyyaLb7dW0gOk6rXjTzRrlp6no1JiiMw/EfbQs7WWQkBCUu4wQr9GScnrwqLeew8TGvx/rqEN6rpXVzo8xaGpV0tUGmUmTKUh2UNy2YpeP04S2ASFBBbG34wOoPcx3J6S6HWdGqF61qFWJMhAEWku+oqRKf4DZDSQQE4CypRCv7oAJPXm82w4mVg5+MXugfePqRqFRa9QdVrCTbNKFPlzHJ8hS0r2oYALceIAHEgDnG0D9SuCQDbVLW+LeHZrUKtZliFL9OmsUxlF4kp3Ic2pQ+thHOMODCVEhWPGPOBANu2whvgHMHNdbsq2qWiundqX5dztUkU2qSYdZg08/TNOobSpLajHbAOzO3aDknPnnoc1d1Po1due0L2qVSZgzoNEj0v6ZSkLWt1AQdyUN5ABI4Cin9wOi1bjHIzMVS434Mprr1LuO7KhX9XKNbjU2NGW25UKtKU2otvrCkNj6ZBxghGfCwnZknyeuULU5MOgwrgn0Op1dyS84wmHT0oS665sUUgFRShCRtBJPGBgeeub1/TraakfcFgPyO06/2da1KXPWcEKfpuN5VVi8Lje03Yr1uXE9RpBkeoqZHShxxlLoKiEqKdoUQ4BuCfk46F+7a06frV2fKt+FRKlKEBiG7OqFZO9KVJcRvfbUj3hI3/qV85zhPtM32QyHw19GYY+kv+10f/Yw/9VOfr/1zE5ol2yaZWZZEKlxk1a56jFadLkeAyW2i6kpKwpYwCMrIzuwQnposN1S1A47bLdBtdhLykj6RkPSltBRAwvAGShRH97+fHX2qYqGZ8Lfr6hyg4+HH4warVepscxZU9MurvRUI/j1ReUgISUjaj9IGCfCcn79fitUrolutwbeUzHdew0himoO9xRIASnycnIAA88dA7lueIyulavnPSHtz0bh9uOnFLsimBQvmQr626Ku0S8446pr+HHQpRwEMpcW39lKK1fbphFmNT0mXIpiUrSCpz1DlSwRwAP8AYP264HXvlws7XRr5SZQMVGRwuTBbUF7lrJJwVeDgcjA44Hx1dWNOoNFuVm5Z1wrgRaUhLstt2EuQmQhxLrCGkf3fVW4pvCVEcFRPjqbp112gCUWsErJMQf4nfe5d3bhprTe33TuuvDWLVdqI3Me9qHKJEdU3ETsQgbWluE7EAZ2pS4oKJKSUZ2zdsdG7eK1ondE6DDeuK0O6GoWlUKihshTjCIoYZSM7lBvcwVhJUeVk+T12bBhMe+DIqQc5Pv3mWDthKtntd1Ks5ttBk2N3ZFKGQvCtkhUlvGCcAEO4HHnrY/fxp9Sbt/Df1stKm05Lz7tIoNRchoKiWtsiI6SvbyMpCj/IcHjpYH+wD3yYTnbPviZw1L789O5PY1T9KdPX7msq8qNVEyKe1RVEllgsFlwCWr3tgoWvaoYcBCR4JJxHpZIpFI1RpVdvOlRaxTWZQVLiVhLjrUpJCkqLuz3qxndkckpHVtFehcTn22anzHBTqVaVqR2Yeg9zW5VKiltO65a5MQxUSr59CNICW2P2UC45/rDobrtiarwHna9cdtVp4PHe5UHG1yQ6T8l5O4K/mT00HPMXjEqWqrscU2pxJWn4zyn9v58dWUKo+sAS6DtOeOP9/RGbLmnSnXXWWkuJ3urCUgnGSTgef3PU1MwhRQp39KiDnyT4OT0M3E4OvIeWEqUrJ8Y66eo16QJWEjxjPXjvClha9/z7NkPpiBqdDmJ2S6VKSVx5aPgKA5Ch5StOFJPII6sKxbMa46O7eGmMl2XCjI9SfSJZ3zaWPlSgB/FZ+zqfH98JPJHg7zCIGyMJSp1UgkeTtOB/19R11htiY9BQ6yibHKVmMXktvqKsFASk+4qPJAHOEkjwemDjMH4CGIuKmajQ2DqVHXTajIQ79JdimyW5RZ4WmUkcubeAXUjeOAoL6Ha1ZtvQkg1HU+mOqXHQ/wCnSY78s7V/pAUUpTv55TkEc56HONoWM8wh7T7YtOjd7jSqLd7lVdZtpbSX/o1R2nGzMZ3KRuJJAO0c7ec8Hz0ffi0ac3nqPrPatN08qTr9WkQUEUaM4hpa2m5BKnC44pCBjeQBu3EjASeMwasdRk+ksAzWBFZo3MjW/BrdbNw05qrVGgSmqT68n0ylS1ll5ThIAbUlpLigFYJCxjz0I1jTjUKgtpckW44/GdbS6mTT1pkoKFD2qy2VcEeCfPVwYZkTAgQWmVVCVONGY2VoVhaM8oP+zjqztCxrzvLM23bbkvx2h/EqCwGYjf7qfc2oGP8AlZ6ZmBLz+zum9BbbXet+idIAyadbDfq4/ZUlwJbH80hfXem39Ro9bh0iwreotufUvts/nlUJmvxwpYSXFvLSQgJzuJbbBABxnodzuYQxBK+6xUpl2VGFULpcrrkeS6w3Vy4txMhKVlIcSVchKgMgfYjofcqKogTUI870JLLyFslpKisKHO7PgYKRwT8/OOtxtiD3zKBVs0/UqophVay6hWZUdlDaEU+G3K9Ql8qWt0KTlshpawkoUkZSjORnqxqOlejNOjzLicktIfU48wxF+h+tqEEt7S0pD/qLYJDZG5tRyg/b2kyvSNU6K25WVde7gpEyju2tRaatmHJdbWtMwh1alNjAVtAwk5JJ88k/t1XOalXFKYMB6VMXGaOUIcJCQccnaOB/s6eABFsnrLG4bplV62okmVbDFLdjq9NYjOqU2tKhkEb8r8gk71qPu4wMDoWkVSrcpG3yfanJB60DHM9hWO05fWVMt+lu3Zx5yMD+XUiiNQ2avDkVlUgwfqWvqTHyVJYLifUICQSSEbiABk/Az16HgT0K1973bE0+0k0+7ZO369LApOk1ajzG7m/yI1mR9ZUlpW2GkzH3kpmRmHULUp8cvqKCgOBJAGPkR9TbG7gZFSpxgUqqUeaBtpUdbNJjM7kpQhIQlW1hbZQATnIIJJPSmI7QKlJOHwJ9/h/9vlx98PfhXLOsOMxTbZcqEm560HcB5mIl4NqQFAcr/wA4KUjwVK5x17j959zQIVqUjSu1UQkKckGUIjiyFR2WjnkAbincpsDHHtP8+ouqs01HMrqT/YD8ohqbSK6uNIRXpCF/UvN/RsUlHpuMICQlaVrXnduVlQUAMDjk89HsGPTGIIjwSNqf4S3jzuA8pJ+T/wBBPXzzYXjadbds53lZfP1aZVOfj24J64sxiSqG1jL7TCg8oZUcBO1r5yOfnrLX/ZJM5q3+zzRzSpkPvT59yLcaYcRh51LEHYCUgeSZSE4H7DrrfZ4xUSPWQdSc3AH0njhSFyLbmvtym5ECpQnihO9ODGeSvYQtJ5BHORjjBB6asvQfSKFqFAm2FGkXBT63RGpGHnUuIp9RU4oOx0OISCUpISUqUncQrOCOeqhknTiGxGAYoKRY9wQ7vqH9oJgaqMdPrJcUn1m3AQDuz84CkgfIJHR3o9opXam/IEqvs0XKFzEx3gp2S4AjIDaE43kqBBA9yeCRjoXAbaaK8jecbt09uu2LgeoV4UdiC8SosrLqXUghCVqSFj25wrkA5+MZ6qP7Nyf+/o3/AJiekFcbCeIIOMT2KvLSCPbWjluXNPtOj0qFICpjEFQW/Gh+qjICAgZQQskNp52BxIVwDjPn5aVSylDKlQ30bW3QSc4JGFcfYYyOOD1X07Hw8mfI/atWbVb4x7/hn1Fq027xgwpCWZTL0V9JUStSgoPNK3DyE/p9vjnjz0/9PtNp9qVW46fQ7bTTKNWDtZ9BAbHpqbUFpA8qHvPPPjz0DYDk43nQqJapRnafWlumOl1Kfm2Y7W3q5LplFaolTQ+16DDsdBJwrJyTlZyfsQBjrrb19x3LRrUuoIpdtIiIcEYRT6SVt7TsdLpO5OPJVjgY8Yx0LHJyeYaKAMDiJuV3V2TI7VLtuaym5F1/kLiI65k0+iipKU4pSCFrBUtA2DKgBkDGc+FNqa/rL3E6G27dluojJuqCl5h8UOE2X4bYG9tLalblAe5GV+VEn4APQH/29DKUUDYmSrCtO3NL7cf1GvPUwNzanYjUKeq53fTmLcfjpW76jighCCHSoBKiP0gY4BATQu5SkV+xZSKDVnJtPqMdkbkEtR31Mt4S5gguKPAIIKQcDjx0RUtn44/KaoDHPp+8+LmvyLalVRZWr1yojUdpxuXVJdtSUbPRUQtaWnAFFawCU+7dhe4fHQrH13lW8iu3Fp1CjTGFRZbUVFwx8hEYgJV/CwT6uwYCgUnhR43ABqpiYdxKtl12oWk5Tqy3NS+8ll2KzG3ek0oLC3VuNghP6OAV5+wx0+tOdEtSKvp/+Ys02RS4DEgSGqzU3m4qQCnapSVuEIwNwyUlWATkjjqPrlZwnhDLAg/nL+hdULi44Ugj8odPWd2aWBptAp+qGplbuKrONIeNLtuKG20qAAGXl4C+AB7cD9j1C1D7zLbjaVo0WsLtxolHteoMO0+fKrLwMwRnAFLXj2BS9zaccKwSD4HQdB9n/wCOdTc5zPdf9onqxpXZcYxM9SLyvC6JiqdZbDnoJKglcJsNthBOMlXgDx5x56+GrSepEpFQ1B1Cj0ll9srW2Fh5biRkhJHg5KceTz9uu5+s4uyjC8Reax6p6UOS26bprGlNrZSQ6qpvFQdOchYOP/uf2GPnrQv4PmisO/ta5/cZqOylNt6csJltvvNfwXKk8sNRQlKvarYolwgnyhGcZ61jhZqpg5M3Fa1Wfrj5q7lQS7UJraFOhT6UOuFKAjevGcq4AJ+5/cdT6++zIit0yTIRl04whwnO33HJIGSeOMdfOdS2bWnX6dcVifEei1CS2y7T22XF5xtCglxQP7Z4Hjx1y0cjPvWRQbouG5psChXhXanc9QakOoEZ6lUpJjMJxuDgALDb2ANpLiirIGOn/Z6g2EwerOEAnnBo1XJ/el3F6y95t+qXJKKZDuKBEfTj8vZjXPDjsMpB+ER2xkH5Uetsa32BXKjcd/2/YtGXKm0DuuoVYQ01wptuXGaeeVz4whalE/z66dnf32/uSV7H364/aFt/6WaZae1LuFsnUiBVqO1eGpn9vGLqTKjoioaRgsLQRuOMBSVbkhW5Zxjz1m7uP/E/vG7ZlXtDRC4XmIVZjphTp0rY0iahKC2EpSQAkbSUjPPPWqmtsniJsfsJlSda+orj5iVu2alHeUo5bXHXyr5wduOo66A9TUD6uKprdwN6Skn+X36sUjG0lIn5Mo8+nhIlMJShxOQ2Vgkj78Zx1IoFxVa33wu36hLhKH/GQHlskf1SRnouYPEIU6vahS0FusVaNWGzkFFaitSx/LctJV/sV1YQrxtCYjdXdLae2sH/AEtFlvQz/PYouN//AHI6AjHEPMnId0kmOJ9OvVykuHkJmxG5rY/57akK/wDuOpjNsRprfo25f9vVBZ/uqmGG6f8AmSEo5/kT1u45miQnbD1Tp8RMyuWROQjHL0RH1LP9HW9wx+/VSp9BWuOAVKYKQsk59POcBXHtzg4z52nHg9YCCIRGCcT+blJaVgq9PPwc8nHyOra0alNpNeFdotRlszIaC80mnEofXjlYSvBSkbdxJWNuBgg5608Tw3hLrBE02Y+nkmpMtXONn5lRKNGW3EcX6m1wAq/0DyRlSkYLZ8oPx0O09t24JrDDdLaRUHmYzCxTmlOypbrKytL27lQczgHbgYT4GT0K5I3mnC/OHFD0Eqj212tfSU5pwF71JSjKdb3ObVLUhGUp93ncoEck+OqqvQNFLZqD8GsalNvlklO6E+0pLhHGQlpLyhn9yOtz2EDjefmg976H0XulpVVtG5nnZ02F+WMQJhU29K3ym1laVOBKPaW0gjIP8QEZwemL3jXNpb3A35FrFFvmo0eZRoUhL7cGpJQ9GajyCtTkhtKFhCVE+wE5X4xg8xms+NqjxaQoUiJWuWPonUpscaZ6wTJMh1ltT0erMJUtbx3eorcpTZ/UE4QEk4VkZweoU7TPUG2ahso7jcyUhKHdlJcUmWEj3JJYUEuHB59oUB1WMEYYRJJByJXydXbjmSHJtbplIqs9j1C1OqdOZdksOK8ZUpPISc4SoEDPxgYGtRbjuy7/AFKzLu6ZWYrK1bTLc98NIWEIKmQdrW8n2hPHB8dGAFMW3m4ggw++h0u1GoTwr1WwEQ2UOgt8+oVEqHvHt2gcHnJHHXemuVKoymoVOpr8qW6f4bLKC44s/YJSMn/Z0Uw4xtC5zSK5IUVMvUavQLWaUNwaqj5XMUP9WI2FOA/8oJ/n1HlztH7XObbtOXc8wJSPr7jK4zG4jOEw2yFKwePe4QceMdZnPE8BgZlDqdXdR64X7NuCtfSxoqy0uj0pKI8Jsj+6GmgEKwfk5z9+gZu2340cRWipsZJCUKITzx7U+OevY9JQr6MqZ9Q6VVKXUY9SpUlUd+OsOtyGfatJ+D46+plLnVWW9UanOckPSFbluOL9zpPJ69ib4gn27QXXGg04tak8DCySAOuarbUVEKb4Hn9+sMwPifjlCQnYgj2E4A/93X1FojsRR3qUBnJKOc//AHusha8jEmwIMNio/UGO0favclxAwoqQUgn+RIP3GOvQjsatKp6XXfRbM1btL0KhfNgLmOygtP1q2o7rcunvbiSpLZjnC2wMqLSSR7c9KtxiEpztHV2EWppr2SaIVy8X9NZsioTbtralzqVAH+bxJ647zS3nVDCUoTGbRs4HCMc8nvfmpjOoeqMq765cUmCqYytTLfpAojstYwlTpScLVv3beCVFWM7euP1r7BfWdLpVLHV6SbbNMlyoZqrUp5bkxvbGcmKWnaDznafaFqA4Hn+XV3ColWbjGVHP1GRlbBXtcb+MhWMHgfOfHXFchp1UXTt7/wCoZaBWou+r0j3lU2KgiHQSFsllaksyHcrQpBGc425BSr2kKOPjHkf/ANka9z7GpfezT9HbTqDqKbpLATTkrSs4FQdUmRIUk/dGGW8/do9fQdEumgEzl3YNxxPPeqVefXqjMrVXmLflT31yXnXeS64pRWpR/cqJP9ejnRHUe07TvOmzb/FTdtoPKelMUh/0ZDZUnhxtf+JKgk4Jx5xg46erlc4hMgbHwmiu8TT7SKsO2mdCtQadc9vooTsmPS2VuvV624PptpZaqSlRYy3FJKC6hwJWsJAC/bhRBdPdPdRazIRAte3JV4RYjoM/8ubUtTTKkhbMsKSMJKisp3BQJUkgc9C//sODNSzHlbkexHMdC9U6nSzRrj0nq9wUyMlyNvNPMmTC9QjeVNgYdyE8ODDiSAfdjqo/4Gls/wDkCvD/APRmV/8AB1gz6QTbUx+8JsKVY/dap+ZRNau6Cfcu1Knqc5GjIgvRH/KVeokq3tqTlojbj03F+VAELeoWPeM6yqj+Y28unM0qVJZU85IRlRWoKS0ADuBQMbVEYUDx5yZOl6rWSDOd13RAqCPfEKOxe4Z9O1cmUaQA4ufTHgpwJAClsuNOJVv++0LOP5489Pa5e4u2ra7jaNbtNXUqpcNcjswvy1pO5mPvUQlx1a9qUblJzxk7R9yM1scMSJL0ylqwp7QApncVeSO8eRZsiJS6TQkzlU+S6ytTsyW8RkuKcWMNo3Lb4SPG0Z8npO6MXddlt6kai3TdtSn1dF0Jn01VVlSEuqKTnaQ4sgIQCAfPgjggDqdt00juNpegGc/GUFDv2lUnTaZp6asmdGXT2oMtEZtOxwtuOqTl1eAn/SHlAVkfIOege9u6fVWz9OKlM0xXCoMV+nqkJdFH+odXhWxJS48UgpUEkgbcYOQMbem41MWhLWAoUzNlsXjVO4qZWKreV91O6ZsZlltcqrvF5uMHCd3ptqSG0nahQ9qOPgnpyUq66tOdj29QIcGkQaQuQzGZgshtbYJQsOKe/Wta/UPjAyngccMAAhuAcASTp1onqBrNWZNGtG3apVQ3CUzPiw0uO79nqt7isAkKyW8Fe0YSecc9N+laN6U6a2w1E1q1ciQ5mUuOW9RNtVqGcglDpbX6SFZBB3Pn+Xx0W7nCxTEVjeElu6qU1UqFTu2vt6X9XDTtYrFcQatMKv8AuiGQkR21E8+1tR/fpo0Lsh77e5icis6g0Cpuh5G36m8JxjspSecBrlYT/qhCR0LtXRzz+cBQ9vEFu6TQzV3sqlUu2dYXmJ1u1KOG4tYoTRQISt2VJbUrnI54J5/brN1c1u0spAf/ACq3V1eYHAUzqk8VKAGcnYc8ng/BGOqavMAw2iWB1FZBvTVLXqo0WhXNSqC9Fp92l+LSxSwnM76dSW3UpbQSvhWPIwTnGeelU8/e95PJQ5UZKluqworJH+77dPAE0KF8zRy6dduFj2dHbr2s1YMhzeg/kbDmFe4Ej1FHxwPCeeRkjPXp12vriW1+HjPu6jxYdMp1wVN4hiOC2Vw2iWEBpISrCwtCVFR45Uc/PSnMEZbJlpR6dTDSmEbQlaWUblNtlGPaFHCvI58/9PUidFjyC3up4WV7gESCFFI9uM5/YZz18yzZOZ3FXSJFrcZdEodQrVJYkvSYsZa2I8N5KAtQSSAcnjkeADwOqvvepzunXZamRblwPsGHorUYUOI+2GyS6qEhbiSMgKwtRUnz7vJHjofZw8xknWnCZmPuwK2Ys3tl1ujUtKUOSbRuhtt4jISI02kzm+f29ZR62Tr9qLpBZ1T1WvO7jadZsa+KvSroM5aXHn0ymYTDKBgkIKgWQUemM+/k58dBwdRx6/sJEGxWPfrPPruM7pL+7nbpNCpsGRHpEh8NQaLFWXVvrKgErUP77h4wPA8D5PVEzVaJoTARS4jdOqF95IlVKOr14lCVnluOTkOSB4U6cpQeEZPu6oVQBpEnJ5Jg9TNUdQKY+p+FftZYWtZWpSJ7o3KPknnBJ+/VtI161KntiLU7o/MWk/8AF1WOzKHnzlaCf9/TdEUWnWPqky9vaqunNqyuSCtMJUdX+1paPv8AbrrIu3SuU1h7TN9ohI3mm1dxpRP3CXEODHXtJHeeyDJk25tHK7TnnKs9eUKa0GERlJZhy0FCEBspWoeirAQhJGASVE5+/UFij6c1UBVM1jLKsZ2VWjvskftubLo68MjtDd9eN+BOgsiLv30rUi1pqjyEiomOo/0eQjro3pzqW4r/ADC2VzWwMrVTX2pQ/p6a1daWEzBnFuHqFaALwpdcpC0/8cGHo2P6gD7ffqajWq/w2YVSuY1NCyN0etIamNqA8f6RJVxk/PGePJ6Eqr4hK5XI9Z9/5RbZdYJrOmEEqUSfqKRJehqP77crR/8AcjruKHV9ZbCq+kOgVtVkXTWG3NrYlIEic0G1bkB7CGksIAUXErx6hdT/AIcEXJVc5hV4LAYlfQ9MtUod/RtMrlgT0XBIWpL0ytLJWdhw46pfkpRg5P2SAB4HTSq1ZpOi1nTGKfbclDMxZYj+5bE2uBHC3pLiRlmLkja02QVY5Pk9eyDgCY4IJzEjdeot43oG6dV61/mTXtYpEMehEjj/AFWU+3+pBUfknr7pGi19164WrSj05TFSfima1Elq9EuNeip8KG7A9zaSUD+8cYznoyVWLCljIFS7N7hv2SzRbgmP0mqyI610dt4N7JTyFtn0w+lRKHTz7FJx7QfPg6057ZrttLTG56BCnU+I1X6oyxV7rl+sptlLaS6IxWhJ2FS8KOUpCilKUknIMLWjxsTpKp/xse+YrJNm1iK4U1WBNbO8oWiYhSVBQ/UkhQHuHyMZB89H2n1duS04ppEivs1anMvIKaLUQqTFXjne25kKZUk49zZSrJ8nBBuODxOcAY7q7A0r1ns52+ZsARalT3EfUykRG3X6ZuUQlchOAmVE5SkK2+onGSc8FGXNYM/T68kUevTnYEmC4lxFQj4eSEKGQ83xhQKFbknHP+3rEPYzWA7Sx04sfR+/6VOqtKp0uTWIjJ9C1IsktRJam0ZVte2FzKkJWoI4O9txAVwkkak6tXexGXTrNYjW7BcTtXHt1v6cuJ+y3sl1f/OWetQltjBddJ2lTWkUv6amyKI9LW67DSuofVEECVvc3bCADs2Bs85OSrk8dQXEetjahsHzlP8ALx0cA7GcFx0lQDjafGATwAP9nX8Kc16JDicJV+/B69PDOZ+fQoJ9MpKgoZBV8dfhoTChtUnCT9hg/wA+vQh8JwcpzMb+EEKKRz18uIaU0RwccEq4z1hnpyT6Yc9NCht8e4f+/r4KWRkBQB/1uB14zRzGR2o9sV092mrrWkmndSpDM1cZyU/IqkkNpYZQPcogZWo8pACQT7gfAJ69itQpNctjTeqNs6f0t2ZQHoNtU+s0fBnKiR4LCJLDjy0JCVF8bSNwSQUHjBHUPUtkYEupGNzAHVO174vFDVnwA0zR0Hc7G9QpU66DnKgn9Q4BGD5A+3VXF7c1WpBi3TOpbTtNmp9USGU+o2g54SrAyjOAccZ5GcnrjdRTY58R+BOn019aDQnJ7yyci1OUH2QEpkpQAtvbubcykEkNkeAcjxnI8dU06u1OkyGYKW17d3vWpBKmmlZC8EHCgBkgHn458dc9lGrE6CMNEcE/WCwtF9D6RDsy7TIrNVc/K6TDqro9aTLcUpW5SQMbUJUVeMbUJHXgf+MpbK6X3r3hcCnXFGqT3X3FKGMrKief9/8As6+jrZWrBXicYZFmDMqQGHXR7VJ/c446YWpfbrcellm2Tebl3UeqC+Yf1jFIpqnfq6efZhqQ2pACVqC0lO0qChyOpbr/AAbK69JOokZHbAJyfh22zuRLUQOrEnGPzjR/Dm0O1K7p+5+haaWxLbVMgM+q6qrAPIVHZUEGM6HDgtbFrSpPkICscgdejlbb0hRIuGv6L6XUmyqHc9SVJgUmhxxGSqmxlLZiPOp4974Dj+CP0vN/bPR9S+jp298/1E1r4vVIPx+n94mrez5FtaX6bTbG/scur35fEYSY9KeSpj6VhaS3HWp0g+ngFawrBwc/KT0bf5Gu5H/ySxf/ANLj/wDJ6DpqFCeYZi77GsclZnm4GBVFfRMxx6zaitpYT71HH6cg8/8ATznHnpP6jVJbMSTXLNrEP6ws+hOozU1hpVYYBOWS6sKCHQc+m5glJyk4Csji0tocESuxQylTBPT9Fpaa612NqNalyNVW3rwC9ioreEl3YplxKm+Tty62SCArelxBA246k67as2TSdU4F9wZ7UadGSwhLal/UOOusr3IV6bZwjOTw4rwnnz13HJJUj32nGor06lPr++Yrrm1Tk33e9Rq1EoInSJTv1Mx6ehLzq1D25EdADfO1IxhRG0c/PV7p72k92Ou8R+4rf0wuSQ484gQkz4xYiemU+90rWUIaIUAkDHgE88dGigDEexxuJe6x/he9z+hei8rVyv0O25TMB8PVNqnTnplR2LIHqrTsDAZbIQkpTuIByf7x6z1pd22dzeotcqke8rYq0ll0qaalVdwIbCAv2hKf7qdoHASPj7detsSlcsYdK+JxLnQH8Km89G6HWKjeN+U3169ltEOFlBQEr3J/jKBSCASP04O7z89E09q1O3KMm9axp1Q5LilJYH5zLMpplRb2NuOIbcB2EpyNxIJOPkdc5utZ3AQbTrU9JXYjajv2jE0M0QvjuS12d7ctSu5tu2GpyEyWbVteC3FhSnFtl9TaW2MN7i2kLBcCioJUASRzuDRn8I/tA0vkpZm25IuyoRylS5Fek+qhBPP+iRhKc4PkdXpbbcMINI/EzkX0V0NzqzxNQWTpvYWn0AQbPs+l0ppIxtgR0oz/AFAz/t6l1St2la7a6lcldixEf3n5khLaf95H/R1XXSlW459YpnLbdohO8bUrtT1m0UrWmeoEp6rU+QyfSnwmdrcN7+64JDm1CefkHrwr1w0up1h33NoFBq8epJiqK2qhDnIkoebPgnYnaF4HIBPPRVOGcheIJwu5gY1qtGZprMGlzqulyESWVLdCo7aifcpAGCjOScjOT1NtK/HG1tvyq+ylIVueh/Veg+4gDJKFLTsJP23ZyPB6aXIGT+UYaVY7ywtrX+pKnqkVeQuZNcRtQ9MUFj3ApUVJUDn2qIHOQSkg5SOvaHRuA3V/warBqVHjuOvx6M5MTIbW5iGoqlh1xRQQcFJUjnI3LTnx0L85i2XSuIS0KPT5dFhVb8w3fUR2nkBtWAQWwpIJ++D+/VjKYUzHUpkqUGiNu1O7GRz5/cc9fME74nU+cgSYDZQtEqmoW2s7VIdZUlRBGCfaTn+XPRV3EacR9XPw+qnb9DXNclQrZkwkssoLqZCRHSNixnAAcYScnJyMfPPR+zjiySdb5qzPPP8ADF1QFgwLulwKxIiVCiOF2Qw5CC2JMOpU2Olz+Ir9JSqAhXtzn54z0m+7Tuja1pvJUW3X1N0OCvMeO6oqDqvJeUkjAJ8gfCcfc9djA8UzmAkoJUz7lGgdsphR0KZvWuRfUfdSnauhxHU+1Cf8Mh5CsqPlCCAMFRwtvzsyFFKFlITx+/TV4zAInRE551oLzlOSM5+f/f1LjvlwJCkncT8dNiiMSYhbhBSg7dpxvI5PXVtE3CSXPHAIAHx89egid/RW4kpDnuV9/nr8RHfZd2pO/j4+OvTZYUiC/UHQtkBTaQdwDnuH746jiJBce9L09pT4c2BPyOhzHADmXFIu27qA4BR7tqcUAZAjTHGxj9gFDq2c1h1KSkNybwdmg8EVFhqSnH7+ok9CVBnskSVbN4s3TdNNo1yWxbb0aXLZZfeRTRHcShTiUqO5oowcE846MbuqtY0wkQIumtdm0d2JLrdOkhl9SVtIMzalpZznCmUNnBAyADg8HpbjcCEp5nTSqfel0Vi57jrtVk1urRqOfphMkLcUW1SUqeCDnjJc3HBHkk9TdYrzuOx70ZiQqXE+lNOiORnFLfT/AAi0MYKHUjhe8eMggg9ZpAOBCLE8yjpPcpW6a8TPsqjTQ4fc3O9Z1Kv2IUs5H7fz6eWgndXZleu12bf1gt12TMXHKqW4mOPom22/T/zJB2h8BKUEMrBdGF7Vr4T0NiHGRNQjO803f2knb53VWkxCenR5BprzjUOp0pxH1VKcCkhYQRkEApAU0r258hJweq6Do7oR252KZlx3I8h2eoIm1a7JaAzNRtUPSTESAlRVk8AKUQCMnqLJLDPMoBOkjtM060U/tv8A7bUt5+rbrYaYfdioq8xX0cBx1klCY7G/6hxBWG/UaU2C2UjatISUdKWJphaDtQdct/WKFUAgAp9KOwkLHODt9dJ8fG3PPVtbH6SdgBDHSi0qjbN5pqxq31EBcSQzKYEGQ36rKmlbhv2lHB2q/V/dGMnHSp7uQ3Nt6yaJctxpenyY7sNMxl4suLQJWGcqI4O5xSQTwf5dMBGYGCeJV0PQnWnsqrsSDrLS26RXWI8etQ0MvIkplqE5AT6a2gUD2tukgEe0KGRnHUa6qVZdfuaq1W2dQ6HEgyprr8aHPU+wtltS1FIP8IgYBAwFHrVbPmEy3nBlYiwJ8tITTLttSUfj06ywkq/ospPUk6Q6muMAQrURIB/vwJceR/s2OE9M1DvE6TPx3SHU2LDE2fppcLaHCoIfNPd2LxjICtpBxkZwevyFpff8i3Zt1KtuSIVPWlqT6gDYQotuOD2qwo+xlxWQMe3HkgH2oQlQwVmyWkKC0yUIJOMFQ56iCetWEeqTn/Ac9FPT9kLWto+uk8HwPJ/+n/u6gykuNt5bUMD9RPJHPQzRiRFypTRWz6yTkbSfuB/9/qdTLTuOvUJ+u0ZEN1EOQ1GdMiU2yW1OBRSpW4ja17FbnD7U/JHQswUZMfXWbGCrM6WrrZX6B3C0TWDS9mfTn0SmFNuPKKvrFh1KXEgZAWgkhBSDggfHx/pV0Ep+oNwaVUG9dX9J6W1IrCd/5Ta1e2OIWXFICUh5KkOqUAlXsdH6vtz1z7zg7HEuCA4zvGnAX2yR5TcG46RLoMwqCQ3fDbzKSfAAeUpTCsfsrqFWtG7l0vZduzQyMK/a8oepLs/1g8jarlSoTpJCSef4KztP90pPHSVODnmGcY8vaKWsUul3HVoNR00o0mRBflpZdpstwNPU93dj01ZO9CvI2K8D5+OrK5NGrliajzKzB0xqzlFkSG3A1HeSWFsqUj27kq9RG0qxnAGBnOBnqC3pME6fWV1dTqG8s+4Ky+163L9symRdNmVXZJmB6mx6a6tC4LTTa3nJC0BRykiOoAH9azk+CevD/wDGoplAYveh3DTYR9aoJcedcUs+q62HXQ3uz/eCSQT8nrqBQg0rIgc2ZmMEqpH5tINvqfMD1VfTql4Dqm8+3eBxux5xxno9vfuf1Tvmm2ZYeqOrFXq9MsNtLVAgTV+qKQzuQdrZxnA9JGNxOAhIGAOlP01NrpdYoLJkg9xkYOPmDgywWsilVOxnpf2h6BUbQbQOfrBeFsLgXbfjbcOjSl01dLqDNGU0sPKVHVlxLzyXFNiQs7y264rH6OtM9mvbhUu4a+HtR74o4YtumrCgzs2omupACWEpzj00gDOOAAE9TdU4ZhWO2/8AHv4z3TDCtceT5R+/v4R6y7XaousdUvU6uuifXpUaPSGC2ywqnNMtKQtpheNywsqUduRuO7A8no2+h1N/8q9w/wDok9ELbEGlTj8IoIGJOP1nmHp33C3Z3Caai/bpp8SkUR9K1tR6dIWtchtBIWp1WNzYyCPSScce4q8dIe4u/rT+y6zKodzaVzJjkR0iPIYhtRkPtbiUFLTg3JBTtAznPnjx1x1rawlVOMRhbPMWHaZVbw1e1BRp3pBZtTqdQlV8zIdFmS47MBlT0gKCULcKfTUshCVeU5Tux8dNWTYHcDU6zN/s1oTNrFRbfXFMGW/6EGCoLKXCp0hJcKFDHBT8/wAuu0LAqgseJN4eGO/M1h+GLoVqx286wx721QVRI8CpwH4z1IhgOqbfcW0sPJUU5BQUqGck7VHnzn0LquoMKG24unx5U55GcJQkjcR8AqxyfjpH/wAhTXksZ5+lewjQIuKB3e6V6sWrUHIdXpgjNhyHU6NOUl+S0MFLjS2f7wI3AcEK5xnrNFkRrj/sVCpd4FuZOYb2PORWdqVglew+mfHtAyk+Tz+3UdnVN1LkFcY4lK0Clec5kLVQR59nuUCDOiGTITuWxHdC5AbSPfhtOVBITuyfAAJ4x0m3tKLTuFLzdcpyJrEqOqMuMpHtdQrhSCOfgcY8EJx46j6l2qInZ+zdNlbD4xaK0krljXcl2JddTM+MG34FXXKWXg01wypKjyFNkBOAfaUkeDjr0r7BtcLN1Ls+q3fU3o1PvuHHjU+4I7ZDbbyWg4WJDTfgNOeos/ssKTn2jN32ff4lucyf7Z6YV0h1Eg91PcBqbRLlp1O0s1Kpc6NVf4D0KHPDBp6wFEl11ttxRCsDGCnBPJ6TLtG1DvFxybduqjdOWUKWmRS4xK2149oVIe9V3zx7Qnz8dWX9SFdVbv8AhOPRQXRmHIkWfa+iYrjr2125JLSwPqZxcqT6j4ON+7acg8YT4+PHXkN+KEur6YfiB38qgSn4rMqQxMQyFFH8N6Oy5tx8ck+PB690bM1xJMbeAtYAGIpIV4O1BCJSFlW/5Jwf36s4FfU+OVr3AjO0gZ/pjrrBomEFv3nPpEZ6C0GJMOVy5FmNhxO4DCXEn9SFj4Ukj98jjr3p/CDlW/3F/hNU/TR25W3lUtydSZZZQS8yj1fqQhSP3Q9jzyMEfYAw0nI7wbRqXeFOl1dZrFg06RBhyI/5e0IJjy0BC2i2NgSoDnwkH+vnq+CDJH+e+0FO07eE4x5/fBx9+vn7RpcgSurzKCYOyZsunzl0uY+GJDZJSA+VFzB+B8jB5/8AwdN7t4v5FSo1x6f1SvMwI8mM83HktuBt1IdaKSolQKSpLilEHG3Ck5zz0/pHC2CLuUlSJ5b9wuiNC7ee/DU3sf0rri7bo96zaQ3TahXN7jFOiLZUZAQ5klbKXHCgEeckcY6Wiu0669Dr2hVnWJhhNNhUdd0bWF+oiY2h1TTTRyANy3kJSU84SQfnr6DO/wATOQ20S10VmtXfcM66LlqC5FQnvKfkOuElSlqOT/1Dr4iRiEblNkBIJ5PPThtAPEsY0dCANpxtxkYxnqbHQkkqIIHHOejEQZMjqaXhbIC8jx9z1MYUoJ3FYKgeM5/6P9vXszAJIZUjalJOASfHJJ/n1+uBothKcg/B556yHIpmSKc4XGF4JG0/v9x1+CYqUvfvV5KtiefnP+zr00HtO8aN6yfT3p2oBPuB9o/n1a2nZF33g+WrQtabUU/33IrKi2199yz7Uj7lRHWZAmkS+RZdsWzn+3eqFMhup5NPoRNTlJP+ElshlJ/m7x1eVzWex9QrvkxKvEkQolUSwHa5MCC4iY2n0xMcQhJwhSFH1m28lexJByMFbAncQ1Kg7zvZ93VfTy6Itaiw0B5pCT6K0hTEplxAylWOClbauR59w8Hptx7R0y1rshm3KBOnNIhlb8ZcxaTKoO5R3NLRgetDHB9QHI5IAIIUtvURmkZiSuzSqu23EFalw2pdLfJ9Cu0xYkw3/wCTo4Sfule1Q+R0OxYCnZCILy2GkuEq9WQdifGfPjPAAzgZIyQOemAgwCJqDtq1Fn0C1qaqmXhV4smdClXC67HYjMLEBpsNxRLSW1esp0kgEFKgNvJ29Je99WNRJlXlzqXXZNKEokufQSHlPu8FILj7ilOKVgkbgocEjgcdIWtdRJjCx4gM5DekurcefUXVYK1qUVFz9yo+T88nogsfSK6tQHHBb9LMhqON8ia+Q3EiJ+VOPK9iBj7n+QPT9QEXpzHHZtiWjp9p/MlRbsfhQZykpnXQlhTbtVQnKvpaag4UpO4Dc8oAeCSAAkpvVmXN1LvZF1OU9xpcUJbp8OOVOOMNtjKEpIG5Sxgkq8lRJ6FTkkmZiWdWN23bac2RqbqJOcpVKSiOaiqR9YZjqdy2IMbcopWlBeW6pYI2l1QVkgdAT9qaazEf5vqTLhqXg7anSHEjP/LaWv8A246OvYbCC4yZzRo59a2U27qFatQJONgqYjrP/MfS3z18SdBNUYjBmI0+qEplP/4xAbTLR/Qtbh/v6ZqHeL07yHNu7Uq1rV/sKqt1el08v+sqA4XIyd+c5wcHOeR/M/fot0X14ctOnViBe1UqlUMgxnIKlznloZWguBQVtcQstkL5ShxBUUp54A6XYhZfLHV2BD5uJCuHuXuNdjUyl0hycqroMYS581bcxLh2OB5W11J2glLatm0bVZKVKCyhA6dZrjlK31a3bVmHwVyqFFKj48lKEn/f0SL6zbdAI0z5e1VpCdrczSG0ZG7hXoMyY3H/AObeGP8AZ1FevvTGoL3z9GGWx/eNPrcpv/YFhf8As60jHBgKPWRnqvovKCiLUuSGAf1MVRl4Hn7KYHgfv1X3nZOhN8W7JolUrt2xmpKFDH07CgT8AqQ4lW0nAIwc/Y9C2TsY1DpORM9aBaRvQe7GytMK+USmKnX6a2Whu2PMLmtAgH4yAQeBj569mvxirZjU/wDCw03uCBJk06bbcdipU6dSn1xn4rq9qE7FoIUBtdUnz4P9eudcMNidFDsCJW6897/ej2o/hd9undHaOq0Cs1+sW8l65oF605uc3XWnXUoYUVp2LStCVJBOdywSTkjJu/wxPxkbI75tYk6IXb28SdPb2fpz8+NWtNag6iHPLCd7ocZ9obOzJBUl0KPt4Jz0g4Q7RugWKSe0fuh/cxoh3vXRXbi7bNc6Vc1yUPmpRKrDcpFdaaSvYn6nYgIdb3pIClsHBA96c9JKr/i7a56fVq76lbke1FW5YMELrVoXM6t6otLI3qcTKS5kk7gEjaUHxv8AkGDvmK0lTuYMdtGuF2a+3NdevGoWo9Tp1fChKpbYaJ3LVHCHWWlAbGmkpdSjk5O7Azz157fjE1b1tXaNR3amtyWKchb0TAKGPe4U4UDyVbyT/To8+sxAPEwJkuhMlBDijuSjJUfsPnrcP4T3aHpbIjSvxBe5qNFmUql1AxrNsic2Vfnk5oJV9U6gjC4zG5JA/S44CCcIIVrMFXzcRxDHypydhPR7Qjtr1a707sk6oajvz6TaqpH8We+FKXKUtfKWyfI+6zx9vjD4ReepdjanUzQu6dBDSbMj1Bim29HokwON3AFtPuoLmEgoKUxXFLSeM4CzyCeYG8xscfH+o+xRpFVZ42/k/X++8ddU7cH7wNNk1SwqTGZgTGJcVKiiW5CdbXlEhCXgUoLeSQUjcMnbz0W/5Ero/wDKov8A9UZ/+X0diJcdQTI+cQjsgwGn+eSzO2u8axoM1QKRqnWaTPpipjVIdY9WC1PYUpX/ANYZOFoJIPuOTtI8joG7RO0O5Ln7jqe3rpp3Rqvb0kviXS36ymOchKhubS2sLWpCkg+nkAg/PHUyWA6l4jAoHmnpTplpLodoBHU/pLo5btAX6qVJcpkVKXnl/wBwl5W5eR5/VkYz1eSXxJvauXXKZOyozjPUkqCQx6qElQTjHG8OLAI5KjknqYlidzC2OTJ6b9tu06dvuu4YcBthOA9LeShJSPaM593yRxz4/bq+u3UrVVyix6lSbQuSoRVymYyZDMcQWV+ooBK1Kd2KCR5UoA4A8HoXqV2Uv34nltKqdMyV2gaeamUTuH1ksmgVCjPTYd9ss1hTDD058U5bbrm+M6jDa1gnaPUABK1E+Mda0qGhMNVdo1ZrBkRGGnjHbiXhWEiPUHXBhtBis7UqWCCUoySTng46ouZa2BJxkcd+PygeZyQozxv2/uEsqx7atDUK0oNx1b059YcfgQI1DpzMSIUJb9Z5pzAyUKQnwclXPSR1+0gb0dvt2FFjk0mSoyKe8ckFsn3NE+NyDx+4KT89c+wi/pwQMY477Zxv9Z0+gZqOoKMfvfrFpfFmRbvophJdbRNaUXobijj3n+4T9lcD+e09Jq5JN5xmBcNiyERq/S0q9Fp8YalgHC4rzZICgojjdkJWlCucEFXS2+Ewadu+nx62rPede46sxtWexC69VLV1QuWatmGH/RXLMT6NbbyA/HcjMhDaVp9yVJKT9xkEHpkduUW7L67Z7fd1Fup2vVKtUgKXV3iptDjbre5KSlasFaUYSpeMKUCR5PXV8RrAC3IOJ841YqUhYybIixYFpM020psaNR6eUNtuQEBSeQoJTuxgcpV4Tzj+vXlz+NfbEiP3iwK7JlJWuv2zTpapK+Ek/wARr3EAAY9MAnHx1f0uPFJkVmdGJmSkU78oiFkOfxtx3bFEpOD5B/8Af1MZmbVbpKFBXkDPXRB3isYGJaQn1kJfWMAHglX369hP+xgdTmKE/fumNQ1HiBVwLYlRLZCHDJ9VhCt8kK27Etltfp4JyVITxgdeY4G80jIm5dZ7He0y1om1x2dG/KLyfbdjMlSUKZktR0hSEtjHBQ2lWfn4Iweqx2YHWUKExJcI9zbntSCfHA43eOuP1qabNXrGdO3kx6Snu+iQ57TZbjrL7SSsMtKILiR8YGMkc/OcdU1nSoto3BEuim7W3Wzu3Fz+GpJHuQr9j/t/r1OhIOY5hqBEO9UNI9Hte1W/rYm0KbVropbzzDFQkvlpdKBQCoBhPtXuKE5B4ykOAZOes6dxna5eevup9ZtCHTJFDt1FDhKh3FEg74khtiFLmqRuStWf86SWlEAAemBjdjPepsD4PwnIurKkiYF1o0kvTRjUKfpnqJRG4lXpykh5vbuC9yApKkqwMpUlQUFDyCD0Lpaw2E+mnaP7qfn+vXREhM7RacgHcfkYKuev1URLiiSrnGAB/u69BMlxILre32qyryQOAR/19Smorq1pYQUqUshABWACSeBz9z16EBPuosPUWQYk9oIdTgqTuCh/u6+pK6ZBtKZeFVrsKDGivsxUplyUNF5bu7AQlRyrGATjONwz569NxviSbc07ve9I6p1It+SYbajunSgI8VP7l5zaj/f1ao0909oCgu8dUmZTwPup9psKlqB+xkL2Mj/m7+s1dhCxLyo3dZFAgUt3TXTFCQ9EUqZU7kInrQ/6ywhLadqWgktBCslCvcogHjqiua9b7vVhLFwXNUZrKeExlkhhv9ktJwhP9E9CB3MI/CDTcMxqo3Iq1Nfep7CiXmY6dyiNpAwMpA9xSf1DgH+XXa5127VauZ9rw34Mb02yYsgo3BzGXCCgJSBuJCQAMJCR8deIOoETVKhCCN4R6ZxL6lB+DalqvVaMtpxv+I0osw1uBILyVZCG1jYPcTjHkHpkzIVVsmRGuD15VFW5IkOx1LeO1lptCVNqTOR/CdUsFQAQQcowR7h0tudoanIl5B1Sr9vvO1y4rPK5Mhhv1q3S90GQtDyNza3VISWXSpPuSXWyTg4Jx1R3DXNGr+ApF0Q3mTNWlr6iHSw3NdUpQSlsGMoNuFZUE4LOTu++OsxjcT2ITaOx6bYVGlWLrFWKjbt0TKXDi1Wk1grYm0wNFJRGDCmU+kChDaiCf73jnqLMtLRiq1VT0u790ZLhyturNpJSTyoIEcnPzjP9eh37TG52neBS9EKDPRIbYgzUtr3JC4kietYB+fWUy0Dj/VUP59Etd7gJUqT9Fp7aSGHiXPpY8xYk+llG1SGYyEpZQnak8ELxyfuesOTzCHoIqbp1Gk3K+K/dlyOznHEMElTpedWypW0hsfpTsSknYdoHHVRZt02dHu6Mm80zjSCvbJVTCEyVhLqltrCvKONqVhogqSFAHJ6YvmG0E+U4M/tcYV7THYVcnmnPW0EmNRZFtpIpTLQ5LLafLax5UlzDhPJz56Xi46QkFW0bRxnPPTVxjaKPM/UpIBKVJAOc4Oevhtx2I8HYJLSgMhTBKFZ/mOeimS5har6p0yKUxL+rCGx7Qw/KU83/AOY5uH+0dQJ2rt0vqKrgs61KqnPJn0VlKyP+WyG1f1z14L6TDIj966YVH/8Ab2iDMdw/8Zb9Xkxjn7hDvqp//D1zfa0HqG30KhetHcV8vsxaggfz2qZV/u63cT2AZEVpxYk/cKDrtRF7sjZW6fMgnP7qDbiOP+V1+p0Avucx9Pa1StqtEnJFIrkVxxf8m1LQv/d1mcxmNJ3ldWdI9W7WSJFe0uuBhrnLxp7pR/56UlJ+PnquZp71RU5DZLrZOUKb2lLicj544PWHcQgcEGNDSHQqdrl3R2hrtaarXpcnT2q0Z6oWhDeDE2ZCA2KkR4yU/wARKFRfVeVwAFqUc89bZ/Hrqv8AZD8LGzqU2lwH8vpDG1CSUgbGlEk/AykD+Z65t2FYe/SdFGNuW98yX339t9q6z9nfbl2yXZqHAtWnG1KYmRWZ7qGURUoheonG8pC1F0NjbkZGesaf9jbWHJk9+9+VOBKakG1rKqyEyg2XG1KW+ywFAZzggKI6nbfeUIdiJoX8Hanwov4mvdffjTWWLatxUfc6kZ3fUpJUfGFH6Un+fS11LtGiTfwwe43WytxESKpcWolDobFRkpClspZLQIB8gH1XMj5z0aDMA4BEa3bjqQm3ezCgUqvToKaLFcm1ZD6WdjzaFOEbXHP76j6eRwBykfA68k+6fWGfr/3AVm/UufURpclTMVKHNy0oQdqRsHuG7yn7546YBkxafeJmru138J2+aPRbc1v7lrUhqoVYZROplpynFLZqbah7VS3GiNqAcEsIVvURtWUDcDuntxt/R2LqpT5/cgmXV6TT47bLMensJEOmtoACGvpkj/QpAACU8JAPtV56h62/TYKff/Uv6Ss21NcvxA+A7/U/p856Z0eZQa5b0GpWPPgppXpBdP8Ay1QXFKMcfp4UMDH7Yxx1GuSLbdzU5dJuaElJb3LQtSglbBUgt+oy58HapSdw5wogjnqpKR4eD3kjPvBN3Vu87EmO0ifdVNq9LaQfp5k6Spt1ocDY4lIOSPOU8H/V64f8JZf/AIQt/wD9K/8A/D0sWLV5TF+Y8TClkdvOql20tyTTdP4dGdcWl5VSuSX6zknHkFlsEIQoEgpJJI46mzvw7q3cVbVe9MvaiwqzAaky4cSmNOqackrG5CFKWtKlI3DaBkAew/HS/wDHVV2iB1BLbmd4Vbol2W29c1BvejUifEbcjRqNW233HhJJ4bLSOTuOwHCiocjHRYrQF64rQVSZjVzJnzYWyRWHJiKOy0pJClLQlILm1PON3wSTzz1zXIrOptt+++fkJaDkaRvt7yYXzbFtG3NKqhdNUVQWLcgwF1KQLVpqJLklhlPrbg+vJdVhvcCPJHV9Ubao8zT529bYoT1eqMiEibDarby5ZdKwlQBQFbSdqs4TgEjz89S+ORjRsNWCTz8flG+Fq3fc4zgcTMn9l7oi/iRa1aVaf3m7Zkq+rQoVwQ61FSEemqK60l/2JI9qkb0HkDkgnrS3cjM0UhWLB1N1sazRbTq8OuRZDKVufTSkrKGHAGwSoBT38uQTx0N5LXIKhlv1yAI9PLWS2w/TEl6w6jVe0oVJctOzoleqDtQaR9K4+lpUdhQUXJCFEHJShBwARuzjPU/U2zrd7g9MFxKNUWliSgSqbUQkFLTgGef9U/pUPsT8jr3SV6UBY7HI9/iZ62zFnl5GD7/KYaumqSbZqcq3K5FMSVFdUw+y4MqSQcKB+4/6eDz0FX5Hjzh/aamY3EpTLCBy5n2pd/r+lX77T8nqbwzW2DPpq7BYoYd5n3uBqdyaOUi767akRyZbl5UtyBc1HSPa0840UsTkfAcBKUr/AMQxn4I0J+HxqdTf+Cxp7XH8uOUuEqK+h1W1sqaccaIJ5424566gYeEGHr+g/icLrkKOfj+8YK9VrbtSkrpQq7DTD6kbnprqVlW3dtJVjIA3HAAGesU/jD02Rd986F3e47HnwZ1HmMJCU72nQ1VXUuJIAO47Vp4wTjA58dXdIbDdrYbTjMFwK1Mz13A6G1OyKJSrzMtM9mS2mLJqEZhxDUhzZlp4FaQSVIBQrHG9lXOVY6VAbacwpRJ2Zzx466SDRlD22/j8sTQwsAcd5Kp89LGzLoAVlOPn+fXpB/2Pe7UWdd7odp6nEut0sJakqPtYxuPqEfO3gn5IGOsu3THy/UTTwZ7S2pUbV7r9IfobmpAcnRnUNzoqElg0+WkBW9pZG8ApVvQflJwcc9IxVJmUG4f7GXP9F+cUkCR61PeKm/TUCkLQogAcJIIOCDkHJ6k6pddeoQKTh/nO7rj0Z1KS9t25CEkY3KIz48keD/7ugjUHShq4ZRuK3WWBJdJMmMchLhAOVJGPP3/2/wA+auxlpxKzS+VdNjVwMQJMQsTPa7DEnYFlJyCFFJAdGPaTyORgjI6fWkNn2Vfy6nd1h3cH4rzbqJFtsTVR25UhYUhaXUEENpWCUnalWcqUPbjrodLZg6ZHfXq8wmZPxW+wm/8AVnXKnagaQ0Fyfctw0mK/OtONIQfpWmYpQFRyrBdQn6ZSTjkbU8HeD15vO0lcNfpvMEKB2lLnBSc8gj7/APR13amyMTkWJhjOyW3/AEyAog8DJGcD/wCg6+WmFBeEKGR/NWP6dMgYnSZIRTopk87U8HJxjPkdf1NtO9bjirmRbeWmCE8zpf8AAYSPP+kXhJ/oT1hIm47Sk1QrthaMoB1DuGQuS4x9Q1GpiOF5AIBdVjaOc5CVeRjOR0jbr071A7n6dcmrOkGil21i36YwWZU6nLC4sB5psurec3AnBjIBIAQT6ZOT46mutHEqoq0nUTGPp/3LRNS7epdA1Dkviv05CWHHHVLV6ylBlDDSGVEJbbABOU5/WM8YwyHY8unyXabMwlUdxbSxuCgFJUUqAI84IPI+3TKrNQxF2pg5HBk2O9U47JaYl/5uv2khWOP3/b/d46JqFp/ed9QEv0CkypMdkALlISG2Gf2W6ohA/mSOjJxAUesJKRRrPtWOxEvXUKDMcacC0Uygp+tcQrnOXztZHn/EvqU9V7KfrLZs/Tml/XOlDEeTWv8APllaiEow0drCTz8pP8+lkmMVc8wX1ev26byTGYuZ+Y1+TsGC7Gcl+u2tba3AV7UhKP07QEpSAlKUpGcZMS2a/f8Ap/RadWrdrsmFBrsb6lDLKtzDo3FKm3WlJKPUSR7kKBKQpOcbh0QxjBmMuSSIW2TetQvWU1pwbOiFNySY7DiaK85TvqFpVhta0oy2rYVKUMowOfHXSv6uy9NtbKjctgVFme7TK8mpQq1U4zTr5eYKglYSEhASVkq2hOMpQfI6HQCcT2ogZlncGrV+93eqzVb1Bepcy4nGfUl3LPYUHpLEaPnY76ZBWdrZ92Aok+eOg5q5LDg1cVFq+HH2g6XPpmqQ6WijOQ2dywoj4znOP3569gjYTSd8yzpuoOnkN1iUquV+cuM+X/Tap8ZlCjge1RWte5A2jCSPk/fr7kW/GvqhsTdH7lnSX6ckvLtepupXMZPBcdYIAS+k7UkhICxjlJHPWEY54ntWN1i9Eh5LZYKyQDjCjjH3HjrvGRLfbUtEdakM4U64kbg2CcAk/AyQMn5IHkjp0VzLS076uSynJKKPKbdhzAETKVNb9WJNQDwl1o8Kx8EYUPIIPVu9YFtalsKn6Qrdi1XlTtnT3d7q/wDEYjx/0yf/ALUrDg+N/nrPunM3kQBeiyGXFtOtFCkKKFpWnapBHkFJ5BH2Pz1xeDrQSr5ByM9HAkyjVGFBqkObVaYzOjR30OPQnFlCZSEqClNlSfcApORkcjPHUOdEbnOlTLKW0LUSEJydoOSB/QcdensZkSTR2CkulZ3g5KR8dV8ihEbilfB5IPx16eAxOLNtyENhmOspTkj3HAGSSefnlR89RJlBlodJDKV7PIzu/r/Lr03OdzGbplpZeVvUJjU68roqdpWihCHBWafJU29NK8kMxWgoFx5WD5wlPlRx5YGvum+s+rDNMuy06vS6jb9Oh4ptOTUFOvMezcv15Sv9M/7SFKUoDIATgYyssAcmEBKntzoV/wBKqtVlVSFUrPgogGnXBX5i/pPRpz7gQ60h8+1ZcxtCUHceSMEZ61r31dx+if4h2iUXtttuqx7YgyICIkmbU3dqYikAJaUkpCwtCcBSkkhRA4556muXU2RKa30riDn42+r3b1fmhtuaTWBcTF0VGl0ints1CmyAqJTURUqQorwCFLd3YSjPABJ/Tyuf+x2Lcr1u6ma+X9UaJCZTT7Dp0diRGjltpbalrAKuMFWGMqVjk5VznPSHrIQESyuwbgwu/CThVW1qr346mXOyYkmK8ITmz3JbyJzhST+wWjqdQtI6Pqp+ErD09q9Zh0tVy6rVGa29KkBlqS/FkLDbe4jCt2zaPBJAxnGCA2BJmtsQR8Jkz8THV6J23ac0vswsu8mqnNhQm2anPhK4ccwS4ARwdpJTnABUSQBt613+CX2b6G6Z9ttS1frlJ061HvGqqU7QrmjIdlP0yO6wlCmmW3BkFtxbpWWUJd88HAHW5IGZ7YAZ7zVvbr230+wu2GydIUP0ydKpdDjRKg03lyBV3EAhbowCUrKirDyPePCgvGOk3qboW/QKpVXrPjSWHqWSqbb0shcyEncCHQUjD7JGMOo+/ODx0rqqD1VeofeHvH8T3T9QOhvOfuNz8PQ/z/U46I9wGoOhU5KrZnKmQH1kyKDKUpLErJ5UOf4Tnj3p/qDnrT1J1nka0afSZ+nk6NImxiXZNFfZzLioHIw3nDnjCVpO0nyU/EfT9UxrNfpLus6YI+scGVLtGrtdotbpsq8o1NrcuQgMXAIyRJjNgtFXtJwlSsOIGDwFJPnjqj/yLaj/AP2V9d/8xH/xdDorbd13/GKBK7KdoQ23UlNOLhVkNqOSFOMJKwR8fbGOoddRSI0pTFLVJVIcOE+ivZj9z+3XaK9p84GEXt+XnaXbJqJBua+ajGYtu8Vekm5FpSlql1D/AIxJwj+C07n1VLKtoWpZOBkg3sWnTIdnU61bkrorMwNLiS5bjynFSC4lX6irJyQR5+/2x18t9oJ4VhOOcEH5c/nPoekPiIDmQdBdUdJdT9MA9o7XjVqDR35FB3y0LR/FjH0nGlBxIOARtyRgjnx1X6O6o6jaydvibsqum8rT+5qjFmMxqHPTvVTXEqdbjuHcgApO1tzlOCDjGOoXU5ZrTwdxLFwAAvpMh9x9iTrX7ltF6D3hakQib+0yrdk3jdrCxEafcSlTqnkrUkBH604ykAEDjwOn/Uu6Ptptvs8m6oWTUV6h2VZzMWlejFw4ZJa9FtoKU6lIVjLSisjHyAfHT7izhPD2Gdj6bkCeRc5zFpq13Xat1zt6o2v3bjpfKYuKXUHaSKAKkG/pUof2KUtXpctEJSSQW9oX+ofLX/DV1hunUbtxVT9Toz0W7bfrc+mV2LIfK/Tk+uX9yDzlsIfQAfHHk+S8EJSFzuDFsASSJy749C7eutDGpkZTTElJRHqCGSAtQPCHQnyrGQFcH24P93rLarIm0C5ZkdEh2qUhgqSuWQpLTgGQvJUOUcH3AEH4J6y2pnOscHH4y/ousSuvw7DxmUtb0cqtyULLNGVVqVMYLZiLOXy0pJwlbRAUTtODgE8fHWjPwltKu1+gWDK0cY0yjM3Zbr6pTyas84/9cw4rCJSWlnCSCA24AMBQScALHR9AVsc1Zm/aw/0CwDj94+e6j8O3TLvApjVEqtclWxDS4h5btCSG5LDqcBRZONqQtAAUCCMpSRz1M05/DD7NdObXti0V6UNXY9ZipDtGl3msz3ITkhxLjywpfypaUn9iOMdd0VO3lzgfnPmgyDfvMufjE/h5U+dbVR1ksqnuJodSiIgViMhRU3RlJUCxKabPDbaXNpWEgAJ3HHk9eHN1W/V7Pr8qiVqKuPMgvKZfjuDJQtKiFA/yIPRJlWIPv3tGocr8vf8AP4SsddxISrKd2d3t+B1v/wDAh1HZtPuErcCZIW23KpyVktH3ubVKynH7gjrL/ufUfqI0fdPyM9OqLqFcmgGrcvUu3Jb8t6Y4zEqlJ94FVZENx7IQThJSqOvasDI3DOU5603clraed02nsK/rTrMlmSyS4zMp7KPrIrgOVtLaXhIWM+5JPOcjOUkigDLpMl+US1Upd3WbMRbt628mm1N9C1BO8KEhCFbFKbIJ3A48cED9XVQ/UXIbgTB9V90ZDgSdwCfnP9MceB+/XKtrNTFTL0fWMysqlApV0qElqKhh9BILmz9RwP1fccj3f0640qoXRp5U479MalU5xKikSY4T70g+CTncnPlJyfPWKxXYzdIM0DpN3F2HcdepVR1MpFPj1ukKUYlROS2CtstrSFfqb3pOFDODxnJAxmDWL8KC3rV0I1fqmndO/tjUaw/BqtrMtpSKrDUh1wyGA8QUvIKHArCcKXsAwFYJ7fSdQGG/M53UU9xMaag9lF2afaF2NrLXrlh0p263qgxLpNxqMF6mqivBA9ihvWFJOThO4EjjBBIlXNK6DpvUYFKvVFenVGpsMyYkJmJ+WsPNvf6Jz1XxvKVZ4V6Y45z10NWeJBpwZS3lW7htQqptsUa36PJSXEFUF1uoSmi26ps7nlFYTlSFYKQAoDcMgg9L6oVK8J9U/N7iuKZLlBXD0t1TxB+PPj+nHRLg7ieYFDpaCerujl49yupCHmvqqlVa4Ux/oabFLr7r6nFFsRmAUjbg49POft4A6TVMi6zadWlVaLalwiNSChtcwIZlMKdZ9RbaVutpAStHqKUjK/JwnnODHcoB0sMidCg6xlDiF2lXZ3rjqPWa/VXmSxU47EZ9c+eQ1GfS6WsBt1P8JOxpYcKVKGEoKQMjHWxK5bmnSmoEWsX5Kkikw2oDVLooTMUhCByTJUEN7lrK1EgK/Ufno6s51GLuC4CKeJDg3nTLbARZdiU+Mr/v+sH6+R/QLAaT/Rv+vVNd1zXjeLwnXDc0ueGx7ESnCpDeOcJbxtTjnwB08DfJkrfCRKDKgyZJg1eoKY8BsqTlJP8Ayj46n1ykVOjtF4sFUXOStrgp/n/9MdaZ4StkPpkJUGnQpwAYR9hgDIAJ+T+/jz1dxG5daiYuWuv7KdAS1EiuqWtkpQobWkJB2tnClEqx7toBJITgGAOCeRGr5SVB2h3onFdtynXHq/UHfQXbkD0aagoyVzJJLLfyMbUFxzIB/QPGc9KeQl19xbjalBCs4BPJA+f69Eu5MW4xGB2zIcavOszl5/zS26o6FZ8f5spI/wB6ul6zDLbSC4kjCeSRx14feMyf2EEnBxz5CeP/AL3UuCCzJbfhuKafaUFNvNKKFIUDwQRyCD8jooPeHq7rszU0pgapKRTa2EgIu2G3n1/gCYyke/x/pUDeP7wX0M3TZF0WFOEKrxMNS29zEuM56sec1kEKbdTwtGQDx4IGQCOhGx0mbvyJSvLSrKVAJ+PefJ6+fVO0ONvkEHOWyQU45ByPB6ODDBjUS29QG00nWVp8zQn0mbxhN75jYxgCSjj6lHH6uHR/iV46ob609r9lpjzZKo0qmTs/R1qnLLsSYB/hXxhQ+UKAUPkdYPLtPHeDyGg57wg+0eR56lw4AcWA2r3ZAHnz+/WkzQMyycpRS2UqW2tSv7+3nPz1F/IXWnFB6NwfAwRnnzz0IaEVllbtgXVetRFFs635NQfwAWoiN23JAGT4GTgc/fpxUPRDSvt/S3W9WobN2XYhKXG7SZe2wYC/P+cuj9RHGUeT9h56XZZjYTUTVIepep+pN0XCuVcH0EqPUI2wU92C2IoZT7vRS2B7Ujg4HPgknqso+nNE0spo1ig6pvae2PNlNomU+sI+sZqA8FEVKQVKySQMpKU7uTgdLQjGBDdcbxSdwPc3UNbfpbQVRHaRbNHcKqdQkqBQ0ef4rm0BKnlAkqxgckAfPSzN7VO3nNlAluBlaSko3YJyMYH28/fPVATSMTF3hZT9Wpt7VR+p1aMl0xkpcdj4AaQkJS2FFP28AkfJ61l2zd9krR2xapbNqUmC1+brWqU00wlDjm9ARkOgYIAHtStCkp54wSOk2prjBlNo8uznU/s5tjR3VG07prN2Iq+oykzq67MhNtqkBlpDLLCFsjYp5YyCdqVK3BWB56DPxKO6ztz0Y7DaPYd86Yt2rebdQkVel2VGllb9NXIUsl9akgJS480clBG5v1/8W0mXTp4lAbUQpnhVqXqxcWp92y7rqz21+YvcQ17UoT4ShI+EgAAD9uvSP8OXSruSsLsxtPue7TG1SLk+unmqWtImL+kuCMh5Qb/hq4RIT6Z2rbKcjHz5xgqgKe8Zq1ZM9E+zX8RSwtebYRaUxiTal/NSPzKpUG5AppTileVqSAFbFKSP47QI9uVoOVZZFM0aqt49wd0dxn5uY67vptFi0ynvbm5VBXDMhEp0EZQQ4HgEuIyhQ2BQIwOt1MrY9IvShBU94rblodqak35e9pMtmDVrGrBok2voZ+mpVQkKjtvIDw5DDikPIypP8MqyPacJ6CS/e+lV3B9SptEq1MUCzLbc9NxsnwEcHKT9uQr5z1zOuo8Nv8ivg/r/AHOh9n36lPR3cjj4j+pqPts7wrGr1XbpOr9q0eNW3diW6y4wFRVLB4JB4aWTj/VyOCPHWgf8t+m3/jPa3/7nqjp2qsTU0VejVPpMx05qFSJSIc6h1VDVNnsh6Or1TtLeSlbYUeT6agU5+RtPz0VSHW63B9emFSilI3rZX9hwft10UbWMz5510nEFLo0QqfcVYdyaWXM41NpVWiltiJMCjHS+P9GXNhCtufaoBQyhxY+esL/hydx1M7PtXrx7J9faxIokyZX/AMyo1Zq+WQ+6spaLDpUpRQtXppCCScqQpJOSnPK+1KzZS2kbzsfZb76TNP8AbN3kaNag6q1LRLTTSZy2o0dVSk/XyAzHRJkx5CG5BUygZStS1lRUpRJCSTz117ZtZu5vVTTC8P8AhHWubZrUt+SxQzT2DHCGFIWhtxPuUsEK2q3KIUcggdfN21ivU1zb7Y/edlMAAKJkvVjsKuj+z9mCsalVLUGazdkSJcqaGh2Q9TN8daZK1LUVqT7VIJKgCNoJHOOtcaK6e6HaPaZTNMrF07kUmmqlZVRao4Zf1C2tqG31p3LGFemhQyc8A4B6stNnUKNHlHx59/zF+IqbHedK5R7v1GsKNZ17yYKaglgqmTKOFxC6TkEtNblKQnx5Urwfv1K0103VpLS36dbtyyWgHXS6+HkpdcDoTwt3AJQAlCBxkBI6JFWtdC7jOYolmOowijM0xVSD8ijNuuuKUC/NV67jKk8hO5RJ2kA+PI/n1KrNKhVaK5AqsOPKbUfUG9IbKAjhaEfzGPHGT4+evNvPLtAbULt+ti7ESICXZaCwWyhlS1bQFZIIUnABB45Hwf6A+nun2v8AZXcPTKdbtywYDsB6HKoNQqyHn3JcculupxV7eChLRQraCSUkKzlORT0IQ2guN4PVXWCg1qdp6OW7JmrKDLaS0p7lGVcL/b+fVhV6hHoEU1OfKjxm0gbpElQQkf1OB19CpwMzkRX6ld0GhMe2J9KuqptV6BMaXGlwaY0JLbiCCFBSv0AYznJx1/nr/FKs3Te3u5+Y5pdNgu0iqRUPMMMz2pMtgpGzbIDZUAraEhKgTvCMnCs5m1rZZlffv9pTWCvMzCY0t5S24sZb2z3qCEE4H3yPA6fX4eGsLmi/dJal2yXw1GlPphPKdOAN6klOc/BWhAOfhR6HqDlDjkStEI5Gxnt4h+t3TfaNXLgtliiUiuVenopcKJIU9GlMrMyMkFRSMKLchBUg4wrPGMdLSp9y2o3Zz3qLpNiBoUC79sh6jTnHDEqIEBEkpSQCWlAJd2uYwnGCNvtIoccSP/lnE3BYd6dvferp47cNsRmHJTJH1EF1f00+lPlIGHCnJQSEja4nKVYBBPICxuzTHUey67JMehTHaehSnvrWmw68y2ACFupQOQORvR7cj3AeOg6mnxVyvMZW+g/CAdy3FT7bCKhDlJkuy8utoCwoEKJyrdjJ8Z3H78cc9UVHrdaqzkqsSHoy1JRvVGlK9qh4G1GMkZ+wyePjrnYlOd8S/lUpp9INHkDcRyHMpS4fkp+cZA5P8urO29aNStIwGob7qIasBylTAVx1kY8DwB+4/boqnKnIMFwDDG/9Xe2PuksmPpz3JWjHRFYWp1lc9ayw24QRuafQQ40T87iR8EEcdCXfz2R1vvNueyNT9OL7pUum2pTIdHNNlqJjzmG1haymUxkIWsFSSFJQBhPuT8dmjqQ20huoIGRMk/iZ9plzWz3cViXprpBNpFgTpEVqmzqTT1rgxgpDaHD7FL2q3lRO7aVEZxzkrrX7sYvGwO62qds+ma3rrMOox6ezWRHMdpTrqUEIWVAJSpJWNwGfBx1argCRtXkmDlZ7Z65pxrENHq9cKDd8apimM0i2SX5SpJWEICXSW0JKlFO07s8jx1U3Auu6QVOtWBD02kUOoOstwqlGurfIlKQhxL6G1x1hLSQHAlxIKDhWFA9b9+YMpxBepu1q5Ch+5LklT1IBKWluZbT/AMlA9o/kB1Zflqqe2yGKlHkB1G5QZUT6f7EED/6Z63bibg8z9RGyvlKTnkAn9+uv5QhDhUpCieMAHkf1/r1s9iRZ1niYFyohC1JwS0k4Xg/YdVzT86J/2vcdWqOlX+gWs+nn44+/Xs5ntOmXtHg+spDcJqEouHlLygCj7An4H7/vz19UN6Ow+qPUW22W93Hptj+IR/iPyeByfgD7DoWjVPaNy9rIqFG050+0/qqF0iLeM766VWHmj6JK3EMDBx7vSbVuKR8rH36vu4/sYommUe3qZp7ddQqNcrtUTQ4tEnxCy5UHAkJMhs5IRucPLSz7ApIBX7iAV9OPjAI1GDFr6P33oReGqli6gUxUOr2/bU2O+2g7kKK1NJStKv7yFJWClXyFDpMJaUgKQs7TjznjH/T0xfvHEHGJ/ei2tO7cBj2+3rohtsfw2ud393HI/r0cHE+JENK+VKSQQM8HjHPRDZ+o0+2ID1t1enx6zQpSt79EnKIa3f8AdG1D3MufZaP6hQ46wjM2d63prTaxSX7s0rqL1Wp8ZBclUySkCoUtP3cbHDjf/wBtRlP+IJPQWfScUClKQnj9B8deByN4JEhyXywdqvI8Kxjnq3sfVOuWK4+xC9CXTpmBMolRR6sOckfDiOPcPhacKHkEdGRkQc7wqi2Raup4M3Rp5xFQ2lb1nTnN8tOOSYznH1KP9TAdA8hXnqhgUepPzEUuPGWX1uhhMcjaouEhITg4wckDB6XnbeGNztL2h0OS/V36IuHIVKZZeAjMnLhdQk7W9uDnLgCSB9zz89M6z+1ScmK1devFzqt2nPJKmaWyQ5UJI+MNj9KTjyfj5HHSncJuY3BIwJd3Xqi/Z9N/sVorZqbbo0ZG1TiFETJYwQVOOjG3OfCD+xUeo9kaeOV+HTat/ZdNWdqLcmQ1RogW44yhlSWlleMFHvWkg5IIJJ6icswyp3lCKqc8SXdl92Do9Fi29fSKTdtwUdby4dtxCFQaS66ptRW/IA3KcSWUfw0HgjnyT0mdS72unWG4na7etRcqE53KW2WmwlDSSchttpIwkZ/upH88nq2ivSN5Na/iHMXNw2VDyrc22SschB4H8z1UP2bTPKmT6YGElQyc/fPTyZi7bQXuy0qG1meiYmOpCT7nFj2jPPnxnH+7o/0U0i1YrEKBeNQhvxrUkzkU0V6UtLEVyQpxLaGC+vDba1LWgBThCfeOTkdLdtIJjqx4hCmOrXn8Qrt57Uo4pfb5QY1z3/AZVTE3TLUfy+KggZVGSFe7arO19Q3eSMA4Hnf3BX9detdzIuzULUSZcFbnoJlsyWVpTATxsbSsqIVwSfbwABzkkCZxgyihMbkRKVenJpVXVCQ6FoBG1Q+Qf/p/u69uexewpdS/CjtawKC801Vq3RUOses8WAla5yZBX6gwUKCQdqsgBW3JTnPSbjusYmFBlv3c9rGnmodrW/qPSr4q9nXbGqQhW/c1F3K9KU+664026gEENOKQUlQ4SVgnAKj1aaFfiUXnpNeFG7Ze9Oux4VUMVtVAvSN/msWUp1HB3qA+meB4WhWWl4wQAQT4HUurvAx2m4LGoOnNpVObWEUymuf25eFRrlTikuQqhPdYbjr9RCifSUtDKPYr2KBO0k8FU2bYlT1Hsiupq1sVWTS6TWqnCg0OXGUzVaTGjyPTT9MpZ/it4ypLS+FJCdihnafAqylH3Bg2htrUOGEXFwWBLtGAxc1EqDNYt+WsiPVoIPpqPOUOgjc2seCheCPHVR+bs/8AeLH+7/q64ltR6VyhM7vTXJ1tYsA+fwPv8oxdPWKVX5r9BvOjuuSabIclmOv1XnYziEhMlvcfY2kpCFNoHkoHTWtpemy3yiz7ekTYy0bDIceUWyTznZ4x9sddyg5XafJ2gKd5KuKvXlR2hGDsKPGHuCEtnjH3wf2682Pxwu2X+0Fo0/vFoFIDFQQ99LV3IRQy2HAch1eR6iluJSCkBXCmXDj39bagKbRnSWFbQTDL8Oljubl6IU25dREWG5TKjATOpFRiOqcnz/UWVLdkBpO1TucBR4UVZKlEg9PCl2TUhWKrdlXv6sok1FLW+DGWpLDJQMBKEFR9JJBJO3ClHJPA6+WeikWs3OfWfQF2I22kmn05tqLIl099xttxKnB9Q/uLpI43p435xu5zjr7emt+klyOpLOELWyhobCQFELGAeQB5Tz89NJJHwi1UCXUlLv1cWVT2QtKB7wlXp5Ss5KQeeMhOM+f59S0sl16PHcirksDEdxSMhaydxScYwef9n9D0GYZldXLjodNm/TTZMZupOlSfy5lfrOqdQeUpQjKjx54+ePjqxp0y9NQ6SZlrWE49EgE4kVxxMVCCjJWgoG91SscYCBzjJ46NiAPN2gAb7Sh0xfn6w6GNa3ovN+22p7Mj6OlPwG4cg7FlKQ4t5a1EHaFDaEEpUOR0OatUbSi0arp9q/TblrTUmz6t9fNkma8hUwuRlNBovOlSAn1MFSGwSpJUlIOeKOnDo+rHBx8xiJvZSNA7j88xm1HuK1euGAIUSRCtyO+AtCmcetj4IUvKh/6Ppaah0C7dSkb5Go0msSm1Fa4dUde3PgfCFL45VjgJGeAOs6jrSx0g7SjpeiC+dhFNXtL7Xu2u093UG6rkhO0+rR6k61Hd9X6hLZJVDW29lDbKzt3bUZASR4PWCvxuKHSIPc/b90W9HTDhVO2GNv0qOCWn3kgJx4wNv8sdO6O823qG9DN6ikVVto4gF2j6HydUIj95NagUmLJhpWJFOcYdcWtHplXqrAKRs9P1XeCVbY0n+8hKVtmB2L6cWu0wzXFVh+fNQqTERJWpLnp/xRvbZaH8UpU26kBKiFuwFIBIlskdfwcMW9ZJZ9oWNSvTnhc4+uM/pPQTtk1ItOuaeSahdlzyWJlLbiJDENQkNpSxMbkFCxnOELALbw5XGebVzzgd15usSe/zQeeuCtD82rQoCglwLQhLiZcBSBj24O8eT9ukaQuQO38SYElhmQ+5bVS6e0S77e1ssS4p1FkmLA9eXFUXG2UuumO5lGCVpCglSkLSUkEjacDrZ3bl+JZo53ANq0w1xdYti5KW6GlVFpxyLDcdJG1Ss4XEUoDI9Q+koHhfO0EGxtNVcrmH2q/aFbtzTZFdtGK+ZD+XUSIRR6KDjIW8xwHE4H6miDyDhWM9KV/Ti6bHhP0qsUJ+BBYUl2ZMJKmlqxgFboH8PII4WEkAgAZPU3U0n7yxlTaTpM6t0eAiMwhkpb2Y9o5SlIwQQn7n4GP9nXxKqVUDv0KKCuR9SdrZUgegjByUkn/jNvuP7DHOD1zhKxxvBS7dIbJvKQstPTY8jbgyWXMtk5OfYfaMcDjqmtzTDUjSSp/Xaf3zLaUpO4GDJVFUQTxuQeFE48HPTUsxzAdMxh0Lu/1ntqqIVelmxqo+0tJM2YDEcWEnwXUcLyAfgjq3ubVHtJ1yvKDeGt2lWyqxJbctioPseq9F2uBSVNyGS28CkjjORx/Tq6rqSvMmekHiR5Ha92o6i92LXddaWo0qJc4uNqtmO1PZMZ9xLu5ajHkNhSd6RjCV+3OQOOlx32/hxaidxvc5cGuFg3bShCqb0dKolZS8Qn0222yEuNIWlbZCOM4PkHq9OoVt8yVqSBBX8QP8P/Vq8u6C5Ly0S03oNQtqa1GXGjUmZDhPNqDCA5/AUpHJcCjuwdwIOT1U/iJ9jlUs68LToXbB241x+jwrZi/XzaNCXKEmYoZUXCjJ9TCRu4A3E4+/TFfcbzCm0CO8Hsle0SGnkvS21rrqMO6bXjVGY5MguOLZm8+u0QhGW1D5QoAgAEeT1J1d7RLa0r7KtMtdo82pu3NfEp8yKctCyiKygu8BAT7SMNZ3HJJ4+eiFmQMzNOMygtDtKXc/anJ7g4VXH5qi6o9vNUM+z1EuISQoqP6VFSwQT7dqFfPV3a34fiLi0X1Ov2/6m/SK/Y8GPKi0yCUSvqy8VBO4t5JSdu328g8k9YXxvMA/4yr7KuziLqUzqdVtRbJupUm07Sk1aixYMRxtFQlJUEpSSpHvxkHYOVDP7dFHYp2a3ZfvcTblJ157dbl/s3IWsTXKlTX48RhRaUUOOKUBlIVtyjOTnHWM/M1VAIBmh9V9NaZ3B03TDRVm0K9IoVi1V6ZNjop6FtTN7uDGcc9RHppDKUIUrzlRyCQOi7WDtxotfYptxXVa35/MtOqsy6dTZEpMRDq0lJ2eotJ/hkpSVJwCoI8jqV7dMaledxBy49Grt1J1E1w1pvmkMzKlflrvxm7PlqCGoqm0tKZZDzZ3Lx6BwAlJylO79RPXl7XKLVrdqioFw0qRBls/6WNNQWlI+ckHx/0fz6rps15xEWAjGZDRKUtzan2fGFcgDruwHnQncof1PH+zHVEVzPt2G44cb1YB+D1zNMS4QpORt55+f93XgZhGZJpDtYt6rNXDblUkQZ8NQWzLjrKFtH9j/wC7x989GcBrSjVufFGoNOFvVpLjri6jSlojRampbJQkL3DZHPqBCiQPTVhXCCQehO5zCGVG0V942Td9kVh237upLsKc0AXI7if1Z5CknwUnyFDII+eheolxpKnGlKWU8gHg/wAh01TkZicYO8kUm4WoUtpxqeEKGFNyM+mUEHAVnOQQR54x5/fra1TsHS2oWfTq3rLeFQcrZWyo1ukMIdUnaw2XGXZDZWiV/H9QIdBB2ISdy93tRc2APWPRMEzg9rtYmm1NdoOg1kM0tS/a/cVSSHJzp+SlByhGfuSs/wAugKXedZuSquVZcp6dKJLjskuKcUAMZW4s52pGeSrCR+w6nKFtzGqQDL80ym0Wwo+oeuVyGjMS46ZMW3Wtq6vMbWDt/geGwobSFKPAUD0Kap92FXVT5Ol2hsY27ZgeUtsRgoTZu9tCVqdfPvBISAUpIHHOetoqyc9p62zPEUsaZHaQFMuJyokHnJ64VZAnQnY7MqXGcdACJcZ1TbrSgQQtC04KVAgEEHPVsmG2871qsIlNNKNPhx3wyEPOQWlNokLBV/EKCpWFEEbsEAkZCR1WMsSKm8zSGUKcdfwhDLfuWrccDCRycnjj56xoQ+EelC7NNLdBLPOsXf1XfyVj0USKfp9Hc/z+elR4MhQBLCSCCED3kA/p6Wvcl+MbE1AtJfb3Z+k0KgWBAaDFOo1NWUtNJSQUB1AI3pSUpwQQoYByeczF9RPoPf8A3KK6iQDmY0p1k17UOqyK0442qIVKUqR/o2hk/pSMcDxjOP3I6odVLVTbE1qiWdJQ6vCQ/GeGHSpQzlPjKMHzjGTgFWM9YwGNRlYY50rKmv6Q3O5bT1wu2vOUthCQhQQpsoClDC1Aj9OCPOB7wc9e1WjMOLYvbPpdpm1X6hQ6gxRabJQ+yhKhNS00gvxNhOFlxKlJKOF8oU2VKSU9TWrhlENiuk4h9qWbQNvWnbdzy0svU9TdYp8X1g09JkxEKJAyMLSlL2VJ84UFAp25IB3e2RSrrpFg6PXZY9JrFJuhVQjyXqizvcgKi09Mll5hYIKVbxtKc4Uhw+CAelqcaSPjFknJzAKl6odz34eNzyLcqdk1W/8AQ6puGE0xCdXLn2+hwDMf3Dc4xnO1Cs8DhQIyd4aSd3WmWr0OmavaV3jHrdJmxmmXIUdwvyo+1SUrKR+pe043NLAeQAop3j29GdwG7GZspyJS9s/abU9F+31rT03XBeuakxpTsurhCnYNZC5kh8JebUfcgNuoQCCFt4ABwNp6f2O1G/8ABeln/qUj/wCZ01cOPNJbqSXLISM+hxAm5vz9xq2tdY8QQ6jXIjLzyG/84THntgFtaW0kBa1tgpznAPTA0/lTY8I1egK/7XO4kohAArjoWTuaOMjLS96MZ4AGeo+hcMJnWIVO8MarSm7upTEyG8h9TeQpWSkY+Of2/l0K6g2bR7409q2kt9MLbo1bjrjOvxGypcVX915PGSpCtp/cAj56vbBXEkUkODEH29dux7XdBaTpiRJQuiS5LMhMlbjrafWkKUkMrKEqU2lZUgcHykg+7d0U1O5aTUKmqmQ3orBbdVIkIQdhSn5z8KJ+QM8ZH26+avUeITPoqWLJOUq6LeYAnvyQYqCS2+FbUt8kAKV8EeMHqpRV6DWbiZpdvw51bmLdWpEOjoDyV7SSoeqSGxyQc7/5+OlqMZjc42hFa1iawVmuixahBptBbRDLoekumY6ltSzgbEKSncPGN6gkeTk9WcfTe2YVz1CkamX9Va9HjBj0I0ZZZQ+c7l7mo2CcEkYUT55PXgpfIT0yDFm1VwT64hlp3bwseq1ZvTyxIsJM931225ihEUw34TltJUsp4+yfJySeplm0uZWZVVtxu8KhERAmqZlswGzHRvX7iEuKJWpIChynaM+PnrzulQZhuds+n9xaq9hVWOBv84MdvCLsve2riq+pmi6LRqsKszabTvqXVSnZURvCWZYW4Nw3nccYAG0YBHn81KsCdI0og0q4ag2uqQFRXHakHlqIeQspL3qEBQP8TdkAEfHgdTdRcdTKTk5EqopAKso2jPvDt+F82nCq092OzVXIhU7csRQXAmrABCnQOTvBUr1U+72ncFHpBXtZlx2RVl0u6aSY8j0gpIUQpt5Axhbbg9q0nHkHyecHjpvUVtjxO/f+ZT0toB8M/T+JRzUUC5YqWK+0oLIKWJzQHqtD7HPBT9wf356QPd32S6ea5W7Ghal08ByOFIp10Ug732Ao8o54IPktrHnOCDz0vp7jVYGHIlN1etSp4Mybb2jup/ZhTazaFo2/Bn16fJZFIvZLGfpnNzSkMOb1D0fchLmVeFJP623XE9BrmkfftftuuV+7K/Otqh0ttb0ZVy1VNKZQlGxSWIwWrcEgsNhCE4QktIPBGevpD1SsoOefx+X4zhf4+hjkRv8A4J+m0PU/Vq66/T+4B+gXHS6S5IFnt0d6cu4Gkgc5aJXuStQSPTaWpJVlWEq50pfc2wJFY04uGpv1KpVKiXHBci1dtsGRFeYqCXFtuqThA2OBSVoxnBURyOtZcPkf8v1/6x+EQ583ylT+MM/SP8jtLUcvSIkaqRVyWXMbvp6kh0BYHKtqVEAk8D+XSA1Cj1S1vxMRSqbcs2nR69T5JUUhJdLSA6tCFeon3HASpJxzx5yevGFV9z8Y8+w78YrVvTS5a3pdCq0ZmNbbjq5VMnNuPU+dHQ6Eh5tlI3xle4FfpK2j9RQoZx6GaV/iD9r/AHGUyNP1MlM2xVpiP8zkS5yRAeyCkIRU2v4ZCiScPpb8+DjPRK2NjMZDD+pduFnzY1Sqemsxma48U+gpqT6TDLq0+5aClJYdIIz7Qnz58HoArGleq9kLXSK3QGyP1of9b0Gwjbkpy4du5R84WrH7dTXdKH3WFXaU53EGEznYxFPkwy1LcwHGXUlpSV4yE7CnO0BOdw4OM+OqtunSJr77qJzUfO4KceSXEOJIJUoKyAgp4xuBGARjJz1zyCpw0qGCNp+umephEIJADid3pBW1SGx4Tg55OP8Ao8jqC7QaDNMiVUabFKipKVvlvYsqPOMpAIAHnn4P8+hDaeIRAacjp5blQZfiU+c+htK1NhbKw7t4ByARz5+Pv89R6VYNzWq4FW7qNOZKEleWQ4gpP+sEqABPTVu9Ys144MsYmpmtNvUdEaiX59S2gOIbi1A7wtQTyDvQeMdUrvdP3huTRKl02z6qNqGW1uxWS4Mc/qC0nAHgffqhb/jANWO0ZDXc3rpKp8F+t2BTRKZZAU7FDzaQACQPa5/v588dSv8AhkakphtUeoaXJacY/iJVCfmkrKySrJyeMgf/AEx1v+UwmCkGdKz3RahVu1JNuLsFAEo7230yJK1oUEkD9XBAznB+2COeqXS7XbVyybRftZVvN1UP7lpmuoeYWzlWQlKW1Y+fPB8cnHRDqz3gf44zmWx7mdZY8B8QbJp6lvMlhZk/UOY3D3bSpzhWBwfv1Aa1s1nS62unCnxBkqbluR0LkbCMJ3qUTkkA54wc9L/yTnOYYp24kRq/9dZyU0V+60pbXnLYQ0lO4eMgJ+QP/px1VzWb8rCWjUrsK1NqU4houKIbBRtPgYPGR/s6Q92obmNWvTwJBh2HWY1baqsa+ZTMlpZS3MZQpTieAf1qPgng5HuwOmF3taCWLqX2q1PUy17Xis3PbdM/OKbVWs/UMqaAW436hySkoS4NvjnqnouoOrSInqKFxqnkWFMhzaykJHwc8kfHVhTori2i8chPn3eT+2evoSZyBvJBbWp4q9NOw845B/p1JZpkiWd7EfJUM+fHQ5m4ndFvLQkl11tvKcnOc/yx19s2zMq7gj0KkPyVg4V6CSvH8yOB/XrxbE9gGOHT/Q7V2o2kmhaiUGhot+ON0N28SFJpy+D/AAzuTlB+Wd+1QPG08iqqPbnonbqlO0N9V2Po3uCVKBRCaweBgAbuPPkHHnnpJtIyEnioPMALt7SYmp0hid27QpCbl9N2TKtAn+G56YLhXFcV4wlBVsUfjg+B0v8AQvWzVWwbpXY7VJqFXjVF7bLtx5pTq5CiefZhSkr/ANYDP8+nAh135g4Zdu00ZWqJ25UEovPVe8plupcKEmwYOJFSSpLKAsqUFq9MKWVHC9pGfsOhKp95X9kqTLtDt7tOPakGYktP1XcmRUZbfBIU7jDYJSk4QCeB7jjPS0Q2c8TWbTE9U7ik1mc9UKnLckyXnCtbz6itTij5JJySf59cJL8heCpvg8YJOeqMY2EXuZ/NxXXHQQrb53JKscfbA66Fe0loKyAeRnPPWz2MQu0L0J1N7h7yYs7T+gqU0HkJlViQAmHTG1HBddWSBgedoO44OB0x9Q+6fs7/AA447kTQp9nUjVANLYeu+qNj6WjOFO0iIgcZBJw5+rgc/HU9jknQv/Xvt/3KKkzvPPTXbuU1j7mr2NXvSu1GrTJa9jccqU4ck8JSkfufAHTE0B7HJtYqSLj7i4tfoNJSAtNLjR0My5vGcF19SENJ+59y/skeegRBwOBKrHFS/GRoGoml8/ujtG224gomm0euxmH6fFaUr1IKXQpanEg7nFuJQdyirdhRwRx1q/VPtV7Mbq797QZ0wpdt2jQ6zardys0W3nS/GqUh55fpBKX3n9jpbSpe0HyE4SCMkbLQLPDx7EIVutfiA/OPbUDQKnXJp5W7XjBo0q44sZcSSztRIqMVLqEPR3ZOCtaXg4nclXuRlQ/uggm1+0G0yu+iW9bVGerCJNlMpmx6bNJSuO1uDISt3Hpvt4UhJUnn2gkJ+Z7gSdQ7TKWCjR2km5bx0x1MkUKRYtT/ADMvtOOw50mGstMSUF1l9DRUApLqWQ5yQCUqP+kACRY31dk+ZeMG3qbSHXqdUGGVPVqO6lTbK0yG2jHWg8p3oVvQ4MpO15GUkEER2I9JpBU6W9YL6uWNWri7laFe0OpJVQYFDlUeZHQ+W1LlrqcR5oqQD7whCFlKxkoWlWdpIyir90Tu3t57qZF/dner4pd1TEt1etWPX0LNPnMyHnUokJcQnagF5koKvaptS0nISc9eTbynjELPcTVfaf8AiMae91cWoQ6vIRQdQYh+kuKzZrmHJLQIZeB28O4RnZIbAWngOJKenJnQf/yaj/2s7/8AL6LOnYnBiy2k4xmJnti1Xsjub7YpejMC8WGrhoVPR9YG3fTegrORGeSceN6EgkeN2D0x9GZ9ds6htWxeNEbgz22DNapUXY2lbZz9Q22nytYCC4SR5QPvnrk9FZ4b6D77Q+rTWuocRk0GezGqDao1FDKZLYLpDm7bk8ePaePkdXJpqHJ7ReIKG1he1asBXXac7TlLvPnWi1aZc+mkyUukNSzCAIYUjO9oqSXUJ5HvKRlPk7kp89YYrGgFdGpi/wA11WlOQodUabQiMUtlcZ5CgZBJBHCY6cJ2+1a1ncc7euTcMPpxzOtS2lS+eI3qbpXpRFrFIqVrW/PuJdLlLXLfmlyWmQBwjc67/C4IB4wPHno9ut2ry71tytTKZGoMhYcpdPaZQ5MWoLwshSUANpACQeTtHUlQwFFn3t9o21yxJT7u28l1i2vy+96TQbnVKqgqjbhdlSnFJSj08EIDbaQnaSc+44H7k9WirYn0q4nH6MhpmiJpqm/omCltCX9xIUUJTlXtAGSrj7Zz0m24aQG2Ug7ehja6jqJHII3naHLtOnX+sIq4FWrEJtwwEtjJabGA4VBOcc49ysZ8Dr4ptfpLd91eiRKPGjPpbalPSgtPqS1KGASkDPtAAyT8jA+epSbLV9PL+IEeNFZ9d/wzPmh1K5vzKq/nCnVsCV/meUobQGsDGMDcec5KuTx0t65cdj0SzqvpxR7+ok2rw2ZMpymQHmzIawpLqt6AoqBHGSrB5H7dCxUakQZBx9IdasxVnPGY6+1S4Xapo3b6qQtD7bgV9VCmKzu/Vn0+P8WMjzjPnohvGyLdv+1F1BdGeqkUMb0W64Cw7EXk5WnHKFYVjKePYAeOOunTg1gRLHzZmTdabWtXTmvSoVCu78ziJyT6zS0uRxnASo42KUccFskH7JPHQI7Uq89EcZQ27HgvpCllwEFzkclHn7cnH8j1znVVfKmdZHLoNUgRbHs2ZVW2I1tynKnNJcaapnqOTJy1H+4yAvergZwjAH26Wfcj+F33M0a/6RrE9b9Xk2nJiufmNDrjyJUpsLQtJ3uAqUhXuB9JR/SSQcjYOp0QswzkbSHq3rBVSZ5r6p6QXv2/6xuWtYsmuN/UvGNTJrSnGH3w77CylSSFE5WWz43DyOSOmD27dxN2douoNT0c1lt5yXQodVVHq9vvrDi6TNZd2qW2UEjclaCFbSQrBPPz1GBdMr9JDpH3Wm+O5OTpf3UdtqhcNWmB2eiT+XS6Q0FqSuWhKQHglJKileNwT55xz5XGtVATH/FF0KuZymRym4qU0w5uStYQpcMMrdSUgZGVZCvHnOOhDFlzEINJ0n4xW9svbxKpn4hOuWn0uqJjsU2hVZpMiOpOHVktOtDaTkpUEHJxgfOMjJZ+Ep2r6rzKbXb21I/M6TZ8oK/Kaco+mqpupUoLcSCMhjCdpVkJUc+cE9LvsCDVKq18TI+Amt6M/rx26zS/oxfdepUSG2p+RQ6clRL7hQDs+iUhcdzAyeEJUcD3Hpp9vX4xb2pEKTRtS7Lpd4RouWZ8mznlQZUXBwUPwZB2hR8EBxHkjbnra7c7mJevTHra/c12Wa2XLEtmk3vBtyquqUTSq2kUp9BGFJSmLIT6TpVkY9PdwfJ6lXT2m1cQ13BQq1EqAUUOONBSoTb53ZBQMONHjOEhKQfuBz0x0S0bxQ1JusVupVgXRZlRanRNOrujR0tBS3pVMEzY55OHIpcATj+7s+POcdUwq1Gkx3ayqu01xDD/ANGunLlI+oTnaFuOR14WlJPtG5PJ4xzzFd0bcpHJ1Az5p+UqgsQ2WaPZltCDBGW2qfCiKbZaYQNysbU4AHwE8Aft1NElp51J/NEADctTxWSU/YEDI+3UprZfvR6uG4glqEzNiW1LeptdYhqRtZeYchh9cokZVtd3BTRT54ByBg4yD0AUJEyvVqm0nO5cpzP8MYxuUBxjxwk//Tnry7CeIydo4n3JjqlMIe2oAVkuHdwBtQf35IAHnqEqbWzVJjtYtuLFYUtpiNMj1D1jMSUJ/iLTsHo/xCpOwlWQnOeel7xg9Zfr3IbMNoAq3OEq8rKyMAlXgZz/AF6rWkyIZecjNtrk/SlTbLzqmmluJUdqFLSkke7AJAOE84PQjjE0Yn3Ceq7tHjO1yA0iaChbrUKQXGkrKQVhtwhJUnOQCQMgeB1+QERfqEx58hbXqeqE+o3wrGfnGMeP2PP7deQY3njLBQkNN/Xsx/KUuFABJHG044z8/P26+ZkhAP0TkQNhtWzc2kFODzgcff8A2kfbop6CFA1itqff0zTVUibHqlMgtS3WQ2tLYacWsMqLhG1RUW1+3PAB60pozcbt0aYzqRUKMt6EypyL67gyh+O7tG8ZGFpHqqSU5z7T1T0gK24PpE9QQUnjZqXY8vTHUuu6fTWkIXR6i/DIcBBIQshJ555TtOP3660e3K9VG0ORKFNeDn/c2VqSP64x8dfTFsCcMCHdmds+rF0vLDNuPMtMpUpxTuVFOM5yE5IPB4wOjAdtdFt1kP6hao0ii4JK4qXkqeUnjB9NO9eMk8bAf9vSmtAOBNCluJGSO2Kx6mp2NR6xdQTnb9fiKwo7ceVblHBOR7B4H79fqu4+4qe2qBZdEpFuxkk7VwYiXHv5hxwKwccZSE+OgyX5m6cDJn7RZVwahPfmbr1RqslxZw67ukKOOf1HOOjiPpRKtSGK/qtfVFtqmSobzjUGpq/iv7VhOxSfIUonKcA8J682AMd4sAloFVDWHty01mPuWjbsm556NzTM1/fFjbSMH/XIKSUkBI4UeelHrl3Gas6rVORKRW26AiU16C41rMiEHmxkJStxP8RYAOMFWP26bTWQdTma7A8RLuWzUGVJlTI6krPlxP8AfOcc/J/mc9S4EZTjwZdkJQEpKvcdpP8Atx1UCMbRWDkZk2KwykBsPHJH6ykEnHz9v/w9fizLabH0u5SW/wDECSB4yR/XrJucDaFWl+l2rOt1yIs/SiyJ9ZqTqglTURICEZOAVuH2ISfuojp0V7t87U+052NUe7fWYXPXXXUohaZ2GN0+WpSAra6rynByk4x+ngnPSrbhUPjH9L0z9XYtank9+Pqe0zH3ffik33qtQF6NaH2xD0+08iOExqBQkBtbqfhT7o9zqiNpJUcHzjpA6WdveousTjdU3M06kEgmqVZ5KA4kk5LSFqSp7Bz+jgfJHQKA2695W1f+LlX5G00daGk2jfb0lmBTaE3cNyuJQlyTlDqkLIO1SFKYUlAJI9jayrxk9E3cHPmaU6P1eGzKbjVWehEJ2NDYhU19JdyVFyM0lyRjYlYHruoPIPpnyHgASEubHGZiOmXrc9hX5T7/ALPqyoFWpEkSYcxCUrLS05wdqgQeCRgjwT0bXtrxqRrfd0G+72qFOZqcGE1Ejy6JAbgltDaiUZ9MDKk54JyQAAOAB1NpBfM6ufLiaZ7U++3U2szmtK9WL4ZokmfUI85u5KoPUhzHGV5Dbyf+Kcc4Sp5A96QErHhQ3rVr3vC4bgtSr0y96rQExaituRFjQIkxh8t5WFqdWlWGXEJUnKVJUQtA2k8FTr6ydwAcCCWkmiNw2Nq63VLLvWHCty7qWl42CpKAGZBQ0d8NalBXvWpa1NAHk4R/h6qUWvq5aPd3Mp9Qp8JFnznzKjRTlK0TUIc9U7eNilEJJIG1X94FQBTJsjHHeO1eIuT2hBZ10pv/AFNRcMW65b8Jclll23pccZpkplDwcWTje2XEKRltZKSpO9pSkqV1JTR7RqHcCdUYzu6svxmaBJhx3ELaZaiuPSPdjlLv+dI3J8EbThBOCTDnfgRYO+MRPak6J2Lrj3V3LQ6NZyKHctkiA7EvS2pP0kuT9VEee9N1vGwuNOMAjJG9C9pxjcbX/gkdwn/2S+o3/pYv/wAzpotVQAwgspztBfs87ptH6Pr7S7mty6XpK5jC4FYXUkoL6mlKAVlxA2uALSlaVDIHGCfPW/b5amVKji76ewpysWhJTKP0iWwqUwtIWtCFOZ2gjaTz/cWPnrjdTWaupRhKF81TKRLG0qnMqNVbp1KYS9TlNJejymFB5KmlZIQFjIJQoKQQPhKT89H8lpApzf1caSpaPaEsjk8fv/0466njqR8ZyxQwz6Sin6m2nYbsmkVW6HGKghKVClU5Cn5SAoZQSkJUQSOQdo6zbq3SL/uRm4qt2x0OHAvGoQHVUVN6xkqER9MxkPKUhzKU/wANTihx/dHHx1zersCsNbd+Ph3nR6VNQwBtGrfVrUu4dN2oeotyR6QKa9EqEuohSUsodbQkr5XhIQV7vP7cdF99V6zlWZTL0q9LFSYjSGpENxpYSErWMIdySABg5yfv465/Tu9mlK/U4PzldoWvLv6Db5TlqHXbngT6SbYcU+zLlJEwsNB5aGdpz5UAnkcqOePAyeoV0U5dRuCk3A5V2YrFNcWXUyFEJc3AJGOQnP7nPnjpQ8Ohgx3O+R+kM67gVGw23/WDN6al6Xae3Naz151CWirVxz8op4YS4pK1Z5C8e0DPyr+nQpqT3N3Rbeo1w2Ja9mRnHLdVTVuKeDjrs9qStvepCUY27G1OHndktnwOlpW1wGs7YOPpHHTWSR6yspDmvlV1RcuK47ik/lFLvJxcVLkn0mJdGCHEpQGUDBJ9RJ943EtZPx0n+2rtA000Eveo1y3bpqc+uypUl2qsyWdjGyaP9EUlPkNpSOFE/J54FC40kIOwz9M/zFG0jInoNGpdpWhKXaensKJToURMd36VsYShBK1KAOOFEc/zHJ6G9dYFz3VbwqlBnS250Nx6OIri/SVUGwrCk585PppIVykjAPnIc+ASBsPe8yttgx3mXtUbzjWhDbp1y1NMNxuYPXjycJca2pyEAeRlRGAnO4YwT1R1ixtdb+06q9c0ntpmkvtw3XqbIujKPXkbCEBLA96UlW3KnSB/qq+Y8aN7J1DYuPJNU9v6qR2yacQKTcVlREVlFObcqNdYcJn1F7aS56pUnKkFQJT7kgAgBAwOiPUfuZiNw24FHpravVJRJcqG5IDYB3Kabx/EG4BIK9oPJ+wPVo68J0+DyNpybukZ78jg7zCuvnZ7pf3e0ip0XVCoiLVl1GRMpFxUhkR3IjalKLCHWgcOFKSElQweOOvMbuw7GNfe2+56hVrqiOXBSjIUldz04qkNOrJJ/iK8pWQCcKwrHJHz1X01oZQB34/cTzqUYg9pT9s/dre2gFWEFp12pW3I3ol0Bxf8MhY9ykA8Z+cHAJ+QfcPReHrHpr3qQtNNSdO6bQ1HTkMsIp7B9CdSih1opUSfdsCEL+5OQMqHIIEVvvwf1/v9fnFX1lhrEO7O7VqHZfepeHerTNRoriayhxmLAciFsoYfjttPFxZHO4hWEbfgK+R1RdwXeRblNpjlgaYw5kiWyVRZc19hbKImxSk7EIOMg4yNwICQngnxFY5scb8S/pKQ/PpB7Rvv8jzJKNN+4iA/cUOGlDabmpyf+2VL/wAKC4eJKU5zsWd4H97wOm7I0J0+r9Xp3c3pfVRPUY6ozlzWzJciyX0LBAjTUtckpzuCXgdqkgpOOlgmh9P4fxH9VSrr4i8d5lyrxe9ezL0kaZawwqVfen9Rq/0sCRJW0iYlMl0NNlMtTaiHGlOI3NvIO7HCsHPUI/iB3l2iaxV7ROLU76tyJbb6W3ZtrVJbjDKMDat1jCmcj9JPpY9p566SMCPLOSa8tgTVllfjJazUd2mxBrlY1zrqjTb8WLekRFNflsk/rRLjLbB/mWifHHTjV+KnYF1Vhqj6z9o7M9S2Uqck21Ph1VKmycABuSllxQ9p8Z+/Ri3Bw0UUyN5c0Dun/DSlVVcxNBunT2oTBuclx6NUKSHPbsIW5FC2lAA/JxwD9uim2GOw27Zpb0+7yWA4txO+HPuJh8qSkEbSiUncAf1HHOf59EGRtswDWRuIWVztBh6px200/Vi3KzFZba9IsUZvZhIIUVfTOJ3KIWkA58p+c8UkXsGvG3UOSqBTbQfqhQhTU+U9UoqY6wvkBre4NqgD5J8eOOgapD2mhnXvPgdpWuUBym1N+iW7LK3AiU1FrbjIQAvJ2lyOd6ynCucYzgdfdw9r2sJuGUxT7OYZgBSnGUu3K0pb5SAUpUDGBUCrIBJ4z4+Oknpa4wXPPr/g0asSbWTFatptqtCWXPUbrTAj+gRkEn0c8H5xnKcY567ULtU1NjzIaLohUt6nOoLcpDdWCVoCsnJUhjPCsDjH7dYOkr9me8Z53/4Jl61yNIQ5U6dDdddbCA/NLiEISfJwwPcEgfsSc546IpXZzUJCqe/TK7Ep0VhvE5TDsl/1Hefg7QM4zkceRj561ekr4x+c8bXltbHaWq233mbsqFOmsqKff9E6VNpwdyUqddWMchX6Tnx0BS+3O6Zt5T4Em1JEaCsr23AthJZzlQSGmgsHP6TjCUpOTn46G7p9sJtCR+7Qmmdo7K2UrouoByGSpEafDY9Mq4xlTeFICvkjOM5+OqSsWvJ7etMatcetkKK4xFjpWmVQRKnGntubAcNtJBUtDqUndtPtUSeM9ep6Y1vqzmetsDJiYM7mNW9JpOvFS160ro6a9b9wqiv1eSWHfXjOhsIW4GyAoeBnJwc4yMnr7Xq1dFVo0e6dLfyldDUlWVohNetGJOSlRWFKByoHIPkjxnq6zUihmOwkIC2PjEEbnufXHUBTiatWaxLYx7mC8sNEc/3AdufPx1cTe0vWhdIp9Tt61nFKkNhFTE9Yiop0n1HcNE4JUPSQhzdjHvxnjoUdDvDfy7TlZtj2XpJdS7g1f1ptUOxWZLH5LBQqobytpbJJCdxyAtSkkge5KD1W1jWXtLslUmFpxo3VridYmuORKtccn0v4BQgNoU2N2SCFnIxnI+3VKKzHbYSd2EHLi7yda60y5T7fqEO2ISwpCYdvMIjlKTnj1OV/J8EdK+ZdFwVGpKqlVqL8t545cflqLhcPzlROT1SlaoNoknM/Xp65Kw4p058AJG3b/InrjIQTCI/S2V8LyRn9s4/rx0RmgSK8/DZa9J2SBgeSkqVn9vv/AD6E65HUh9U5CcIVypB5PP36JAZlhGNo09Cu0fuT12hPzLL0wDVIKUKXc1YUqJHi+79SVqI3oVnBwlXIQQRzliXBY34fPaElip9zeszWoFfbhjfa9lOqbipe24IUrduPvTyCsfsnGOgss0+VeTMSsucxDdwX40eqVyWojSztks6l6YWxHUra3bjZakPZx+p0YPx5GDyeTnrKdNd1h1QqlQuGJXJTuMyJlXlvhtDBHJUXlY2r5H6TuPGAekeCHBDbk+9vhOp0179G3iVnB/nY/jC22LEs+hvoNKbFfqiC24KtPQoQ2jj3JTHcTlzBwNznHBwjwetOdoV91ukyXrBfut76h9apMRL0hS2nccrZ+nW0+yrJ9yQprHtUNyOOq1UKNpB1DlzvK3U+3/ptdorn5SiQxXp7clDUCmoMdS1OAOIbYiuqSobv7ja0k7sAIPAr+/OtuU206BZTUT6VpuVLfdgMvQ0JjubWkhJiRAUR1YUTsW466RytQPHWxNQ84mLq2yBIIVuSr7+R1c2ytUcRH+CktqQSOOQo/wC/BH+3qcDzTrdpf+qUyWo85W1hTgQ48pOfSHwrH7fPWxOw7XHVq2Lqt6xKpeNJufTwb2ajQa6ytEuHuQS2lLwVlCd4RtXkoyfkHiHrup8FlrI2Pf0nc+z/ALE/+R6K7qkcaq99Pr35+WcDvgzbmr1haM27VrN1IvSwXFRVOoq9tzJsYCdEeTsQfR5KynAR7R7VbAcEgK6I6rdFHvjV6n2xXKVV20QYjr0a8TTXBT31n+H6TzpJUlzAyklOSCCQQeBwXTzcz54nS3wiEoejrul/cxdciE5OZqtZpaqq448d7DZcUUJKQCNw3tZx4wODnPXHtr1YsnVjUSRDpTVLgXfMcdjzi6r0lVGQw0GUK9RYCHAlkK5WQ7sCUrCwkLOjzAgjeG3Zgdo47XVFkXMZEmgSafVKZPnUyfFqdO+llgRiPQTvBIdZDUoKbVuUCl8FKgMtoMfzaP8A95q/809T3gl9odRCrvPDbQ/ufuTSylVKJDt6nzW6hKa+pqk1oGaMKB2+tzhOEK485Oc4BB9u+x3XhGsWiFBvSqSHFGPHMGc5L9zk1okIYfUB5BBAP/P8jqf7QX/WH7iOVQG+cZFOoN52PXalats1ynMUd1IcZQ+wXHYyCr/RITwkYKfJJ+OPnq+irqsSnNR37mmunCgtzclsr5zzsAIHIGAfjrnXfab0jRUAPfM9V0K2+ewkxYKLdvd1dQbjDb/aS0o75XuPvXCmOtq5+fZNb/2dQ76h1Vyt7LaqqoE+a49DYmsOFK4zkmMtKF7vjDgQeM4+3UIuNjan39ZW1QQBV+kt6zRrfoujD9ra2XmyzTWaY2ipVeTKUj9CwS4XXMqyVFPJyc46n07X7SSoaN3FdNirfueLY8VDkinyQtsqIaDreFOI5yj3BWD/ALeqamZwdAwuefnFOgXGrnH6QXv7W3UG+tP9Nbw0ahBtF0PtrqtPpyUvyIcdTS1+1RHsAWkJKinJB4wepDPb5qrrlpNRbE1PrUqJVYVZXOFUXtlSJDSJDimcNpwNxaUgEnG0p8HpyUqCCOQYLWkZHvmMPXftYj3TBpNzSbRdrMyhP/Vx6S/KS2W3Crl9K0+VpBzs/bgZ56ALqj3JR7ko7FG/zdh5xz8wbRG3vOgIGxKlkEoAOc558DPWv04QqrHbf+YlrWbJEpdQ5ttWdd41FuO86RSocGF6br9QfCS2PU3kjPCQQCCSMnPVbpK7/wAIqqTrq0dty4DTJTrP/wCtFdiO06mSfSUMegpxIW+CMjLaMHPno66mZQx2GMQe+BvvmaxpenFwNO+uxV1QZLsdtqVNlNlan1J+Utn9IweCcnxxx1X3BqDpXYzDtKpcZ+v1ORuacW+9vccAJJQV/BSeAW/266vSdPWQbLBn4fzI+pvesitDBRvSNrUJFN1AqlJgUmZFLe6XVi2SwNyvU9PG5SFlBCSM7jx8Di7RdmlmjlKW3RHWZsqGjcJtTbKwjJASpLI55URhSto589c2zplqclznHHv0nQqu8RBoHMq7zhXnU45uNxhT8gh8SYTWwvR9ixuUEpG1TeVJztGRnncPd0jb/lTLsu6VGtomaWGkes6lQS0x7R/pHlENoJ84Jzg8A9RtSzPhdwZ1Kr61pJbYiXenGkD9TrcCHcNUddcmQHJ7C2N7cQspLQPvBS45u9VJGfTSRnhQ6zZ+Lre9e7W7G0xqd2UuA3HmB6NWrZYmttPxnVoCm3mYQISpoJSoKO0cqSN2T11KKgg0L9TOe1pssDtt6CY8c7fe3fudoC7104qYgvrO52bR08Nq+fWjn3IP7Y/qfPTt7Dfw16jolfCNaNUbqdfktgppVMphWyh1Chw7I8bvOUtfpyMqzwOvdRcVQoeTKFQZz7/6m0PoTPeEVMzDyghSm0K54VwoHGD4+ft/Xrhp7oFZnfBWqnSbk0/iTYtPjttQb2jpXFkT3lLcRtjuoKfUba9NWVrStBUdqQeT0jp2KnYZirl1DOcGAmrv4M1z0fEzSPUd10rSVfR3EhK0q+Rh9hO4fzUz/M9J6maN96PaNWzeNMsittoiKBeqNASmqQX0g/peS3uyjGeHEj+h6e1aXrlI6j7Qas+F1I+sbmnHcXo53EbqNUJEayL1Kg2YUp0ilznB4Da1f6BwqTkIcOMjhR6UXcD2LV1WqNyXxQahIhXHdsBVOm0er4LUk4VtcQ8R7CcnJJKeM5HSKbGqfS/v4wr6VHmr3B4/iI+++3CqwXdHqPqzpE/Oo9PttbU2FJZStLAW1Hb3FOcpxJC0hf3IIOCD0t9C49zW72yah0X+1taoJpl2NQ6XOizHEKiNJfSlaWyD4GVEpIwSSfv10uRIvhDPSzWXuF077z19v8nVWpXba7UcOP1Ss09BditlvcHCtO3Z/EwjcpQSrcB5I6+tXO/juW0Vj0+qah2ZZ1wW/XJEpqJvYdadCWHltqSoOFad2ADkbhyOgNanEzQGMNL/AO6KhaS2HSNR4PbR+b02tUxNceqEBTER2lNOOJQhtws7FHClAZBA+cDol0S/EcsG+dNrkvi21amW8m2gh+fEpdw1Eq9/go2ySPdtIIxxj4z17RnzAwNBA5lrZP4xlnXTVIth0juo1qt+VLc+lYXUapJfbS8tYA3bg4Qc4Hg/APRBfH4uNw6L3fMsDUHvb1Kcq9PCPUS0htxLSlAKKNyoiskf1B8563/ZxCKEHG0u6b+LBcr+nDusye+S9l0Jl76J19ceOVJUTt9Mo+i3bvcD48Hz1U2n+MPVdUa/Hsewu8/UaRXKi6pEdpbSWm3CE7gkKTFGDlJPQ/7OYIB9JQXl+MnQrNuefZNz9xusU2ZT1uRHmoVRkNpQ6n2nBwgk5ynxjyPGOvjuZ/Eaa0goFt125ry1Tmt3jDbnwGU1uotNusIAClErkJBKir3J5IJ+OvYc7MZujgiTNEO6a99XrYY1+0GplbplwW3NQ/TGLrlSHo8l1OHE7lGQoFleShXztyOnJeX4zPdHa2m0W7dXr+sSzY7xR/BotG+tBcJJ2I9Z8k4PBOznBJ89GjdhzMZCpwYoZv47l2y58cU3uvuWfvWWU02lW9CY9bd+yWSSnnGM5yOryztedb9TtSKHctxdwl811EH1HnrNrdac/L6w2U7kOONFpttYBSpIbCiMhO4eMlkjcwWQ8GAGmnedo5ZFFdosmw6zVZEuQ3IXFqojxWm2wM+iEt7+NyiMkn9IxjJ6+LR7r7apFyzW7I0+iUMz3PWS1Mqbz8dSj5AaSEITjPCfHxnroGgtnPBnNDBTCG4e5PXlhJdtyt0unxV43Ko9OQhaOQeSsLUORkHP+zpfXhqjqNfs1bl8ah1arEnJTOlOKz9/aTj4x4+OiStF4nicyB+VSFsmpRaSstNcqWEqIH9eq380LrWA0tS2xgqWDk/OSfB89NGIv5SE7LcfJDSiVoOClI6/FSlIG11BzngkZx9uimT9ZnjPppXyOQoft9ierux7FvrVSsqt/T+16lXJgQpwx4DZcWlKRlR+yeAf59e+c8TkR10D8PG5KDARdfczqbb2m1G9P1y5VZaHpLiSjeAEg7MngD3E5PjoOvnvb/Db7U4/0miOnE3VC6YqlYrlyECE2RjapDZGPIPhI8+ekm0udNf1PYf38PxjEpyfNMt9zv4ondt3Ez3I1Z1STRqHOJxbdtj0oQbzuAVsO4kce1Yz4+3Gk+0n8LDtmn6BRu57v67hIooF2UVqq0R6xLsgYhrK8ORprbiVSPqUIUFBDSFIyChSgoDOUtyMS3qK0oA8M5mPLqsHQvTW+6pHtydIvOJBqTiIH5i39PHfihSvTce9JeVOFOwlDZCAdw3q4zHkVZVwPxfr3kqjRFqVGiNJ9NiHuOSG2hhKef2zgDk9VAYk41Hcy8psKmuNIZgYQ4RgthXkfcf7OrCDWqpR58epU6YuPIjuB5pxB97ak4IVn+Y/39bEMuZoN5MHXOj2/c1DhmfU2pbbqqG0/wDmLgSlaUPIUyv05ziEj3BDLz4IKf8AR56XXfrFdg0O2KYhTkcwHJcY0136OMqFn0lhAgxiUxAck+m4tbp5Uo89egVDDiZDrGG3C44VD98EdWFBmxzRVt+mVKYfC8g8JCxjkf8AKSnpA+9OnnaEjvoSYyXIsxQXtGDs+PsR/wBH8+vuj3lc1Cps22aHckqJDntFt+G08UeonJ3JJwDt5OQDjpd9CXgB+06HQdff0BZqGxkEH5H3t6Ri0n8Q/U9+tUK2tTLrrNcgW/HZhRI85wJcjx2/0pQoDj9IO7Bzjn79bg0V7ydPdcHIth024fUqVOUmdAkSm1JDUhohSEKXxk5O0g+QokZBOEFFQeXic28dzH7pJVH771IumtXuKZNtybT4cWniG2tuowFFkuLC3CShadz2SkAcgeCM9BmqVuWf2xT7p1cVZjtTpTcD6xL9DgB4yJex8JdW3lPubWWC4chaU5P2PS9Pm1QFORokzQruRY177OLP13valxKEammXFZS65xDQ04lh1v1sALZW8Nzal4KQSlRx7uov9ttMv/Hejf8AtaH/APM6xU15YQnJqOjmeVtD7fZFtW7cNRZuOJF+iAkxBM2pLi2wFo2un9K1e5JHIUD+w63N+Gl3CWha1wUmjSQhm3LsjNwn2ihDKEOK/SsoSnCV+rkHGB7lceOpuoXWjLK89xPQ5ufVfRpqbhW2aiiMpqUG17iClZ2LPyN4QVDPnJ6FdU9Yplg2u/XaFaS7iU0VKLMKY0whCQk7ytxWeBt8JClc8Dr5O6ka8ucE4+MtqsOnSBtv+sU9nXvqbq9DY7plpoTLdv0iotUy3KY0+4ZBe2FaZEpzaSQqMjCUNp5+T1xv669T9UO0WoXSwh2gXg/T1yo6mUriLhPoWC2pJV7k8J/UcnBJ6ZkfdzsDjEIgZ1d4C6L9rFZi2/X7A1C1Wi1ldw0lFGrbMKQp+RGf9cSEulxajhfCgCpOSOcdNPRy37GhWtV5WntHmsRpR+jkMVNaj9cYqVNt729xG3kjnkg8jx1e9jOGI2GR+cjdxsPnGn2l1hi6rTYZvWD9DUalGz68FksIiKBOAG1ZUE+MKyT84IPWkbMnU+zqeqiP09pqQlIJkk7hIHworOc5/n/L7ddDoylblR2ktoYrqnd+7aUKgzClYdMrJS2lOd2OfPx+x6X2v1oWHFjwdQ63eUOgtwJQecE9CHWqikA5YcZUR6mc8EcggZ48vsKE6yNhArBbyDkzKNw9xPZxcerEW2NRdI4NXpMOprqpuir0phz6SYsBADcNtCGyyhKcgbTsWoqAUcnrYtvXnZMpdMh2dctIL8tSERHJkhBdfKm96A0n5yj3AJA9oz0jxDexKj5CUvSemUa+/f8AaHD8+l0Wjidc9SjhCuHC4dqT/wAnPJ/kPt0kb3rmlNHqy3NPLRcdkOcvqcKnnXjn9ZH6gCf8akpH26oLjp1OeT7zJHrF5HpK2DWJN4NTJEx16mCDMep62+FvJW2E5UlQG1CPeP8ARpzwfd0Nu1+i0yz0WqmlMXaY9PUmqrpY2Rpa0ELUVSCNpXlIylIWrPkDrnNhzqc7Z/GWL5PKvP6RsWBVmpdHRAuGZDjVGqh8RKvS2FJTFStlC88qKiR7SVk5UW8kD4HtSUWFZ16vKu6sMyZc0BUaDCH1cyQlaMKUwwg+1Ks8rJQn3ZKj1q5fOnb1htsBq3icvnuuplnaY2zddCnNWVp8+wjZOTLSurCM2UoaV6iuG9xwNrIUsDB358Yq/Gx0wq7va/akpdKXJqrV2KaRIaUX5Mz6hEjZ6qsFbjn6EjlR4xk9VZ8Nl7D+Iqo+I3xgv+Hn2dUrtlpx1I1rcaF21JtJapKFlX5Q3nIQ5g4W9nBIwQj75yetWUa9GKy0ZlaeEZhP/fS0+iEDdnK8YB8k8gjGeuf1FvjOWH0nVC6Rgw10ssubr7DVVqpIlU+xFsFcZKkFMyvHA27RgKRB88khT+wgEN8r0tpHBoVJrUaj1Nf0ERNKZjlpEYJTGZafAIDCRj2hf6QOPgDHVOnSAvbbMg1amJjVaFXddDlPUHx9KtTpSEo3MpUhRPIPztPABAB6pKixQJ9RebrNLT64UlQkLcIU2nbjaCkfJGQoKHyMdLVmUA/A4hsoYkGZw7vrT7GqRp9UdQNfZFuKahIcMhbjClTkqCylLaXGtjziiAkg7lp93OOesO6XdxN96eXNAkXtdrjlvVPebc02uh8yqjGhBKlNOKfUPUaz7co/vJzwMAl7Hxd9PG+fpx/MDpq28QVBvKeZJuvUmsX3XF3VeVX9eanITnASyg+G20kFKU/G3BH3yeekldmkrdVtm97bs6dCFZvCrtVSHTNiIcNbgwlbZz7W1DKdnO1ZKhkKKQdouJGGnS6/pAjeLV8BiNDTbtf1Ef7g65qDc1XjW/RKrBjwX7VpJ3qqJYBKfVeAyhlLhCglJJUpKScY6YNF7RtM4V20m+JxelrocmfJjUu4YkeXDKpasupU04kghIK9oPPu88dea7tOdjuIre9m2dPrG0Xtu6LZo8KqWHUIEiO4zEWQzUI0aqR1uoSBgBOQ40NnGEgg+OhrQVvs9vHUTVaX2l2pUqJQKlbT8v8AIZqnVpiPtMqXsSFhStv6tuHFEkHITx1QobTnMDJ07fGV8H8LG2rtat/Wi0LmrFBuliW1OnUOrbVR5D4kqcJDv6miUBJ2+7B44J6Nu8L8NhHdRqtM1KXe82kVBbbKFR4NNS+n00IDalKG4EklKTvJ4Gc/foK+oLMAOYVuK/M0i0P8O1+1ey67O20X4qc/XqlGqMGqqiJaMZTbiVLBZ3kr3JSQBuTzjPSg/D37e7J0Z75KLDui9qg1WqJVIjTNKq8JuK+4VvAOOpaS64shCQD8ZSonnHRrYHVgJgzmVXcDpLoCn8TPUiZrNfsqmUcXTU5Po72mVqf3qdZbUhJW6gLUUjJSOSAcA9Nf8T/T21JumHa9cmsVcMKjO0SWw6uMpSnQ39Y045sbSlXqYQ4rgKRkke7joySGmA50xv8AaTVdJ0duGoA0Pbccs+LcyfyJyWysSUwg1/DKlL9ySB5Byr56SP4u2kFuwuyTSPUy20hMqo1eSJSYyW/SQ44ytav0p3b1LbJwonzn5PS6tn3nnyWxMs6JaZ29bWoLtsxLrg16q0hthTs+m7XobLi32RmO+FEucOFKjsSQQQAcdetGpOkdSg6jafQbPVEjM0m2nXt+9YU63vUEFWUnKjjn4PnjwG2HJmWELgn0/aYgk6L3veBdk0q3D9TCUlElTKSWmN2duc8/B+Mcfy6JbU7KdcLhWlcmmeggn9a0KAx58r2D/wDB1ff1tXTDzmQU9Jb1B8gj97fuzS663d1K0kuTUSg02ozWwluRVn1ei0pW4NtEtIV7llKggEjdjHGRl80H8NvQO19L9Q9a6jdFyXhJ09rr1vVO37VpiYLj89p6O262w496yilJlJO8IGQlWBx1GvXLaNS8GNfpDUxRt5qq6vwq+1N+3l2lYxlwaqzkCrsVNb804GCFeoS2pB49m1A/frAfdX+GlqZotLkViRSPWpTSvdXqU2tcUZPH1DB97BP+IApJ8Z89bTfhiR9R+4+IgPXqUKeex/b5enoZn2n6HakVmoijW9ZtQqb5OUqpbBebIOTn1EjbjAPkjx0fo7BtQ4lv/wBodTLvtq0oLLikvu1qancynJwsYIQoK2kjC/t9+ug16KoYnaRaGYkY3lTVNT/wre2T6aTdt3VXV6ttpC3adS0ejTg4CcozwFDj5K/PQBeP402oFYhTLB0Holr6V0BnY4XIjYMx1oEpWG1lO0OBKycBOTyB0OGt3fyj8z/H6/KOWsqMgZPv8ZjbXjX6+dW7vdr9e1LrFwIWncmRVJK3VIzkbeQPH2xxnHPS6lT5b6ktDetR8ISCf93RZVRpTiUqpA83Mk06iSh6a5cVLSnlBLbkl0NoJzjnJyf6Dq5kS6nS0mMxdFJaSFbFMRlLQncPkj0xk/uck9YraeBDK55Mq1yLhiqcc+p9b0zhSorwWUEfceR/s670u8qnCc9ZqTyjxuTuH28HPRCztMKwjoupDTGxKniQRweRg9GNFvKBcW1iQ416vj1ivBH8x/8AQ9ODAxD19xG925X+zb10K06uVYmUW43UBEd1ccx0SuEtOK9dJbCTkoK8oIJSfURt3dEnfLp3XqBozTpMy0pNMg0+qj6MTWGKch4ONqS4IlPZW5hhtaUJXKU44XXFfqIA6KSjZxMvaO2DZ+oWsNAoN/s1c25KmtNVJVCdbbltsrUG8tKdBbC96043Ajz0w/xGezS3exju0rWhGn14VK4bWmwWptFrlVYMeRJbWPchxG1I3tvsuNkgAHAI89KYby0NviKC1Zm9IZJc5G0LbPI4488fHV/JpbEpv1S0FOrP6gnCh8HouRGnymVC7cl02W1Pjy3GZMYn0pUdJS62PCgFDnBBII+xPwevikXNV7WqUasWzhcqEsONue5vKQQfTO3G5vge0+PjHSXQGGCGmo9K/wAUydppQ6jFo+l02ZU6xNcqElmsVQCJEeWlKVJjpbbC/SOzO1RyCSAeuNj/AIoWslWhvaR6gW5CrVqVgpgVGhlTypUxghYG2UpRc9UIXsCs5OADnpQr8u8X4WG1Cbg0z0HqVL/D6siwLC+rfi0eiOxpa5DCmpEB2RLec3PNHlKsOIwrlJKSM/HSj/4JV/f+O7//AKAdS6xWSDN+9vM/d/PbLWNP4VwxolaixBbZRUalbanyt2GwtWxsKewEPKTwrKPPqJ4ycdZV0e1cm2xeVMlO3VJi0ViQVPtMrWpspI59g/vcDB+4HQMMnI95h0sXTf3ie1vaj3J2P3ldti7styTJNTeaVQ6omSgoWXW29ocwP8SXgrI87sfHXx272lYNraKK0ctvVGnXlHpM16ny5sFadjD6lbnGFbFK2lPqcjO7n4PXynUI6s6gbAg5nSrICgGA3bf3QWpeVNlWHo3airPg2/UJ7NVVX1oU1BSzubaWpxRKEhx71HFKKjsajPEnIHWjKZbuiGtTEyyrB7vqbdMqRFccfj0mVTpTgaUNq1BDeClAzwTnGRknrsUfZSkMbNz6zn9R1bKRpmV+ySKL+70daWdIam+q1JM1upSbmXGS6mfPZUpgobaSpAAd3Oqzu8NA8ZPR/wBwHcFY/Z5f6tKLmqdBYkzoxqyZVFKnlP8AqKVytpZ2suZSSQpSsDkZ8dMt6bS51fd2/KKNoI+IkDsz/Ekpde7maVpHJuePV4FzYaVEcCVJW4lClfw3EDCFJKSMgkKyBz8eif06XaMJMKQalS3lArhurCV09KUqBKPncVbMg+04JH7ACurC9hGpkrvAK97R1BbjOT9L7njNfUEhCn2iSFA425OQk+RyMfzHIypqk9qBArUuTqI5IeqUdCi6KodzgIB/SScbeOAMDqfrbXZQQdpb9nVVqxBG8UdWnUm26UmZca2yEsh5xqTudWrJ92EhJJIJz7QRxjjPV5ddd1j0Hu3TzVE6SQZFRgXy3ZtMpdz1F2P9E/IjJc3pbQVNpOHEpTuyAscpwnHW9CLNfiZwN4z7QNWnwsZP6TWjk6/rsuSLKu5+Qae6xJU+7GdKlR1t7QhCnMcBW7+4B48+T1TR7v08hTK6zphBm1iqTWGUyIER1DUCM2wVp9T1yCN5U5hRSHVEgcDz0/JsBdvuzm7JhV5/SD12XrEplKrV1a8VZ+fTaCEyPpII9OnuM+mHV7hnc5tOAfVUR87BzgP7DO5Ok9zOiKa1OfQ1JoM6VDk0hg7Q20pTjjRUB4C0HAQTg7ScY56RcTjV22+kOsDOkR+0XV+yrc05a1DuCYql0WexFe3O+36cPBaEleOByAnI/wAQ+Ol13IaracaEWfI1jpC/rqLBgssyZVEQh96QWnQxkLyEq2kYKjnxgdJTzEZjLToBAmWtUbg0j73ewVm/6NYaYL9OqSo8BlUf1foZyFICltkc7P4g5OPJBx0G69d4GtNXfdpNw6RyKOxTqm5UoqrhaDz0RRSG0+mfgpAVtAA2+oSCfPXSWr/IXQzbjMGplqIJH/cU9M1SrVQrS69XqrLbA2u/UuKGEt+VKVu8e05/b561/wBrfb5dmrtum5tZIr8K3kpQ9Dtd5o+vXVk7krltHBEbG1SWVHKwoFeE4QdNIRgyjjiPvt8mD3mwIj7jFRiMhD7nqwyEMBSUNpHAKNvkEYHI/f8AYdfVg1mkUi8KYv1G56XIUhLhYfUtLiUONL2+oeQCEqGeTncefPUz49/WJTJjTfrNuTUsPme3TY4U48j6lZdDatqi2gkcJKjhGfGfPnpV6va/Via5ULG08rqPRWtv6uWyNhfWncNrSiCU+1agpQODkY8ZI6tI1D47RuNRwYj50OFOgOUWrBE1hxByHEoW2ofOAAB4IAwelDH0Z0td1Cc1BpNswahOjNKZaU8N60Ejf71g4UkAgpSSDng+Okmwqp3lFQOryzjcPbpa9zzlOMfUU15zccRcYyPIDajwc4484UOkXJ/yO6WXU3Z11VusXN+Z1RhVxXFAzHSzAYf9RuJBb3EBQWgLU5uJUtJGfbjpi2kqSsuq12sKnM0bpxrbovqHBFCoUJ230wW/VE+iPPVxp1lOAW3IKgmUh5SedyQpvck5PI6rNWNPr71cpM+t2nf1FvmxYSkKVRLFfUajPKlDDM6OsJeShKsANhO35WVfpAVW6WAt/HtFdR0RUFqhx29Ji6s2XZNJ1ZveJrPGmU+Y7JXBNAnfUNx40QxW1b0I2ZDnrIKNyU5+wA6OOwVjSvTS4q3VmrojwqzLQGXVUqQ4qMmMoqTtW4ptv0ypRCPeMccHJx10rrgKyueZy0GXxiawum+7Ssynxn6jXo0GMhxJJQpSnZRSCcJQPdgkjj58kgdLO5u5+v1+4W5FGpLCYMdW/wBCYoOOPjke4A+3I8AZx8k9QFjWARzOj0vR/wCVln2X9T/UZenWqU3U6WiRRaS3S4zSdkhbLBR6XIyEH9K1HJ4TgjHIGeeV7Wbp1P1SpN9v28ipVC2323qbVZycPIwQVJC0HdsUoH2kgeePnqg2Fm1jac56fBJqznEx932dpV56pd3tY19p9CqRot41hqXINLDcj8oJDTaw6VuJWUgp3bgk5Bx5HVn+J/DsqT2T9tUddVR+Yts1hpxxL4QlK0raSd63E/pyngJ+D/Lq8OH3EWABpENexNyk2n2VX47a1aqUekINPnufmLqVBKlxCHfScA9yN6V7SQD8YBGTB/FauiBX/wAKzQqOijJju/mqVmQPEkGI/tWT4yoEcft0KL5iZjHLD5zH/ZFUaLQHrliVSjynapV26fDpiw3lO9VRjqcO5Q8hLYxgg+4+eevXnUCu1W/tRKIzTaZMVLXZ09gNxGFOqLicpShKUZIO7PznJ69/yOffE91HaDPaPWrAq3Zvpzb+nlTmT4FNpilNT52TMUp1YU8y6spCiW30OpAOQAcDjHRzbln3tc0Z2ZRqNNkx4ySH5Ib2NoH29RWEAnwMnyrqP7Rqa7Gnc5lH2fenTsxeDVLhORoTqbgbKJMx4uy220lLrzgIHpjIG0NgJSPBwgn2k5L10W10q1aQ5p/Wqm43U96pLbqFlKatkZWpwpwFS9qfcTkuJTn9QOZehs02GpuD+vvaO+0atVQuXt+YjqoN21KA8yguFcxaAtmDAQXXljAKSdo4BGOjK19Z7R1BcYot2REuTIaiNjytslglJSpKfAWCCQUng/KT10WwG8p3nLU5Hmid7k+0PSq1rdq2vOkGpTVgKpyAudLgoWICQpQRl6M2CpskuAFbQPnOxOM9eRn4hv4evdbaF0y6hNqtZnyFFRbpteneq3KSlWP80mFXpOj4CFlKx4JJ46r6e1VOsj+viPgYBQthe/b4/wBjt6zClata8qLVHaFX7dnQJjC9r0SY0ppbR+xSRkf+/qTRdIL6u9t6VRaStTEdJW9IWQhtoA4OVqwPPwOeukQWma1UZzCXT7t1jXTc0mkybwbdpdKYMypVeOktsMMjAISXAkrWpRCEghKSTnOOo170NFPnuUq0KMmixQPTSyy8VLUPIK30rIcJB/ZPOAOOhWvUxHYfr/U3xMY9TKak6cSJzX0zqVJ3HeptGQlRA+w+f3/fq4d0BqL0X6xtSQ2nIUoKKj4+RnPTTWBFG0AyqlaP12MShJWo5CsZKiTzjzz1VTrQrweSmtRx7nCpUhxJBbTj/EBnzjGcjoGrMYtgPEjPaeX8iZApjNsTHXqqlpyJEbRueeDqiGiED3e/Ht+Dxjz1UxqnKhPbmXSgJOCAef36WcrDGDsIxbI1LDpTCnvYRgp/hqJKs+cn4P8ALrXtCA7lu0m+kW7SbPjVq06GifVHm2HUVapsx3ELZdR7i1g5c9VSUpWVoBVu3gilTkZklyaSGmLak59K28z6fsUkpPnJH9PsQCB+3VbdeoF6XhWGazeV5Vety4yEstSqzNdlutITylCVuKUQkEk4zjk9Ls2OZUgGJNp0mKzNaVHAS2/h1ASSMA54/mFZH9OjWntsmG2p1XqBzKvV/QR9xwP5+R0YM886yoDTn/1XKypXtSo7Sr+X36prlpB+rV9VCciS2chbDqSlST8hSTyP646FiM6Z5M8mULSm1OHJBSc+1Y5H+zrUPYHV9I4Nfi3JSorLeoVBRNeiU6qRw63XQ4ztYZZeKgGHG3CSTtKlJUcHI6XYMjEJ8hdpr7SH8Rys2ZqZE7d9SbDlLuuksttVOoss+mxPcdUcLabGdzR3ADcQSMfIydA/8LdP/k3P/sv/AO/1IyhYgjfaZB1t1qunXW5jYVyaSWlVoFaW4ylioGUlxhvd8OIfGVJTj34BJRnA46yje1n9rVt39XLEpHa1FlmlKR9RJYuaoxDleSkFKlO5OBngkdTnp7C2Ff8AISiq5VXYRldtPe1afalbEq3dJNC1U9qbKMqQ1KuNyQVKASAoLVGUf7mMY8D9+iTRHvTtzSD87qlmaTyUt3nWnqvLiG4A6G5ChucLaVQUBCMY9uT8c9Q2/ZzPq833sZ29PrKFvXOfSbM7PaVpRZEStVDVRNJNbrjjsqo0s04uxVuykpW8CgIKFIS2tDKR84eUf9L1A7+9XND+2zt1qc3tm06tmgXfdiDb7NZolHTDXGYWgF5RWlCT+htKQM+cH46uqQHBM57sxcr2M46K6EWD2qdsVtVGl1Chy4lIiP1e5JZ/MWXqj/BddDTzKFFtwhRDYUnHCEnkE9eeneT35aZ65ak0rXLTPRpqhtt0aPTZlHnRY7rMeWhSlFxkYIUkoUgblp3HHI6mqS13zZx6Z9/CXAVvnTPjtP7w9Vb07k7OZoqZUuou1Zt76Jr0YrTyUAuOJIQEIx6aF8fOB9+vdyyoNdh6bQ9VJF4RXUT4yHEvNRVBsMqUhwNqQeSCN48cFf7Z6X1KANqXtC0hRphNTFU2poqlTs+GGJ7TjCajFlkrZLfChszn+6pePCgr58HoH1s0ssfXmyqk7UYr8cl4xVTI5SmREUlwpWEkghSVBJIyD8cZ6mfBQEjaEhZTqXmJmwO3zTjSyxqVOuiKKhXLlt4W7KIT6jtXkGV9QtZcUAEcIA8pSBgAHaOqrvxtruQvvQqvVW1IcSjtorFOqkFNGksKly/Tf3zll19pSWnGW2myhQxuUDhJ/vU1susA/h+UnbVzmWMmBc1Sq1Pp1z1g1hEqZsl0GEPp4UtAYyFr3HLit3uO87SfCEjjoyYtNU9xqXUAhj045jpiwFFDQazvKDjGRwfAA+MdStYMAgeoxNwM4BmMPxc9Ra1D0hRpfbEJLTMMQZ0p6O6pkoS+p9pCTjGQVsq4SMjbyRnnJnYp38Xd2xwqtSm2WJtJjJkVKJSi1s+sqDqGwkOOAZwGo5IyNqfcPKujFWurHrHVgaiJKvv8QfWPV/tJd0rvGsKqc2XPdenz5w3PJj+qFsIQ58hPvHwocDkeCO5+9LT4dg9u6AUG0J6lGKINXcmyMrclSVOPNvsqCccKb3qCuMYQB/e6I077HvmC25OPlKz8NTXWsRajVe3isTJD9Nr8eSqNDW4S1GcYjvOrUgYwkqIQFH52j5HPsbv071WolJh6iaeQKomt0thcZiY0EpCQlBK9qd3KkDB9ySFHI+R0ROhmPvgzXAOAPe4iFvb8Pntv0510TqFS6cv8jgRY06HakxHrRGpanHdzqj+pwIDSS2hWUpVkneQkB1SpSkVOpR1vyHZLzAKlbtiASkq9pHII2rOf+T89M161GYt86uZyakOUmo0uOpbH1D6FsrcUlS17gCMpUfjhXnzgfv0ub97qbD7c5FN1AvyLNagUVbz8530w6WWVr9FLm1HKgp0JwlOVBJ5+3Siuo6ffeEnqIXam9yMrWAGba9OMaLVcyy8n+F64cJXtA8pQAfB5JHP26XNSqsGnKE+dHWkvulKltOrH25PnnKwftz+3U1gLE57yyvyjE5SJlCtSkm5ao4/FpkVlct131C4pCEAr3AAZJwM/0H8uoGg9pUrUefRdRrqoP5XCrm6QlEN4tvohqaCoinFt/qdIXvUDuCd4Tk4PTul6c2kt2wff4xPU3+DjB3yP7/KEHcLoFV7atGQqnahSWaRLqQhy3GmEonqYWwVbW5CCAlS1qSlSyjOzOCCc9Zu7vdbdO+0/SCNctYsOBMV6op1ItpuODEU+EFaEKyClLKRvUrjJHHJOQooVYUoeff6SqlvF/wBrCZAt+7burGLnuhEGJVpTqpS00Rr6dmMpSiQltIPtCc4AScDjHTasfue1Ituux63MqZqEyM0ptqqurWxUmm1JKVJRNbIewUkjCypP7decDJUcGfReFqrGrkfrHdpz3QM9xM+Dozq5DbvqJVAYzFFvSK0uqgFPCYdYbRuQrO3/AEyAMDlXz1c6Adu/aZcl83DbGgtIuKxLybZLM+1a+/8AmcJWHAnY3JSf0lxWMKH97njqW6otSagfKfxHeQ20BbfEAww/A9v3i71on27Yd8JtLXq1DBRRYRXKn010KkU9DSSoM+wEOt7AcAcp4A246Yem2ldH1ar7r9B0/Q9Z8SJFmQmQppp/HpKckOrJIVyVBO0rUCG/B4J6PTVsleknPofX5/ScbqOqcEDgCOOzJFGREp8C3o7UOBMKW2W4qNiUDPPxkjg8cD9gOuN/UOjzLtqdMptNbhGO68r02iSgpSTgc/OEq5/b9+gNh0lvT2fziAoLfOJ6uXjcN+UGNamimo8ewLgW8tMi4qnTzNVIaSvJVGcSFGOpCMnZ6Z3+PUTnHQPqTp1X7yv+3e3LuB/KVXPbFbYNEdpTCTb9dfkbHkIciFG6L9Snbu2gtncQpDXKuutTpQbciKdCrYaNTsetDQmu6S3bodcSpcKcqrpRVAyyfSpk9zchEcISSlcfelRbWhRUndtUMJCja/iRdk+ocLsUocywq7M+ksiTHluBDzbbr7SwWVEJ3JQE5eQQM7sA9BWzFjq5B3gOoUhe3aeXtiX5/YvVK22Jt3SI06JVYyEJluLfStxTqW+UFpaVEBXGSADg/HXvR3T025u3Htxr9U0pvWnRKpMhvwGaxVYSn1Q5BZWptWxGErSNi08p8r3fGOmoNTbzOoACgiYG/D3vCqVbtIsWsz57sh1UR5Ljz/63AJL3KiB7lf6x5Pk5PW3LViNXJ221GkLjtvMy0SUrYe5S4CBuB8eR1zetYlHxH0oBYInEyE12s1C0ZNSW7WqVTE1YydmXJcLaVektw/8AGtoAO8f6RPBwsZVXpEiNLbZUotrcy4xHYWUBpSRuDhWOdwxkY8EcH56gvRqitg77/WdHo2FiNS3b9DNRdvXcRU9QLVqdmLr7kO5IEdhyVV48faqUwHkEujGNqyAptac4O/ckeR0S6jzE3DrNU6Bc9rw4tCh2ua6xc0BahPZfafKXWVN/pcb9IoWknnII+RjpAhwH9ROUV0E1nsYtbY1sXq+9cGkFsV6FVqWiIw9Jn1qAtf1LLpC2yG1EbiCgHDnggeemBPvGe7Zc+J3CRYV3W8W/Wn1RUNCZCRnlb0bht3BOd7ZQ6PjPnqta2xrX70jNozpbj3vEB3E/hXWhqBT4t8ad0ik1UtwnakxblZUp1r0WgVKciyVhLiUpSQfRe4+Mr681NddCLot+C7dEirfX0SkuJirjObWDTVnKghLSPZtPOC3++QOq+kvBUDsePgfT5TOoqJJccjn4/H5+v4yN2sUSReFoXbTbSpUydVJs2mpQxFdYYU4je6AkuPIUjZuAz7c8DHSWvGMGatJalMfxEvOtutqVuKFhRyArGD4+wHVtJ8z/AD/YRJ2YfL95QwK09SJ6G1ub2xykEbi398Z8/wAj0f2dWENvfUJkqdZeGWw8ngZOMYHxj46cYNi9xJtxW5TqopdzURRbATlyKrlKQfbkH55H8/59DM+mSGiph5CVhA5Kznj9usExTLPSyvW3Yt1MzLotuA7BfU21OeXFD7zTQXuJa5BB4BIBG4JCSQCeh7uH7ZLciWTE7i9H2Hotp1ic7CVSJ60+vTpCApRSCOFNqSkqGP0nKfGD1PcuGDdjt7995XSx3BiTqFfkzFtpqRbDkdtLSXmmwhZA8bikDcf9Y5P3PR1229xd26C6mQb+txCZSY+9iZSnVFLNSiuJKH4zn+q42SM/BwfgdYp3xDZQRgy41WsOm2xdbkO2HS/RpTTVQpTkrh1yG+2HWS4PhwIVtUPG5JI4I6W1RhtpkHnySSf+rpzierORPqkyirdAUAfRCnkDxn25Un+oGf5j9+iaiVYOsrZfVnB3AjIUf2PQrDI2jR7U9X9OdHdc6NqvqzQqnWaLRFGSIlLaYe2yE8tOOMP4S82kgkoC0KztIV7cGR3sd2FY7r9Vpl+1Ok+gliTITT5DgS2/9Gtzey04lHtyjKgOSQlQBKiNx+fs+y3s+2l+0XIwqaV3Odzvkcdueex4Bl6XqvSmgck5/D4xLs5koAfQnd8fvn9//p56lUpxyDIamU991h5tQUh5o4UDngj9weu985HibR0N1ctnuVtZiyteqfO/tXS2UN0XUSlO+jUUbc+kHFowohJ8E5I8YI6OP+D1W/8A7LnUX/2s9/8AD0oEbiR2DwjuO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3014" name="AutoShape 6" descr="data:image/jpeg;base64,/9j/4QDbRXhpZgAASUkqAAgAAAAIABIBAwABAAAAAQAAABoBBQABAAAAbgAAABsBBQABAAAAdgAAACgBAwABAAAAAgAAADEBAgATAAAAfgAAADIBAgAUAAAAkQAAABMCAwABAAAAAQAAAGmHBAABAAAApQAAAAAAAABkAAAAAQAAAGQAAAABAAAAQUNEU2VlIFVsdGltYXRlIDEwADIwMTY6MTE6MTMgMTE6NTE6NDYAAwCQkgIABAAAADY4NgACoAQAAQAAAFgCAAADoAQAAQAAAN8BAAAAAAAAAAAAAP/AABEIAd8CWAMBIQACEQEDEQH/2wCEAAIBAQEBAQIBAQECAgICAwUDAwICAwYEBAMFBwYHBwcGBwYICQsJCAgKCAYHCg0KCgsMDA0MBwkODw4MDwsMDAwBAwMDBAMECAQECBIMCgwSEhISEhISEhISEhISEhISEhISEhISEhISEhISEhISEhISEhISEhISEhISEhISEhISEv/EAMkAAAIDAQEBAQEBAAAAAAAAAAYHBAUIAwkCAQAKEAABAwMDAwMCBAMDBgYOAhMBAgMEBQYRBxIhAAgxEyJBFFEJFTJhI3GBFkJSFyQzYpGhGENygrHRCiVTVFVWV5KTlJXB0tPwNFhjouHxRHODliY1o6TiGTels9QBAAMBAQEBAQAAAAAAAAAAAAIDBAEFAAYHEQACAgEDAgQDCAICAgIDAQABAgADERIhMQRBEyJR8GFxgQUykaGxwdHhFCNC8TNSFWJDRKKy/9oADAMBAAIRAxEAPwAcpXcndmvV40+1LdKTOnNuJZpsGCyhsNpUS4C4d+ThR8HA5HV9bmkfc7cl7IlaiVic7TChSFl99cgMYIShISVJRnBSACORnAJHNF1q1HQeZw61e4CxPu94VVPQliyXfz9+ioTFX6bbi2GEJLKgc5yMlOcc54zx0ZQoFqU6kC26NDnuB5aEKfZLXpN7xlA3ZBCjyeCf+nrnsXsI2nQBrrBwYCXRXdNLfcciUK5ZC5pSWAlp/eqMnJ3gnaUElRKtuSDjHB6BLlqFJhqhiDfNzzH9xW3JqqwUhShg5baTtSnzzn5xnq1bCowd5N4ascjaUxXXojv5ii75TiFlRUYraUgD7FROfgdC91XBElbEVCtXJLLLgUEMMOKGQcghZSlOQfBx4+T0SDUZ6x1UbiQ4V91WlOuTqRYdTkrca2omTP4ikJBVgfoAwM42nPx1STtUtU2nmYybfeSkqUsgqLZd/YqTg4GR7enCte5klnUWEYRYSaf6oamSi3GlvyYiEbdkJT7yCoeNwKjyPdyPHg56Ipeq9y0tQhm4ZjjyNy/SceeVweOVE5yR+/P26W9ag4EfVY7rk8yuGrF2TyI0VMRSnMI2MpdXnbxgBSh43YPn4z8dcBeGoMhbhmyZfsXuX6SEtpx/iUSCc/vnHXtCCbi1jKu8LrqUSKsVRpxSXuULdcCt/wDLjgdCn1kWo7ahUWUlGd3qMuqOz9ynGOqKxtkTmdZu2GnxOpVNCDUKXU0+sAHSw5wlac/3SeCR+/79R5FvVSfOS1SIjrhKCtTiCCjbtyckcDj4z/TpgbbecwKaz5d5a0ChiKuRGq8YxvYkKcfyFJKxwQMnBBGPHz1Ln0p2WHmqXcCm1IR7fVbJS6R8ep8D/wB/Qk75lwewAhRifsWmVSPBj1ORHjufwx66FKKVI85PHgjjjHVxRJ1YlRFMUl1SREV7o6sYIPx/7x0psGUIzMMA7z9fpk1x0Px2UZUTlt5akOA+chWMHj4HRdZmnt93jHbgxrek1ZzOWQy2pw7RjnOAnoHYERvT9Oa7C3Yy7rHb5fc6osj+yLkCQpakhLrze53AwE7ASTj+WeoT/a1qpPqJpoozYQj3LUlKyU/YAEYGcH79eV9Im39ILTqEH632z6l09LaXbWeUXEbwyZaA/txnKmwoLR8fqA/6wlFjQqRPW1Vq3KU6hxLpXNjlbTBQf0j7/wC3n46aXyu0ip6Z6WJcSXU6ouXEkbavIMhI5WIu1J+TzjdtAJxj+XUGuSafNVvap70wIwn60xlpUTjB+eB/97rFIzmOuNr0eF3k60tGL/u9tTcYPwqU4yr6qqyYrqW2BwEgOAbNxHJ5IPPRpbfZ1qg7SF0ayNSDLiPYaSPR3LawrwMKJAPPnHnx1jWqO0oqobGc4Mv76/Cn1bsdqku1TVmDBeqDexbctpbTQdzktIdyd6sY58Z+/VP/AP027ybkfXVHVSjx45T6rhMlZcynkEEJUVefCQSeOOi8bIziZ/iaTpzxAKVoemxq2aJ/lDkN+urdKZbWFh0KT4wCTkhX6SAR889HrvYtX7spMdqi3HWNgQlxhmZFCPCSrhKiD45HzgdAbtLcRh6UFNmOIIxu0N+aoN0m7alVXjhQcYhL454GBuz8/wCzofndsmpNMrz9AFziNMSAgtvJeaWy3kY3II3J4IwMc563xwe0H/Dx91oc6PdiWvup12Go0W5X2o6QofmDoeQG0pwnGFfB4GCPn9+jvVLsN1wstRrT2qFYly6K44mM8tQaKMp2r9Je4bVKHG3OefnpZtVmxpjf8d0Q+czMl2W1e9+SW5twXPVKjLKypuRMeStWccpV4J+D9/P36t7W7GtZ7kjLn0iyK/UC+3ubXGjHYlOMkgEHcMccf/f6cLFQY4kprtJwRv8AGfM/t6ua3UflV202cyhsLjLEpl4BlX7gjCVAnx+56m6f9nV36hIfdsWiVKe2j2vPRIhTHC/tuUoDPjxng9e8UcgQj0rMvmeX7X4fGrNMpb1Z/s7NRGbyQphKH1E5AIQlDhV8jgD9/HPRpH/DK1cYeCqtbUJS0oDrbUx9Da1Y545wojBGD+3PQtd2E1ejBJYvn6QNtrRmoSryFqRjGhyHJAj7Z7exKFg4CTs3gEnI2gEk+M9aUsTsttmbS4iqt3D2/AqDhUmXTXCnfHdKikp2rcQvPHykH9h1Pa+d8Szp6ggwCJ2ToFprpLVW4d0Uao3U2psyc06YIDaU71YOxadyskeQopJ8Hp2aYytOKbBRVrN0CfiLLqo5baqDAdUsA8HJKuQM8kZ6RYjkZDY+koVxnBGfrCqr6g3RPoL1Fg6YXGtKkh4oi1uO3tBJBTk48kEHIx5/brA9vXoNDu+iJLqFuV9pqoTVxFwUvIYlxlO8hSVoJAwRwf0EKyeOj6ZMKy6gfpF3ku6NjGPjNz2Xbd9Vm0ZLlt2HVmYrkt0tKqdQS842pPs9NzbgJwBg4J+/z0F93+jd2akaD1m3rj05qUmc9AcDSqW3GdZiPoTvDikKwtXjA2q3fYHoFco4y36yhqwyHA7TzA7dYqIt7yqXe1InMpeSC0ytpwqQpW3lLY55Unbwk8n78deiNnTHbAq8u2HdIl0Ztynhl2A3T0x1qS6gB7j+J7d37DO4EEcjq2/U3lBktapX5yBk4HEC9TO1y3a2iu3VpXFkMVadSkQ/pZ/+iYbLjeSVFjICd2B7vnBOOOi7t1p8akWSvUG5jbTVKefbUpqaNjEZTs9xltbjTaUo3j0FneU/sTz7ZLXJG+x4ldKAHnyw5qF8Wk5RokqpWVTZ5mBEkRYtLZWmMoZISHEqG4Hgg5VkY8E46SN92jaCrzkXHb89toV52KqTJkRmVNkl1AdRuWPCuBj1Mk4OOhRHUHJJ+sOxqyRjH0H8xhxdEbUupioPad2KxHVSZ5juPU+CHVrSEpSpOENEYG8Z8g5A/kidUuwkanW7cOrNhakxkPvNLW1DlNiOiT6W0LQpaEoCMjbgFAwQd3+Lp3TuE3Y5Mm6qprdgMekxa9cku2H3mGrjfZDmwrRDWr+6ArCiODgg8+OOtM9o1kytcqVJ1Hkdx7tBmMSkR5SKe4W6vKd2gNkLWhSXEenwACn/AEZBHAJruwFyRmc/pw+vUpwIGX72tahUTVKPOv1iVW7Xanrky6lHlF10Mod2lDhyFBTiSnChkYVlJ4617pjpDo3obZCazP05tqjwawj0CX4qpT7yg1vLaUuKcWtePJTtBCCogY6h6y0+VEOM/t9J1egoQK1lgzj95Vaz9g/bzetvOVG24ItGUttcgVmIypbT7wQXFNONuOZCce8FA8A/dIOF9dtAb80cnB2vU9MmnKz6NWioUqO6ndhJzt9pUOdqueej6TqXsGm0YPzkvU9OqNrqO36R76Rds/axXbQpF4XLeNdZcFPXPnMTS2YbPpuemUhbe1QAO0qB8JUMEkEA4rvYLXqxbdbm6QXakPx21MfktQltPqcASfclaCCkq2kIKs5zzjnrbrzW3mGRxtCo6ZXTKnB+MptCOzyxFKXb+r18XFTbrhNFEmhwGklDSVpzkOMqWvBBQnKwj3LwBxnolvDsE09r9qSLghayP281TFiKpciKHELIGUFQJSSAojJJzuVjk46Z4h1cbRYrGnGZnm3dEdUKZUHpVYbo7UdEhcdqdUJrJakOJI3bVkZwAAfbz+w8dFULRu6LLLdUNRpMpxyR64co9SZcW4OTtdyRvGVcJ+wxz0xt9hGV5X70DtRHdYb1uBl+fZ89uNDUUw3Y1KMRttKiCfaEDB4B56rv7Japf961L/0av/h6aAABIjqZi3EbcG6LCs28anZehWndMekwoKVxJNNkuLkNynB+oZOVgHZ+nnI3cDI61hohcEy7LOteLVWqtS1PBmLMbqisy2FOI2htagMb1cKJIGArjCuuZdSXKsxyZXXaFDIowO3pIFR7weyapatP9r8nV+dEqkGWtj1URVMQzJSSVMiYBgqCgR7vaVDG7PWXu4HvjpdNqtRsKxWiKQuYfTuB+O4iWpvPIHuynIHuIHx7QB5rrozJ7LNBGe8zvb1y1PVXUhj09Q1U5O9ttk/V7XFJSoEEBXt3EEnB8kkAc460YwmyXVM0tNXMamQhtSdyUJcUPlX8+eD1t64wBN6ZgAdfMqapqDYluqU3Aq8LHkoS6nar3EFSjyCP2HnGP5VT2q1kPRWnId8IZbG9AQy4tSN2eAMef26xa2O5jf8AIpU8ysq2pdpUdpLMdiTPS+sAhxYbRyeTzuOQP9vUGbfMRNQDtJYhR85HqFBcWnxzuUP+jjpgQ8yY9X077EyuRfU/KY1VQ+tmVvQ6hKU5JGCNwPGfJ/lj79M6x9WNJ7VhR3VwFViS4oOONOw3pBSeMfKeE7ccKxz+3Q21lhgQ6L1UeaGM7u/iURlmgW5pfUZLCtvptMQmovp5HuCvapQxj4VyMdDk/Xa+LgLv5bpN73U+5Uh9AStWDuC0IxkEYxnJGOp06UJ5i0obqrGbSqQKue49R7jjRoK7OoUWQsBslh1RU4CP0gK4B5+OerDTrt+1cr8D6hFLorC5KCtJdrcSPsBVgBSFuA+AeMZ5z1YulFwDILq7rmyw/OWEzS06bLTAuB+myPUJA9CQl8jyFf6JS04+wOOeQejK2dKYbe6NNuOFTVPsfUMCA7FeDrR2pJWVSEemvKh7CN2MngJOBLEnMWvRk+VdvjO9ydu9NplDkLg6keq4y2S1HMuApvcCSRvEs7RgH3YUePknoMj2y/SK96MOTKnMtvtNKmQnxIaQpfPprVjbnGfGcDkE9eyWXeNbpRWcqMmOew7doVFrDUKXppayo8l0srqUtM6ehpY5wQ2lzYsjAxgZOOi9+t0misqhx7U02iMYWpCG0VKCuSlPJUP8yPjgn3YGekBtW+/5S/8AxxWcDEm21cVqpZddr9uWQy6pSW9pMiUQkqwPc5GSUe4lOB5I+/HV1RZug9fq8WiwHopceWER4xqT7LK15UAAEtoO07TxuH6Tnwesw3abpxBG55toMXIkzreddNMnAqpsWpKZdfAChhtSXnDtOPJKPjJ+wxqHqNVrNrFIocqybrpL9YWgxhMqzjSAgqSNxCd61JJ4BwPn+hAg4UmZpIy2Je9y9m2vS7ypDEaTVHYMy31T3GJctyQhx9EhsFSiFEqOw4wdw89Zyt+ZcNc13uPTel02RNp7D38CIkYbiqCjjxgISQT8f0HjoKCbKcsZ7rUFdoFY7xgWTovUa/DTWq1Mo9uvx3/pXaTVam4JAVu9gLaUKwpWMhKiOOnDZ2kNo2RIXV51m0evy2mspTKnF4shBxltv2fcZPPJH7dBY3/qY3p1yD4xwZdJo1Uv6uLqtcjy7ej0sKbER1tK24aVIyEqQlSjv3EE4ITjA+OmXCsOzpLLlKkyqrAcIc+m/K4cr/OnCQslZSVKClKOVEA+D+/SvG04GRn5/wBRzUrk84+UI4j+m1duN2BqVErM2U9K2/ST6a6XAVBILe4hG4KI3BQAV+nB6VHenrXodpRp49WrZ06qNPvB+SKc3JU1KZaHvKv9E4UpUkoSf6nPPAIrVZZaMHA+cHx0qrO2/wAoi9IYdnXTedsC87CTUF12oIeWtEhxbYSoZy40AEcr4IwkfzzxtWNcGnTlHiwrrvWDJQW2w9Cl0+Q8wHvA9NKVHaBngc4x+3R9V4gwU9/jF9N4W6vsPfpKet06oqDTGn1+U6lobcSja8p2IUhDpUpwNncAkkkcDnbjx0r9SdH7dr7iruuS4LSfqklbT7kkz3A+4EjJ8pG5OE4IwCMYGAM9JSxs8HP0jyi42Ix9YQxLpuCzKFHZtC56DR2pPvbRSqz7V+moYKfUSATuTkAH+7j46E9adWJV8UmvM2g4ZlzMulcario72nnGGUOOJWlSFNup2L8gpI24+3VNKknJ5k15GjA47bxGdj4sK9db39T9X4rbzcJtmUiOiA7JbU842Sna22jlYxnBCgeeScHrblY1nodSuan02xDMelzStx6ZUYEmK3TkNpACkKcbAO8pCdoAHBP7krq8vntFUgBfjBmo6mwNY1xbPqtOdkCa6UetDqLrWSE7QVJDY9uCRhXkn56CTbGgNjRnodWo1xWeujhX8Git1FxlWxzIkqkJBbVvBRlOzHkZBHS69SjSsa6gnLRd9wvczX7bvRN26BVqPSqfNqRbfp9cpDv0bzhIcccQlsBxCeTkK/UVZBIx1qlvTzUyoaXUCv3Nq9T4U65I0ea+1TaIgNektIWtuOFLWpK0pIwvH77T46ZcfCQMRkwKVNrsM7RfUfsJsF++nNQqneNehS1y0z0+m16SXnMbiOBvCknBKt2c55B56Nofa1BpNVVcdrXNVIzjkhl9yotO+pKaxuOdxSSvCiVZJyNx6h/z/NuJavQ4BwZM1d0uqNZr6FwpLaENQ24K3ZPrEv8A8RL5Klukke9OcI2p9yuOgabo09dNqupuK9PzAOqV6FHVGaT9G4d6VZWU/pCVKwd5OdpHOOjr6rPK77TLOnOdjBvULRDTh+zG6RRKQ67UpTS0TX4jICmyvI3tbf0gcnOAc7R8Z6Qld7P3599MXXGv2W1T6K23Hjx34ivrxlTe4KfGV7SWxg8kFSvHPVdXUA/ekr1EcQ5tC3oFMp30t0Q5ronvulWJcppcXAxhPqOMqWjGVcIJ4yM4z1cazas6QapW5TIVv6f15upQSllcy27cqMZEhhKAAFce5eR+s8kKOfjo8hmyDtBwQpBmS+4Cu6ht0+K25HmqZpE1intVGpxPQnwWXJJdQgpWfUbUFqUSoDGHOcFWevQHR/uRTS7ZYuaqu1NKak65BYqMyqhH1S21LS2fUCAVOLab3YzyAT8Y63qVPh4rOMzaD5/Pvj6Tjqnq43f0dcaVdK5MIlwOrmyG6hGKCkZS0FKBz7cHjk5+3Wc9a63T7eZsawrIoixS6vVERZsmas+nF9riEAIDiVBRVKcUCTjO0DPwmlGwNZ4jrGAY4HMZ+hVzzLst9dCo98TIk+hSJDMiW6t6UGUsvmMyEoUFKAcSkqI8DZ/LowvCw7NkW69TLmotPV9c0spmRaS8n18gpG5DbKikoUQv3bc5A++PMxU4EAAMMky3siFZ+i9tzqG5JSwzNQZLMuSpbrb7hIKgFuozuw2DgkkE7cj2pVH0tqNQc0JoVpUKdEVUU0uSh4OyVbYqpKVlIISMgqBVgDaM53JxnIgE5Y++Y02AKBnf+xME9x34amrmliXrqtq46ZX4MCH6gi0uM79UN6cOEthOFAZUMJz8cfPS+0buHXvt/u6DKVb9ct+l1qTGgy36qzIjRgl19tPqFRCUlSfIUDlIB+D1frFiZE53gkOozxNR6SahWr3ARZa7onxKXbkSYwtTUCcUSlr3L2OKKkAOBSdwbS37k+0HPGWf3S0y4aVpsqp6b2PUKlHtxEz0oCFMBoqciONKfQ4SpwlAx7cDP365dlZezGdvz3HM6+oUqU7xR2/q3f8Af9Waepr1QuasRJLlPoiWG2QqSUQI/qqKlbBsGCMk8bfnx01p1iUnVykv2hUaVFq1Mqcp5uQqS6kxXlMKG5ouJXt9RLnOOAR8Ho9lIONx+USVJHwiQdVqr28V2NQqtRaM/DtS1ak3RnysS01FyRM34cZwrC0k4wEnIQTn5DHT3BabWhccyTIQREerKotWZnIWt/6p2I2tDbYW17W/UUoj3e0LJOBwNerU+tTz/wB/qYVT6UCEe+IwY2m1MTTU15TiKdWovujvQ2G0qzuUlGdhG7ajaNnIG3znxjXWTWOu/wDCRXbWol1TPyZ2a5T6muGf/rUZKNrhSxuCUrI+QrdzgqPwfR3eOWXHEPrum/xQrE5zNbW/odYVw2nSdO5t70iNS5VMZuKi5hOInPw15SlxbYJUjByDuUd36jjoGRAsixtUKdo/TaAaXMrpcZZdRBT9D7eSolPKNygcuJJ4BTgEjrGuAYp6bmKWokBvXYTQWlNfte36E5NvtlqfcEcOD13Iapamn8K8K9NIcRsVkrWMJAJJJHVx/lrgf4KT/wCx2OsqtawFtM9dStTaQw+sx/cNJ7ftN6r/AGo0/ocduRHZDT9wSAtsytoASVFa9mUgH9KR5JwTg9L2/fxBrZpFYoFr0mmokIpu5T1fikqcRhW9JUkAB4g/Hxx+/XQSkjzMd5yi4Y6Yle76p21V7wVeGnSfoKI8lD6X0nZIqktZ3PSFjan2nOAMeAOM56Q8iu1J9a2AXXXHnStLSzu3rUfjPjJ+emjOBmMrQNnIjU0lpjltxFy5Uxj15TqQXlj3tKAICEcfJP8AuHTgm2bfNhTm4t0UNg1CalMltMlSkKbGPblKVe05/YEE9JsZQcGTVAsxcDYexO996TX1CsSPe9cjvx6RMw0w9IeS56Z53AfpVjyRxzg9CrFj225YsOnz6Wy8WdzhmNNhlb6gD7iE4OCMHBJ5PXkcEAiBerjyjkyjTa7E24VJdpjKmUr9VDClKUpog+0bcn5wOSc/06bNgdsmpdSt52a3XY9DdWrehMtKU5GeTgEqxj4xjppPaJqoB5l252NaqT3Yjq78alyJYS6USF7TsUdqMLzwd2Ac8pCgTgZPU+R2Ya5PzUSVUNmJAajhxHoP+slsbQeSM5Bwc+ellhmW106BtGDZei9TtOAus3HYlWqzSo/otTYziGY0dwLUnAKkn1MBJODhJChgk9XVPmUa2320vWmzSqfGbK36nJEZuOwjxkuOJI8gkpGVYOfHQBRg4lL2EkAwf1J1gsrSj+ztwUTRqnVc3C0sCqiMhSwn1sKUhnZwtQUNu0DAxyM460bXLK0nrjsGTalBqdTpy4yWmRKr1Qakown1G0JQUFPtyBjIwc5Ax0BLDBHEPSoBDc9on+4OjaNX7a1Ur9r0uqRa8ZnoS6xWa+46hn0wdy3S62ApHATlKgvKcDHJ6Y+mOqtjp7SbUqNOuOgMtwH5FvP1xppLLMt1knC9y2VqJ9w5yeSSCfkrQ2APjARx5ifT32glVL7vSnvSKhHt6bKQywGoaKXDYcdqLm4bZCUuQXAto7kgFCgQUe7kAFbXHpHY1cW/qTPta9E1B5x1akPVFrcxnJdcUyiElCApeE7gBkhQHjjFJUbmNZVffEj3VVKhBcNUpWnlzrGQ25OqLKHHiSpOSQGkY/UkAqBIzgdSqkm+6S9SqBU7VgO1SoQ25bUGrSI7DjTbhUnCkKcQtJAScJ88nPkdHtjMwg5kqs0XVrSy3qzXNTO3liU24ptlIkVZuLEphK94OUvhe4nHuK8YA456Le39rTTVCWIWomlluwlSHyz6DNQqi/rUqQo70rccbbCklWcpUU88E5wV2HCl0MNBlwjd4jLZmP2feIZixoFJiCclDciM0P4yUSNisuEuKV4wSHDyP0p89ObX22Lp7mrtsy49Bbedudu2iEVOTD/0cD+OcFTijtTuAIT7gTnjd8DdtarniZUwFTr3l7c2m193ZUqJF1eqLkKr0UTaM/BaY3vBC1MuD1F5wwUtqTkq/VnIJIPRTL0h0nta6Zc639MIVUUpKZ0ysQ5j0hK1r25Cl7Co5CkpwAAPHHS9q10qdv7mlmtbU3P9TvI7d6Si63Jdbi/2eiBpT/pVJoTESSEKHpgyChHGQAlQIBKjnIHVyjQKNVIym6FdSJDQbUfop8VqIXMDGxtLRO0lKQcpCRwk5PnrSwIzBClWwTLifpzalPkCTGteIqSlgFMmHVcBCfOfXdSnB8DaOfBz56gWzQKHYtbet5udS2WppbQl+grPqPuqKlYDjXpqBSSvIwUkq+ep2qZkxqzGixFbYYg/qTqhF0codtX01Vrknw59U+hjCTXlSEu8LCVOMEqKP0EpJ5yAMgnHWMNWtdaprFalfrtd3u1WbVIrn0qXC+c7loCQMKIxlIxt8kcDOTZ0tYXJPveJ6ly+AOM+uZqTtJo3+Q62I8rVex6LMqtZpzUePS5Tx+ojxx7iFlZUErUSeUkAJTxyVEmq9QLVfr8d216XMo70VgJW41UELaBdO9v+ItQcSMpSnbgZIxyeepmQuxOrY9o4WKigad/WFdI1VpdSl/l1VtFxgR3lFySiSQ02k/xAhRxkgBWSpJUD8+eodxXJQq5cUZqgtwIAZaWA5NbU4kN4yC2VN+Tn+6fCzn90ijDbnIjG6gaNhv8AOC1Vuqj2/aNzaj3PVluOUmkLmJgLRHCHHV5DYbV+nKtvAB3e4eOB1lqjd4rNr1GfGrNBqs41yppYEKmBDTKFSoCQhWXAEDatpZ4W2QFk+OBbVXjJElZtZwY1OxtNc050MQadZUuNPqb7ipC62W0xFqRltREjchROxsbPRVt5IJVnp3oi9wlsstzr/tKUxTH3Upirhx3pL0lzbyEOKU4ktgHwACMEnnzJcwLnJnTrqRahzmWTOpsKg0Z9cO3LxLi3PrS96LTcB3djCVqUlC1EAJ3lB4I+B1c0bWvSn1ZtfTY02vsU1wOSocSotSChKht27fVII3DdwPCckA9J0uO8wBe089O+PV6sTJdNrtEpMFl6TOTMehiP6n06C1gEYO5ABVtJAAyf1AnnfHbr3paOa2aWUGpWlR6zXE0SjsUx16JS3VMtzNo3FB27VA7RjBJ4/qbOrrLVArJOkbTYcyzvm/67ddfp8tds3U1FjvKS6zGirR6yiDkhDiVc8g7kEH2gEnwZVX1Ljkz0VChX+4iI2HEMqpbqiPG5QdA85wMAH79QCsqAFEtLhmJZv1kCN3C1iTaxWf7eykxgMIqdJeBccTxkuKb4wArJKSOcfPUaia1WHIcVcN21mtyWI7R3pNJWw5DWlO4qS6lsEHwft/PPRms4OBvBDZOC0DLu1/tC9n46tO6tVURHaqKa4/cIXLfK1treUplCikJxkeQrjPGAOlfqhUbvrF0oo1Cm1yoQHaQ2tVLYW6syXTnKtgCk5GBxsVjOMjz02tSh80BiCdowKHphcdUuNqp0+hNUxEWS5LcM+UG1LQqIGgraP0o3nHu+Qf26m3Dczlkwl12u0aninxCQFv1RtgKI4VhTiMH+h/346oX4cyVgDzxBet1PtMvxiO1WbI/OKpXAPzCKy8mSyl4uD0sH28lLaDhHyOc46jUS1Wo1bqNS0i0uVZ89mAxSm2KhOS4IoHubcjlAVgoSVD3bicgHjol1N5XMFlCHKr79mHVg3rb9Dt+qt1uFBn1GjqJnuxaamOracJUneMNrO5SiRj+uMDr9qWqNK1Ie/s/EsGjvQCyqbJYrcRbbi0IIVlB2J2lKRxnI3fIHSmUhuY1PMuQJnat9v1jf5SzcCbnjoaflRpSINPgHa+hxYX6aEtNuJSSnYFKI2lWTjnps25ZdrI1Xta2YMmdTmKn9QHn2HV015LTbanNqZH07BGVbQf1A8jHPT7HJXPwk6oFbc+kajmlujEmNIZqVy1mvxQyUuQKzfLkmK+FNK9i0kFOCF+fj2n4HRFDNm0Ok/wBm7XthbVLbPpehBmtrZWhI24GG/Iwf6pI8nPXP89nlbGPkf5lmtUOpefgRx+E+pF4tvtu1RiIE1BTGG5X5ij6kpHvSj1C0TtUpCcnyQelDT7Qc1l0ImaZ6sWJcFLVUnJolGpufVPPKkAJKm3MKOE8FGcKSR5VjPTqKdGSdvyirbtZA/v8AaYsvzR/UXtF1K/K623NMBcr17brgbW0lpfsQ2gH0XEj094JBGfZnPx1tubqnp1pLZrkq4HqM2Kk29IEdT8l2TVXGUpKw216YUteAnCMAcDHXuvU2BQneU9HYCzO0UaNKIMTWmm6y6Ta66cM0L1npKrclS1MpS68A242242xlPtbSnKgoghXnz06dCKTo1Tben2NYVIgrnvLW7Ji0X+I2PUU3wlZCS6gLUPfjOQM4zgKtJ07H5/SatbKxLLt2ie03uatUKZqBWKzqEi4TRnhAlU6LA3pigR0qU0gHgqUtvBA271Nngeehdjt002r0+FW5k+LRJEuaxV/yiqbm/rQ2UkOnYPUbVtISdp2g4BJ56r1Bf4kig5zLe3dXNS9Vbjtq9bakLpjFbqFRpUC2mdryJ5ircWp11x0kJBzkEJ3ADHJOeuvcFoTpPrdp3Js6h2PUn7lMhD0eo1sJl/lmx4eollY/W2tCDuCgSAcHnB6XUvhY8L6/HBlPUXG1tVv0+ESfaXJvHQTW6dZlwSGX/oKU9GfXHW482lK9qkYTkk4HOCnjHyPGnjYT2saEVSuVCnLjQJUCpNP1FYJj7VNvFllKE70rcQsFST8KHI622pTcbBziLS4hAp4zBWidtHeRpvqqL4lXDCRbsusBbsNmqpfMaOtzkBBUcbUKOcKOAT56e30NV/8AHBn/ANKj/wCLoOoYHBrGfyjOnt8IEOQPngzyZuW5p8GBUajqBqHIqamkpTPg0t1DziAonCVOEY2qxjCBznz1RrvERTPtKwrXgUlxqnCqJrB3rlOIKUuJzuB4wc4HzwOu0TOLXVgZMo7u08r7zlBuGu1Y1B6u0RqUhxt0+5SnHEK3fGQWx4H8ur/SrtSui8UorM26IG5zLiKdTXA+tIBAJcOQUckDG0+c9LZtIzCa4ZdByOJp7RPt8t7S68V3LerrL7TDaGoMWpRi0XpChuIR6hATg4x5VzgYPRfqfpBP1G1Ci3fW6jLQkBH1DbScHaDkAZzk5Ks5+OPjqB7fPrPpCqp/1+GD3zPzuxqjFxWhEsW17frbzzDaJgmxYYcYQrcQrcQSQMZxjxhPn4ENPu11ddpLV1XdW5s4uo+paYjUuUY7iFFHuLu0FZOednHjk46dSVrQaoq2luouOkbARiXBbOmdl0FFap2ny20QlJ+qQigOyPVBUEpCFqB2uqUU+5w45+OlVS9Xk3LqImwKHpI3AjUpt5E6ssoYekNPICwgrCBsWpLm3ISVYBxx08MjgkHiMWpqiFIxmN2xdDrbYgNW3qTQalQqi62XlPv28/HVIJAypC3GglaWzgElCfPgjB6T+odJtOyLnrMio6gy007apuGqWlKHHUJUAVlAaDqjgHlLY5xlXWIR6w3yx2GJeaJVy39caw7bVE/Mfo2YyHU1RqSYylhC07wT6ntBHJysk5xtGeL/ALqe0G3plkLu5y7ZjqKQgg0mKsvhTjriQFrUpw7QlIOPb5UOeCOhLFLAIwFShON/4n9cVbiWhQKIxaXcE+2w2WmoiJ1KbpMaEyr/AItMneVuEYQFbEFH6juGOmXo5qA1qrCuBuDdciQmlONtM1KhqUqJLC0FO5pSlFRwpIBV5J3EDnotIC8QGfzbmLu/tM67qfDmT3JVYqdZefhO0hLktT7LLSWnw8j0gsFKluqY8DcQDk44Jhbtpa/SrSjaGU3t6bm0eTVFVd5SjKkrVKW0gOqSAoKKRt8Ank/bA6FnQrgniGtLKdQHMr5WmF6UWqyqNJtZ1r6dkFtXq1JCWFEngNBe4JbWEjk7VnjjGeu+osux2nWbdt216pT3Y8cM1CXInutJedSP4h9Jt1XpIJIUUuuJxyM+D1gIbYH9ITlkwx2H1k+nWPpxcElTX5zVnWnHm2lLh1V5Tazkkk5cIwSn4J8JwfvnLvYtWk6e62VS17YjkMGO1JQ5NWqQ6sqRuPKivyrPkHweehqZtekxlyqUypmt7j1VoOpfbFIqsS7aVJmrg09a0U2Y16iHwlCShRTMStbmfuCvwMHAHVR26aT9wtMrVJu6PRokKiyiXzHajvsuDCeHH3kqaBcVjkKSSBwMHyHlFZVoLZ8VWEH9VO2vTO3Y0jUR7UYLM6alydJXGdQmMp19Kw25uSSopBA2lxXGSORnphUC1bnlobt/ThynNMy1pMOfEqb7UR/ckrSsIJBVySCSkcqGCc9ZYylAziDVkWFUO5hQq1nLbZols6kXzcq7zq6JL7sCHPBLSG8JLqkqJUGyrwsnkq2/HUC1zaVJuddsy59+SvDSTTHkBwAJKykNK27uccA8YJOBg9RqosGpeD850WuNTaGAyPgP4l3etIrNOtVVyW7DvWRGbbU7MNeqCWA20kncPTTuKjwDjP36/tFrwtzTK4Xr4pumtPm1tuQqX+fzn5YfQF+mkgJbKgrHIKtvOc/HTFpBXAb39ZLZ1BY7oPh7Eualf2nd33LUnlWXadIuCquJVOkUpaptVLgQlCFlClENoKEqT49wPHjPVXdNcvGDNbuWmXhPejQmJEyVVZ1IZhMRk4SHFFSzhzO4nYU49mcg4zpQ5xmeSyvHmXeJT8SmhzNOdO7Z1UqF8OXGCI7NMj/SCOxERu9RS/4ayN6kp2+4OED2hIJUelD2BaH6iagaoQNVYyjTaRQ5bjqKgZBC3JCMhDaGNv8AEO5Q5Vs25UcJPPVSECqJYBnOB7xPQm3BelyVOVLqUtisT4xUmT9HCQ8hDTa/c/sUhRSnbtAXkjPPII6r7pn3gyuSpihsoYbj5U4zBjNqlqOw5aVkentVu9zmOMAffqYDf+55tWNpbx6Dcjlt1SlIsaqT6KqmqfkSak1HksJSpKiUqWobtuzYoHYBjJBPjpJwdMe4KdW4z9CukKfqqktOkPRiprLfuUrDAIGxvk/YfJx1qgHvNJZBxk/GIjukvW6LatuJb10Pt3E5MkBLtQfmofiRm2UEobDTbbaM+8ZUADzg+M9JvTupM2fp7V71XayZ1QqmxqHUozazEo6kgbUFSkgKXlK/YfASnk9WIgUYEUG1tqaazsi+rZpthUuzLHgLXJpcZMeSa+sPsKd9PCC02lY2jJ5+T48+GVZPevctl0Sn2XelqLmylqVGTNoTD7cYqKuFBtD52BAPuJ/UTk5PXIsTW2O877BQgJP4fxCCZfWnl5pcet2OYKH3EzXGbpircRtcKwUJw4FDgH2nKR5OerTU7XGwbOsK5IVq06K5U5VNcdiuFlpDAIOwbyCCQCtOf9vHxC2u2xVcbfAw6xXVWxQ8+sxLd2nNjMwamzOo1QnXO7CQ7EjpeW0w4lSUqccK1JS3tT6SVBo88HIySemt251puiaAxJcCjVyU9SZmGWKfCbDTRWEqUj00YccSD7gpOAPk4T13b3IrBB3nForVrCrcQ1i90Op0m8KdU6vb5kURLaJzsp6HJZkPjactsuZLKl7VpIRyvPwerzUPu9uF2xajK02tNUSWmQgSE1xuQlbQUFAICUEOAhQGMJ9ozknPUgHGZbpTfSZL097mNS5FyxrWlLqyVRkuSHmocYggloZ2LcWE4wtI552/uOl1XNdqrqjeFwVR2o1UR5VDceTTZbamyhSVyGPUUgpKlLWEDjCiOMeQDtS51MccQLtIKBST84FWzcMGmNsMPuqU3Hub2uZQQ1/mBI3qUrCcZxghsg8bU/LG0duKDV5d63XbFblxajb8SNFnUh+PIYkTNiVrQ2j2JAVuyAW1K3BWPGOjK5JIGYo4xgnEdF264WFQU0mgsUO06qufDbXLnzak7EXGSraFeoD+rZ+paeBwMEnICQVOoN/0qoasXFYdFfrjzCGIFNhSUPNIQhzCQ23Iz6RwpRKkkFZHwBjpta6REWjV97iLrVfXijNSo1XpWnLMKZQ3UqQmXPYYEgbkkFWxKlunCTjAznd1URteLNvK+kxxPcXUJe111haEuKbShCeS3gqwScYKfOeB0QrOM5lKuQygiNGk3PHp+hV21KUoNtKUtIcXwnH8Af4Rgc/Yf0z0pNQvxD9IqBddJoVDTUZjUW31UlyYln0RGcWMpISsBSkp+cgH+eOgSs2E4i+ouFG3MIIWq3bjW7Jj3hqJDVV3FsA/k8GWhqXES2yAFqUVFtIPp8p5X7wOfHV920aV39fGuaO8zTC1Ku1p7JiyqZFprB/jMPtpS0txCWmfchatw3bCrA2k/PRtkIdR+ESfvhQN+fpHFdl73NbrMmoVadUYDTbYUpc6RIY2hKTk+5hI46Z9kvUK5ERHX6+mQl1sueg5Jjvbgd5HGwODyOPI2gHwcxsmgZHv846ttRw36/1KC7buotr1uXBj1IxG2eAhh2PHSBgZ92xTh/3ft1WnUmmzYwLFSfd3KG1P5jMO4AEnGxHPCf8A6Hrx9+zBz8fz/iZ6/EPuOzLnOn1BueozxHK5c5NMaqcqO1MUgxNu5boKlFJRkJAwQVY92es+91WsVZuLui01Zl27TKfT2GisU+jIL7EVh945JCSFKcCRn9ScZwB1ZXUGQH0zMrtC2YB9M/lHh27r7f67oXJvORHq9qVeFVH/AE5dUcVOiSAl3cXSgoUpKVZ2rQpJCOeRxh42Zqp2/wBJnxripeptpUipRUuuKpjNRbjoW56SStO1RQo7lJSUhR9qlDOAeuVcLdTDGRk8ToghwGzKOgdqWmljVu4L3oXdFUIcK6pyqpJp8SQ3JjB9wEJebQclRG5W0q3BO5RT4z0JaqdoGidfYXWrf7oKjOrMdpUZMm5Kol9ktt+8IJ9ytqnEoO05SClWU+OhXrrmcEV7QT0taoV1bxa6PWnQNOqlSKZVQLpq1NKkMLZqKH40dbpw+pqH7FIClrVlzBJG3kYAD7nQNCrKrkuxK9QZkOtwozKpbEF1TyWvVQeAVukY+QeT/wBHVlrknCcn3+8kRP8AlZ2iGujTrT/TWbW9SKdc0uoqkOiKYsh5EpcpCsJwYrbZUjAwVqSopA/Tt2jqfpJq1270G1n3K1ecimP0qQ7vo9HlJaYik7QQQ64lxTi07VYcSB7AMj29UAuQSBv8YGFOM8Qhpmqemtwstm2K/WJLL6lMGLWiUPPkJBITsUWikpCSNqjnj56k/VWz/wCKDn/m/wD83TRrG20Xpr7gzGeoOmVoUTVq8qZUNGa3ORWhmNUJDoix1r9RC0KCypKUBvBOcqBIwei+yaNoPbup8+7LiDdboFSsli2ZdBLQlVVuQWQ2p2M+3llr0lIQoLJyfAT89Vkk7iTDJBU+/e0Db5sL8/taHa+nzL9NZjtgSXKhHZa+qQkZSfTCi4CkZ/T7SDkgHnq50c7WY1hh+/KzrdQ2i9HaZWqazUYiID2d23ehgpKh7TtyfjP26EnG0V/jEIcSg7sqTU7hlUabQtTafe02CyoOooCpMkNq3Z3bXGkBBOBkJyDjPB6PuybUnUrVJ9+wrnrIM6Mzt9Opy3WnGRHWnOQBuKjuHPwEkHoLVXw8kcQ6EYHBbea3uWiXs0ldOToza8Vp6KHjVIaUArcRwUtY2FKlJKSEjcVEqyc9BFFs+9SPyBem7xgyPVeXVbgqDy3Ifp7c7NpVgqyg7T5JUfjJEOAMxnhktj6QcuFdXYoUpvUBEiiy35C21MUWBIEGZhRVhaw2Fue1JWko25Vjg467aGz7a0l1RRqRYdKtFmXKD8CVLm0t1JktO7d5WV7mydyN244AwMEbjnSVtU/H0mgWVEDuIYV/Uqy9NKwmtRWXLgVIl/l8KXR6QFxi5gFSQ4kLZCBuGVJXjOfOMdSu7PSx7uRXcTVTpNiUd+bSEUqPOo9YhsrQ0h/6hDjrS1pIWNpSoAZ5GCM46wBAAwmZckqZU2nZNJ0p7ZrUtO1bZsiuX5TozjVUqNYkUqpQJrDZWWy22t7+G4ElA2pG5WFDnrjo1M7c4T6Le7g5UOTUKpGXDhvWnSHWG6bOAPLzxThQCeStI2A56DS5BKneUl1VtxgRY212cjX3ViLTmtTqdBgNUeOqR/apewVGblSXE+sV5CxwobtwweCnAT09LF7Sv7JU13T+gXYhgyJe1dJpl5ywnPpJaLeG1kKUop3k+cYT4HT2LcYkyaMZzCKy+y++6ZPgW/bl6okTPSSUU8XPIiLbDaVOOKAUjducxgbeElJIwOi+t6c93uk2k069I0qHVHrnWFyK7UK05VJjTbSXHEpSFLSy2EJbI3I3knJwSrhCMurBHMqs1umrOQNuYrbCum8quZtKumXIqEiJTwRKmFyTKKQrJS6txrf7SnjKUe1QGcY6T+rWr+lFw6lS7cotyQJVSiT31tojkHaVNNqPpq9ID27Vbilxjb8q6ypNPUMBHX2h+iQseYvO2W/Ljm9xN0W62y5LiScz/rElDrTiUFG0+rlwEe9Y9q1gn+8o5JZWvGkWnmu2oI1AkaoQYbfoNQE0wBsrdcTvSSFn+Gng/wCDdgH7dbcxqsyBzEdLWLKsMdhGl2xaZ3NpRp25VtLbjrqUS5v1CI0acqWhtkYCnTvSEhwFvhCUjP8Ai46Yl16g6n3JWkopFXrKKQGXHEiWMSWVLR7MpQE+sApSgoK28eMeeksniMSZot0gAD/qU2sdkaiXxo7KcmzJ896UhLQa/Liwv0kOILafUHOdyVe0nGMDP3q6nO7baRolbNP1vfcQJVQDSoyJzzTgPrKbCnZhACNoIKUqUQkhJHgEAXYppqbcGewgsLXLsRMa9yes+r1ErtYt2HeFQlwLdmejDlB0fUKa9RXpfxkJ9RxKUj2+5advI5yRvjRDt6vtFqUTVDUiqU2DXHaeh0uLYQ2uM842E+sHEhBUspXghQOCojno+qYJWukbmB01eqxiW2HrLjR+qQNYaAmiXXdUpMSA6PVaq63BEYGUtrbW6UhvcNxwkHkD4zwSXx+UK0ylTKBXmZASpt5luJNWh8YaWtKC7G3p2lSduEqUkgA5z7eucb3qu8MLtLDUltZcneKTVPUepPTm7JpGnl2wKxP3hmFEqkKnt1BWQsOOvB36hIAB9xSknclP97oQv/uhn6m2YqtXap+jNxKnMp1RpiGElc5+K2EoZLiQoOoSv3K9NJ3lrkpCc9dJFww3zInJZCQMCc+6OXSO+KxtMtCNMLzjz7nqaBJdjrVvcaZbaV6ri9yiMfsXOSQDnrSWmenq+2DQmHT7FsaCUUxlCJECNN2PJSRhx5aypW4hOVHao8DA6TfaF00n3vH01s2bPfEprd16tysSq/S7voEaCxAZW0y6zVymbIkK3EkNrCVJTtWkewEc4B+ExKZr+oUiXS4kakNrqTLMYTlPuIXCxjcpSTj1c5G4HcnKT0WmAH4PENqT3X0Wz9OXXZ9tUeofVOqzRWJhSpAUMbSlLRBQBkEKUQeR1WR9cNIq9bpuKqWdQY85tQaNPm1F5t0D0UNbkBqOUKKgSravwsDaM8dDWAd1MZYSMK4+s8/e7q8UQtXpujz1KWlDdVWmLVIxW+qDFOWlITHwkKJ3h3IwcgjHPVbqfqNYdwWlbtl2gqsGmURa365NlRVJcdbbcwh1DIPsSGycJWlJRuAzg8dLGZz0yFLek0HoXfVFu+gi4LZluKhPsJU2XXSpYQHFhJUkvKKTgDyEfy6J03rDpN0wmHajKS6h/aWWZpTneWyApBdSEJO3kjdnglJ+OI1eXYe/0n0wszWjev8AcqKt3lN6Z1iOqHTZkhibSojrFOqtQ9dzYFPD/St7kFw5BJCQAMDORz+6hd4tlXpfMjT1ioJhvO2tKUpZnlPpySoK9HAdbSlQ2E5UUngYJyCJh0ZLiwRR6sKvhmIu8hW9RbEoFKi2XVae7X5hVBn8LYllSgkpQFKB9o8ewE4HHJPTSj3pT9LNDruYuKTEDdBrseHJVRXnkIeU00wjKcKS6Co/qHGCVJ4Tjrt3rlFUes5dFmgu7ekE7b7idM7mcfm/WfQMU+lFAarG/IQ0EJSuKgu7EvZSShRTnwCTnghvrWykq0vZvSLVKhUqfNWgIRcVUQJu1Ul4EsAOLAQDw4FIJ3eMeSnwip3hjqUsXIjA0Y1TgXVeiJdKkyVRfoniFPSWiBtZQCkJBCgB4/Vg/wC4Ji1b+g3PdrVu1S86W3PnUJTMl2rb3Hmw5LlJWsN7f4jm1xs7VIIUFDJwMdbVWcsPhCsfZCIFXhq1Z9CkI040/qSajUaY09W5FQvKKH2nJCVIa9IIeCWWmygHCvYlJSACCcG0n92+q9YtSlqql202cDKMdyhpTHeYglKUBJSltZWCTkZUSlQR7ScKAp8MYBPMVWNVhUmV2qlx6lW3RI8py9W4MmX6kdZpNPajFocLCsKb9qhz5AUck/HHDS+tz2otvUWfqhMjz2IqXGxTaU5ImpJSVoKMAKW4UZPtaSn5CjxudpVCRJntNqK5O5lRZdzfV6wVm5u5jTe/b2ktwVONsTw+mUtSVpLZV7EqKdhxjKvPgjoiuTTXud1Upv5dpP2o1i00SpLM1hKY6mYwbSdyNwCEg/3MFe9SirgjwVPZXX95hiLxdb5VU57maE1o7Ne9C9tOpWn2n1VseLBqi2XZ9yJkSIrk970EpeZS2lspSypwbtwQDxgnA6yBqZ+HXr5pZcEZeodrO3HFhOtvONWiw/KccRuwpJcS0dowP1FJTnjzx1P0vV02eVI7qOltqbxbe3pGLoppN21s12TTu4y37wpTMwp/LF0eoOpcjuKSFeksLSA4QlQzhPByOeMajrH4nXZD266URtKNJ78r8121aLVaLCp0aEVpVJdCA0tyQvaMBaVnckKBCj9gCy1HsbA+7NW6usa2zqxA7tq/Gr1M1g7jaLZV3WDSadbc+Yw7LXBefdcgsMRlJWd5OFJUUhahsyTwPjpg293V2lWb1TQrksG4Kay8hxaKxKkMKjrBc49ycOJO33YGeODz1Pb03h/dMKnqWv8AvDfM/K1rRpwq5ZDkek1GpOKdAS3DktNeudowU+0rxuwCSMj7Yx0YU+ZbLdEelVmnwqNLalpZVDqlacdWW/SK9yggJIzgge3Bx5z0hlIGY8LjY/rPLrvX1IXrJ3OqasS8Z9SoctxiLAeqrhVHgrWEeo0ylWFIb3+5KVDf8qOTwBVlF2224blepgZr1JjLdh1Rs8z0kgBQQpG1Ywonnx7ic5yOsiaUCmR1oEfWDzHt2+1KNEsmhSZc5mMaihyS7KYc9J31X1t5TuafZXkJAxkrUAR5TjowvnuM0ppCVUp7UOsPS5jq0KiioSJrDaTsQFr9Rp324J8JVjBzkeIGrLWHA9Z0/FRKwGO+JbP62WjR9V3KvN1VTDmUqSWzSna22zGnoEdACShzYG+OQpsc5yUp5HRTEven1x1btpVrMedLcS25Sah9W2hso3pUdudiONmVhRKseM561UGgekCxiGJGYE3dpbJ1IuSLW7lpUNcOlktNrqVLkvSwpai4hTKi4gkBa9pSBtHj4BPbTS2tQf8Atuu4b/rKQ4tsOTpNAaWtYaJwlSmyQT4IISnwQcnoiNA8u/1meILPv7S6vBi+9PqP+bracmzpQQ4l6qQBGZQyBwpWHdgwn7EKUf36GHe06s61Q6pc1G1jehMVGQt2bT4UL146HCkAjf6ilhJAHtJHA8c9aHwNTCCawx01nmMO0dIaha1LiR4dYgNR6NFbD9QeqK4aHlIB/U1u/UrjPwRjq2/Nlf8AjbbX/tg//H01SG3k7o1ZwZm5Eft/jQmVx5cWKpTCiIshTjjQdz7f47zawCr4SkK8E4PU3Sq0aBqixU2YV0xWpMeExIaVUGS40G1JwsttEhCjuOSU+33DA4yWWsyKWPEHpyrnSOf3i71i7gaBotd8mx52pcmpVekkRHpVsvopyDx7m3A0hSSpI9pKefg55x96QV+1tW7xZn2PTg6w5HUqoTo8f3RJCt+EqSpa9yFEJztZO7OSB468tg05g6GZ9OITVnTLuE0asf8AtXqBRKTUIpfD353KWt5LQxlDf0qG0IQnBHlOScA/bocsbuHufuYuD8pr1/xKXJpzaYsVUGPHgNyEAbEtocZbK1nBPtyQcHnPWh0PmXeeetlOhoYXnYFjWBRp90X5BqUluCj1kypUVx0LbTtKlpfeUpHCgQE7Ek4yPt1Xv/igoenIo+jumNdjREr+mYeKGqgH9+xBLiUx0lJOUnCV8EjJUD177/MEqVOK9/jxHuu3e6S/Luao0fUW3q1FjNpkpehwozdPQocKQhx9oqWrCikrQBkE7VDz0P8AcZqlTO0m7Ldi3aLer1UdbDrtPoUmChTTaTuSVKVTEhBJHGMnAI3Ac9K8MZ0psIxrdtT7mKnUHvVs676+KNGr9ck27SX4zbFs0VcaG1MWpxRC0pajpDgStSVHaW+AcHK9wdupndzT9P8AUZug3U/qOr8yZivQVWzWGI8UlxtP8BCXWXcYVkgBWfcfPHThWMGTamLKfnGNpTLo+rdGpV/TqbeEyJNnOww1dcpiaoBsFW32QkhKA60FEhYyRhRxwURrT3TaP9t991im6U1+NJrj8s1MKhIjGDSn1uDJWrO4qwVDynBJyBjBSpYWae0osVTX3z+8d/bxrbft/wBtxdQNNtWKC2agwpl9catxm3yA5vWlTQbUWwVEq2qJI3pPTV1tt64qmUVGm6m+jKg05D8Xf9PUFJWlrK1bghISVEAbVZwQSOCEgnsFeSBASsv5WPMz32WdwdUg9zVoal6y6pvU1unXFUafVET5imIjbD0JPordQS2gYK1e/YP5HA69A751l0uuHtthyXNQ6Q6zNQ4804uc3/GYUlxvdkuucfxkD3KJ55A8ALc+JmUUOgoK59/9zysjawX9qFImUbQupW4w3NpzsaUuotH1PRU6ptL8UhCEoI3lSlpbTgDI3Hoh0O7C9CaBVY1TvXV2LPlMNMvoqchDgaaewd4bZQC5lCiBvXgK4IAwB0y5whOgbmL6Ws3KPFPlHAziXOv96S+3CyY1L7foMSsrkNmVJr8KnKTDjIB27HFOJBW4o87lKGMj4yS1u3Kuf2107auG9nktVOIFOSW4kuLHcp01SilIIbStK1KB/U2ckEEnk9SWBAus5P4yus2A+GMAduP4nwrU6xdIbRnXnqTd9xw6TAaUtyoUlL7sVa1BWw+ok4CllKgQeASMqGRnFWuP4iWs2rL67U0mh1+jUSp5aQ2uW45JkJCVFZddThKd4H6UjwPJyesr6etj4kyy/qGBp2G3p2+E9Bu0CTTbb7NbZ011CrNKXVYUFUabHaqTTwUS+tQG9CiCdihyD5H7dI38QbTrRmbovcVGse47cgVz6mJIjS6vX9y1IaKi40lSlKKSU4AAGFkgfHXOp8RepJAOM/vKHrVqQh5xPOd2PeMKp0CsVC9G0GU2HIkinVFuStlLR9qCEqyhwEDCFYxxj9tV9vP4rPdNpwmLpHqBc0GsUqpSC5/aW8mET5cMb0uAOObwSlBRuCfk4AUOCO06B5ySRS2ldpnzuB1+1Q1O1Rq9yalVWUJU6QqQFLQqOw82TtQtqOcBLZAyCRzwTk5PVHautuqFpA/2Yu24YUZDbgLVPluNNgEYJ2IICeCrk/fPx0WlSIjwTuSd4JXXqjX51TVUzNkOSVkK+sTNUXHiD+kO53cf7eOrZvuL1juemS6NDuWUS24iTJQ1IOHSUhBU4VHk4CUgnk4APW6e8oXpgUGT7+M0X289xndn2O3TFu3UihThEQyuLIoVQeaVKjpKELG0HcuOAlSTyACFcDByG1XvxwI1epDjUnRuZIcKgVTZU+P6a1empA3NhgFJG74OMZ+56lt6ZbmDgw6r3pzWm4EJ9Le9HSfXfSmp3NdT0CkRLbkN1CrNzYiVqpyHHVYfbd9P1FnepXIPlWMHI6KKfpTpjVZ7Ny2Db1vz6S4suxKqqpvQXikgq35CVJSTlQJGcZ+/j2o1fe4jsF8Y5h1WNFdPLirzlcrdEpbjKnUQ2K3XfSfcc2IUv0EFZ9zmA5tTjd8hOT0I3bqZA05+l0/tkONRqZIZW9TILCGW0lfqGKgrQ2pZUFDfsOACGyc+0ESEOnwzkD6xyW2nULs5P0iE7trYuWmd2tVrzVruS6RRCDLZcUttTanFBDXCm0rICkLGCnPt5SPA/p1Jpt2W7cK0aftNv3DSnaXBdpDLkSAzL3oA9yshOSOApSs/3sZyLs4UGRVqrZQnH8xp6U9rN/6ZaB1TSirWTe8C98R5dVi26WJjP07jpDaktJdClAhB/wAO4EfZXTrtS2b/AKrS4FPufTm9KTUIkdLpan0aU3EYeDeV7cOFQbJbSPcMnbnGMdRPWLCTLU6jw0x6ACZu7pNLNT7oq9LgWNpLdsypUqLEaVUk06SIr8flRYR6iypsoy5tX4VgjPII/l6fx4+sTd4StCbztSExQVREzJ0Vz0Fy1ILZT7RudbWlQHgHd54J6oWgqAMyJ7w2WI3559Iw9UrWql513TtUOz7qVTqTR25tRj0SE6JcSUpSgQFKw3v2toJUg7ec8qGOlxdGl/ca/offFjUWw5E8TpMiurm3K7IZkrBWFFlG9tIeeSEZAKjuwACfAcyZAHpF12AbE8iI20tHO4NiHPZqfbvegYnxtqHVU17IJ2rSUpSTycDx8HphyO3juAc0aY0xolhVp6SqSKhKhuw5C3o7fJAbJHphQKjkIJ3Ag+d3RMueYCJjbbPHM1D2bdtWsFIs1msXPRKNb0IQ3PpXq/cIpbclxw8AfUA+0JyFFpB2LyFffpK3g/b2iellZ0+/yT0VFZrgcjVB6ey5PWQ24SJUd9bLaQtXISUAhIHtxkjpFaedjnaPewCtQeYh29Dq7r1rI9P0KdkM0aNS2UyJ1wy2Wgl4oV6idzZPClDgYJAUc8DqvsigIta8nNPrhvCGxUahMMVijxJBfbgSFKCEeq8EqQUqJSRsOduCeeOmFwxK94hCUZbu3v8AsTR8ntet6j0pNb1g1F+ocpL7SHLStCjOfXPpSQlwuPuLAdBRkpU1gDjgDHTa0C7e+yu8tYDrto9qLd1AkUCD9P8A2dTHVvhILCmFrUEsBz1SXDhW45X8nqK+21QWA243nQqpqbA78/hHB3Fd0sLsRtCDbtQev+5XqtFcehNNxWpX0SyltZU7IBP6Vr9MtqJOFbkjG0lK9iX4hGofcrrlX2dQ4Vp0O3oEaVVJdSp9OShVO2blNJceUoKwFoHKyVFTaeck4569OLKW6g7fAGUW9Raty1Lx3JgFO/GzoVpaqrkWHpLErFBbaaYRLqIMOY8AgIdcQhvcloLG/aglQSFDk460c1+JJoTR9DqR3LSHGISK0n6IQjGU/LElsErjIOMFKQlOVZCckEnnqleh8J1bknaS/wCc7qwcYA39iZivz8Vi0tdamizdR9Jm10WoTmww7JQiWiEQv2uCMnALnI43/wBfOVlTNGdL9Sr6rDdS0hM1p6bJc/tBPmPQGWWyogFXpH0lK3HISlvGcEqwlRPRrrasEFtpKtwsIdVwYeaY9mdq6X1Zq/rfRCDtMWGDIXW3JGPTT7nylKMEOcEgAp44x0ZWRdpiV6k0S47UqpZWrLTzLUcwlI25ySBlpsYGE88jGelWOeRLERHO8kUc2LR6V9BYVFLCW1KdkOQnENhlwJCfduKgfa0M85BA6D9VrCRfMhF06b02RUbwiOJktstR0OuSXUZKQshOVpAGSM5IQfsOhVhqzmespOjBEjabaGUCm27FrV5UVj+0pjR11EOuLXJQ6cHlKknaoLykcZwnjA6Lbl0ZqEyeXWrrD9MS6pceHUaSmV9OkBBUEuAnJwHecD9Q+By/IPJiQ3h7AbfGQmdNLdp9GhxZ1LYqUdK0hhmLT20MNEpSolLWcpJITj25wPPHOUNbdAr9pldXakOmqkpqrhbTPQyqOhlxajhJz4A8kn4/cdCrFSc8Tz1i3DKcEcjeaa7UbdsnR3TCn6fv1N+qJiSTJcbUppxT760toWCFcJbAThJBznycdS78pumMKqQf7T6bWw7Gqa0IZMylRFOJC/4iSXmgMckYBwceeT0nVliZWylDzK+n2DpOxTzdtq6VuToqsI20SrussJJUvO5JkBCvcAkgAnBx9sR6fQriotYfbtqfflIo02Ur0G0vpSiG2ryFJyUqCSVYKE4CQM/PXiR3mBmcbSFeKtP9O6BVa/fc6q1x76Vx1xyVLdclyfTBUdhz/DJ4ypAGAM9d7bs2r1GzmHqNrVV4CavDbkS6fLitOo2ONNEpy0tta8LJG9QySn7jkqxkZYQbGZT5ZY3jQbntqjLdkahs1V91BbbDNLy440HFbQVOuKSPcdx2j584x0EfUXp/3L//AB8Xo8AcReTZ5jMjwe4emx9SqfqpaFNrsKHFVtTBrFRMlDrRSkOKS4AhQUo5x7RjAAJGeplS7vazTQ2m0p8+M5FkvONv1CUJG5lzbsYWopHCAnhXJAJHgAdFYAwweImhmoINY3HePm0e2rTvvnsaPqJbr7lNSXt0mRFhxvqPV4LiVOpAKuQMEj560zp72zz9FNAoNtWhTXZlVpMZzbNU2llZ97ikFzZtyMnaSB4Pj56mewIoUSi2xr2LEYmM747mrJn2/c2nuodCuGjyKnUHH5bZfQ+WHQoja2laknjGDu/wjz1a9smnmmuqmGtPO5arO1K3GPrWYtQhpirpjYUfUUlCCG1oOcKJ3AcHjpxwoOe8TVexwdPAxn38ZqGn6R6qVG0v7O2NrSVqlIKjM/LI0pIbUs7kDcCCecAkEYB46xZ3Z0/WHtrvd+xYV7VIIZU3KU1SGyx6jrgKvWdQ2AlbuABuAAwlIxx0NJVWOOTG33eOio0JezHuTt25nKNp7qTasCeqsVRUSZW6q0tBhR3NiUOBxQDKdisklZJyQADnIF+9uHUF6tP1SzNOxSYC4yNjdFltSmnWT70ue1IISoEH3Aq85+AGBiLCCYq1a1rBJ/OIlmhXRU3W4ivc045l6AgltsIHIJXjAJzjG34yc560j3O9yOoS7z0+vvQ6/wCd9RAo8ZqTDhPKU1EkNZA3tq9hwnBztx5xjp3lZSDEG5EsQg+v6Tnan4hWvMmmz7Q1kUiq0IxZCokd2KrZTpzoATKT6S0K4924A5IUeOkhdM6Oq5WqbQrPj7I6lKVucCw6SNxWS3yoHOeeRkAYwehVAnEZqBbVqjx7Je5S4+2K8FOVigVN6h1Pa1INKbcK2duTvLTchlKlD4C3P69ehPc33AXx27WxancLTYFSuE3VTWGI0u5pOY1vEp9Zv+BuXxs3bWt6ud2VqwB0uxQxwYl+oCrqr3xM3d7HctaPexp5G1QnX9QbZupkyHp9GkIzJqytrAS2HUI2qJX6hCl8YTjyOscTLw1Olwl223cz7EaIHCxh0JaZKlhRSjBPkgE/vk9NTZcSfxK7G1MPfpG1+HJrXSe23WaTflxXR9APymdGdlQVuLUFKayjaELbO7elPlwDk+etB65fih2nP00ap1nX9VZd2S5EYfmi2JUZcdCVBx5KHlSnFr37fT3YTgAnjjpTjLShuoBGlQcxZ90v4jNN1gt6q0Gy7fmxqVMhoYffqVTclznPb/FBQQv2kngpO4JA554z3aHdZrbaOoFerum8pqiLrzYbltU+nNtsOJbR6acNlBCVlIJ4wcq+/WqgC7xldj3atWw/Oa6/DsuvUvuC00qui+omnzdVtePCdjirSYa223Uv7gphyRu/u7htCEFX7pAz093+wyxKno5T7BuyfSrelQYpaFftqkLgbXy16WVhlSlyUr2t+1W1W5SjzuJ6issFVhCmdDQzpg9oR6d2ZMoNrwrakWnbMmZTYwiFKKcoqWdqd+BgE7igHKhkZ+Mnob1d0b1eumx5FMsCDZlAntobhxnH4r7T0c5SW8lDalcKGQQcggEkHnpFZAs3hOPJmeaWsFsau6OVBNga0WlUKM/SJkn6GW9AMdiQVnK30PFtJcSocpUSTgp8Y6XVRuGmsgxmaoX5Dg9NSNvsKPhKlH58kjnnznrrKQRtI3Us0jSJbtfmRoTbBLbqg0ZcpxRbQfA3KA/SPJGOoboqNMjuqqUqNvkDYra4olk8DJ2nGf7vjnPXid5gIXY8yqkIZeCRHmJRsGdroJP7ZIyOf5dXOmV/TdPa85dj8NCn2Y5S2G/c4vI2jarHjk/uBnHWAwyC6lYaStbZtz16XXrjnzfWmu+stTjhWpatoyXFH3KJV4OT/LqNO1J/MG4FdteMlqpRnXCtppptWVAcFxCkkKAOckg/789HkYk6U6HBlnSq6u4qrOVqdcbTvrRnZrzMBW0OrS3uTuQkAKTkJB2YwQDjjPWs+3L8VjTSxNDqJYWo2nMx+ZbVGmx4SZjceVDLuzLDaNyCtCVLW6FJ/T7yTkdR9TS1y6VOJ0KLEqOSuYNd3P4njGsdU0qqOnSVUqBbD8ev1Kmogtxs1RtzGxteDlCWUhKFq++SMjrj3U/iOWRfN0xF2NQZU6A5UXas7+byEOPBSnlqwUoQADjaBvKtqEJSOMHpfT9M1QGo+ufxm3X6z5Bj/rEA0d3sS4e4u479mVJ9yPc9HC50ZKExmVykne20lpHt2JwlCePgnrSdu/iA6PVzT22dOU6RJhy6Oz+Z1as1GeFo3oytcZtlG1pSVJSAla0qcyTlRGeryuRsZznbQfMISdzX4ktt6S6MUO8dDKBEcuivJQULrDIf/L204CjtA95OFIGTwMnGcdST+NTbU+s0uDbWmzcKmTYRFScnAqWzJIwS0rGFNAnjI3HjqAdEzDDtvv8A1Kf8gY1IIwO3bvtp+uENdG0urtPXWLVgMuzY9Vb2OuMeohs7GlqG73f9zJUndnweJGoFwVmqXJAvbVnW6m0+llwtR4lIKGYzykkL3BDilqJAHuKSOOft0LV+GSoO8ppuRR4liZG4+G4x++0cMrWuyb4131CvnTnUim16gOzB9A7QpKFMtkFailSioIw5vKwRyAMH46vKfe9xv1ByTdTlGVbsxjcJ8ecr1IKkg7gsYAXlRSPnHPnoDW2s5Jga0I8o2i1m6zVa1rLrFy17ua0oUh+U1Hp0me4pDdORlQCFDbvdWoAY3AAY+eiTTruX0wb0rTqZqfrvZbkQPBhM22ZKSlxSgAlCmjlwLOQMBIAyc9GUYjy5g66S/aDN521q1dtakv0/uGoLf1DiksU515Lsdog7fTSknykjBGCQT0qNRO33Xq4W0Srj1ws+a2tKy27LeQylQ53bVbccYORkgfPW1dSo9YTUA/exKrt47frOsyt3dQr+umjQnGnokgyKTPYRG3upfSGse0JUNv6R49vQ+rs1vu9u6prWtVIMGny64msIkwAytp/aoOoSpJBUpKikAbidoPHx0fjBWZjBFKkBO0dMyezTnajPuNTcKlOyENf52yktrkOObQVD/WUdozj+6B56Ca731W5pb3LVHRyh2w8lLrkOC9UYbuxPqllPu2KOwbdySCecgg4BPXghYHftAawKRj1n9+Ij+Itetj1K6NHbcorEWmtwIsJiu7Ues5KW3HLignB37PS2gKGQpWQrASB5w0OhV6+bgRR9KpkqNPqDwabjRnQyiQ5lSsnJG5WSfaeSon5PR9D060VZ9d/yg9X1DPbsNhtOV6aEag6PXREpWqEiHEkSm/qlUUrInxm1YI9VhP8AoSrylCiCM7sDIyeOXhqfr5bNs9uljxUSWKS6+9TqdHIBlvuZKi4pWDv2e0EqCcI89VsF5PaJNpsICjA7zQnZ7+GTW72o0O+9dZ71OpdUYWItNp0hP1aVeqUpdUobkNoATuyc8nBHg9aRoOhmlNrUY25pjarsmTSWtjz9aqGWn2/YlHqK9Q+msgrVlKOduBjrn39YckJxOn03QJy/P4Syh6U0+pM09TFqqloktpdM+I6xFUy4r/SNrbUkFbQVyCf1AA+OqNOk9Yr0uVbdAuD8pcaWW1SYUVElxslXvS0SnYHsjykKwAfvnpCdRq3aOt6XSfJCPU/S3Q3SaJBFfq82DIQ0yZLkuZHitSUulQBLa9u5eUq3BGcfPkdKO+bJkUS+6PbFL1tsmcmrKUl2BKrATM9MKACWtiCncAVAJV+rBwTyOjquLblTvPWIEIBYEDaQKtbN/wAiuGmrolzUd9TiG2m6JLCGZLW4YLylIAS4pJATtA3E7QSer24Y9xafKQ7qXcdUjqecSlmH9AH0ZVuKQthKskEJAKiPjwc9PXC7Z/mKuYWgFV2H4CX9Gqjlx01Ro8qhKSFtv/Xx6P6ToStO5sqQCFp9p3BIwQMcdBMpx56o/S7HA+3IUFzIxJRsyeFKPIOcKx9+M9eJxtEqMjIkuoMWqzTmZ0GkT409DC0y35DTYQpW8lAaIO7B3KJKgDkn79B2vegWsNxaPPVOj6S1R6oufxYTnoFyYhO5JW4jdgj2pIyASRkDzzniKrDUcTxBKFRvL/8AD30bnaoaTVS3tQLdeZhzpyIhROibEx8Met6q23gnckHxt8q4yDnpgVjS1VFcjM273C2JNWqGn0YUyO9AbBSTtjY/ibPanOCMD556m6i7RYV3x8I/o6cpuucRWal6G0hq1avUKDqSoPVWI/TZdBRBkzWVFwq/iNuKKFpVhY9yhs+ATjoqoParrrJsei3dUKdEiymoLDT7EmSwWWRsOUbEfxBghHtJVzknORilLQyxXgvQ+TsDnGd/pCC1+2m/qlS5lQeum0DS92xtaamVeg7sC8FCWVKQSdwIP+EnJyOv3/gy3d/472l/669//wA/WrauODBezB3AnitUc0mJn6VtbylH+I28cqCT5GOPnoZqEx2RIccdk5SnwpPAPHB/29VHEmSaT051pvTTftaf01olX2Q7jcRMdCJSt5X6gWgpAxs/0YJ+4Az1pXtH/ERu1Fz1Gna3VdNTotYdEuo1Bxbji4Ly0NtLT6YPtZyjceAMqPjPSrKgV25ig7Akk7TJnd5dduXX3AXLcdiUtiBRZ0lbkduGlaI7u1KUqca35OxSkqUPsFDPS9tKrXJTW/zKJUzTIzmUOuxlKQt5tQxtOB+kj48f7emKu28PII2hvpn3DakaT35SNQLHvWdHcpT6Ft7lrDT6QrcWyjwpBAIIxjnrSP4rF+2Pq3a2nfcpRJaVN3RRWH5tJjyQTDdQThCikkgcqGDyQP36UwxYrCA6gKAPX+pkSPedbrUuPCjvJiRVgFMVBIQUnkApHxx/Lq5ueTqpQ1RKJc9NnU9mosJlNh9vYJDJ4SpJB/SeMEefnp0zwKsgEbwdXGuKV9aqiPBSIKFP+w5VhJAUc8ZwDzjP7dcW5NapfpOImzfqJOd3qIWhwgHOAnGcEEeet7R2AeRClm09QorSZH5DPjmS024wh9tyMh0uDcEFSgnnkZ48/wC3qhpr8ykuyabBlLbkBtwKdB4Qke4gDHPIP889aZ5dDkiae/DN0j057rtdF6V6lVGpRmIlGXU2WYkgNmS4hxjLZJB4UhxQOOfB+Mdey/ddTNOtYtGp2jN36Y0o0qdDaHpqlrQmCptKltOIUlsEKR6RSMEf3gT95rLPOBMFARSPWeE3d8/Y+kPcpfGnWnjz7NCpk9TFNbMj6hIjbEKbG/Jz+rk5P8+lIb1anzXojlYO1DoQwj0SEqb2lW4n4woDjk8/tjqjO0xaVXfEif2tYRJ+ilSXyHh7yPOSfBHyP3489QLorDtNqUaOZTyEISla0qJUAM+QPjPnGfn9+s5hgbz6pt2TqHXHkOQisyUJTtSshSN2Fbk4++f9h6Y1pXlcEmSiHBmSnHY+5SQkncOfAH7fbr20VbUGBJnrJ+EdF081T7aqbb+obFCl3ZCr76JMGrLK5r0NaQWwlCVgoTuUMLxgemQf1DrVNz9u1iMufUUm3aJFfplXQ4wsNSXm2UlhJS26yVEOq3LUoKH6SpB8tnr5++11tZT8Z2umVGqVlx2g5dumUGDV3/zZTKnBuQ8I0f8AzMuIcUkkNnJQoDakqHnGQeeqhVHuuA8G7bqyltqPptoUoyGQVcf3iFpGceHB/LrwsOAW4g6QWKrzPrVTSOdNtiqI1Fqlv3TbVHUpirRJjYZbgBJaUpSkPFfqqKHVbsLTgY2nJ48MdR6FatO1IqlQtpMZ+lIlPejHSU/6ILITlPjIGDweeuh0FniAkCR9ahqYAHnMGancc+XUGafHYlNtyVFUZSkk+sc+SM5yfj4/6eqe7rY1OpdQaiXdT3qa46MpckABTzfPuJSSCQCP6nq8tvgyRVVMCV1BuF1IehQ39j4UEqeeJwQDjk/ufjqzmTVR5CXw56xx6an1t+0HyAk48YPjr0bsOZ0W/T5LfptxHFbOChHjcfP+7z8dT6YbWgN/mkWS4JriShx3Cktkk/pAHknHnPW5g4MrBWp1CP5jGYVDUkFv2ZBCT5B+QD/s6mwFJqTJUFIIkLCS3tO4fYgfA+/8us7wxjGZPRKEWMzSKfIiyPqcodfyCFEeCd3lPx/MDqHcLVPbjIKni++jCCpHt3qJ5IxkHB4wfAHWxanzSfblAarE2REqM5313UIbaXDTuO44GVq8448Yx9z1wrFs3rZ1XLlWivMJQSluUjctCsgjaFgYGfsevQvEUHSZYXHPuauW9Aj1aUQhhvIXkrLSPsCPCcknnzyeuEWrwadTXo8CoB907dnsITgf785z/XHnotXeYmCNKy50S1nqmlt9ru6LVH0LfjOw3nd2SUrTgnweQQn9/wB+B19SdabtrFfgVKbcFRfYiIEZqPPWpxKGwAOE845A4HPA6XpXVqxvGnWRoz5fT4+xNSdsnZDr73DWhS9SLc1Tsyh06qvrAiS6mtmQptCgh11LSBwc8ckY4zjPWy5vZ3VdJdLLytmzu5qqVeDUqc4gQLlmNojRZAVhL6HW9527cqVtT7s4456W9nmAAki0KMtmYa7DNOtPtY+7W3tNtY77VUqEpyU9V2oS1NreQ224sYWMcFQT8jIJH7dNn8Rz8P8Ab0vvZ+8tBKBJgWVAhoXIk3C4qI20op9RCWlunc8taCFbRxuwE5603MLtB4x+cFaU0eIBg5/KZJftetOsNzY1ZjTFOPIShlYW0vctW0KGOOVEfO7HOOtx6F/hi6eKs5mT3F6rJNZZkKJolBqBXDitbuUrcUg4KiMkpx+oDyM9Me0JxMqq8YYUYjqu7t17c3NNm9N7R7fnrvoISqWZNllhyRHfUgNrWpwuJIcKUgY3FQKVHaPPVjo9olo524XdLp9v6+XdKQxubfpEwfVxEO8bQDkH28DcCD7cY6ltsDKUbeVVU6WD1mDGudj1jW+m1zSegahUSnxH2G6g1WKoHIqHAw6H3AtWCUqSEEgJKlEhOAMYIU52BatULU2Zco7O5Fw0xt/1ItxzLgZmzJCEvtoL/peogby4kpAWSAVJSoKVx1otWsaQcT3glmL4z2n9rP8Ahd3zrpps9qs1cqbZveY5LWm2Jz5lR1OuOesloyAkKSo5cAGFkFKU54PWK9KqfcGlmq9J1Tp2qlvSK5SJqhBhrfWwz6gbCUqd/he1JKzzzwPvyHVXCxCB2nii1kFuTDruM7Wu4fuC1xuDUHRz8lvFNQqiUOxrWnJ9ZkqQkBTiF4KckEE859MqIA56YPYV2mzrZq1bvm+qM/XJVMcXBkUamzW/4QLXqqdJQSFbtpQAD5H3UOtFgZIb1quwmqa1R7Rk0lilzJNz03e2WUR2WEzEqIkBHo72wreA3uBSrjehKRjlQtrJdsyxrzmVGVqe3NTJhoaSis0cwGWk4UUqKEI3K24JwAEn3Ek4yJHUWjEortNXG8cNaRYdfoMpmFc9BlViHtaVFoT/ANVJjp4O11OMtnBHt4V4wOsURYeu1b7512tS6g67QFRHZ5pcx6RT2gn0iCUKHPs9XbgEEbjkY4KKx4asbjtKC4vdUp5zxmVN3diGsV+X29dep1wyKXVWpajSZdHT+ZNSWjlYEh9SwptSABg+ng4JxkjrU1q6U06h0am27d1TotQqaX1SvroMdMUqQAsJShSUg/qOSeMq3Y846R1XXK6DwTxLek6B63IuUb/rJVxXJYtMmJjzpaW6i26kstzlp9fchCuBwVAJKSc4GCRgDjr6kWloV3DUKjzLqu22np8WYZbSWam0JLC1ZTuVtON2wIB5VyOfsCoR9n/OJ6ixBqQfhmUd49r2mFOqEmTArl6TkvyGyl2kXMiNHi7ikbP1KHxwAngn+hNbG0ctmFUo9BboD8Ge4008V1GnuTGm+VFz+IUgBzASE7iBkk4PR32WKM1iTKiuNLmU+q+hl0otCdHtmtyXayy8ttiqtUmI36CiFq9zW4FI2gJzySeRzjqfYlH7n7W0pZsapT25NSYZS0mqrpxgyEOLyC4lxayhoJ24SpPAwDgZ6RVi9PMN8wnBrPl4/OUdf0/plwtVKC/R1T1y96paYE9c8ubCCve6HFFKz6gICT8DGcHoSpnbpbsh5VEfRVYyF5JkN3KG5MBADQT/AAHfVSrIKid2DkL+SB03xkxoH6e9pii1DqB/Az9Y7b7JoVepjNz67VimR6vKbjQxUWKe4HVqcfWQHU7RgNNp5xx7T7iogH2nemumNIZMTVCu1O5Pev0kVBTMZKUZ2pLcYLCNuRwVlWecfs2sgPuMfjBsvstTBPv5yE/Ncp13z2rKuBERmcr0XGyhTTcUNqSkJQ22pPtyrG4cZHznqd9Nen/lGY//AIn/AOZ1TpB5kg22ng1p9Y9bvF56NUaa+1DaSltuWsITHYUeeSojjA5Ccn9uulTta/oN3TICacmrphoX6LyUoDb+DhJbCgPODgY556rxtmRlwpIczncbtYkwo1OuCJPp0w7fVZUlDYJ+ySnkJ4GSBz46r3J9eoVVepkGbtiqAdU6pR8f3dysZCfdnjg5+etzmEgBTbiTqZHvqpOolWVT5lQppQWS8wwrZHOeUoCyVLztGTgZJ6hXOzPS2zFrkOaw8UeqtDzW0qx/i2k4x9sHjrIKsmrAO8pqDB+tlrbkl11hbv8AGS3udRgKBwkqACT8ZPPnpoShDva0l6d3ZObgh9xMliTCSFpaCScJUMeVBQ+eP3z1kG9dRBHI3g1P0bfpNwNt2TVmK+mTD2x2WlYf3pAV/oshRBKD+n4z589WOoNQqMe34jNUtqJAkMI2r9B4rVnICgUDwMjG0k456PIm61fBOxgfTbjbhuhg09iahSkoA3KSpCgoEEJTyDxtJJ8HjB6PapqFWLpucyoryKYpsNtNqnSH5BTjykrUorCSfj4z8dYCIxh3h3dml1+X7VKRWrMj0ykpiRwJMeM9IkAuApJc9RxGUhRKuD4Axkk9c7Jte3bVg1Gzbntqm3jLlsl2I9b8nL6VY3+kpSf7oShecDIORn7eJGcRC2q65r3+M2V+CXY9jztbL0qFJ0Vo6ajFt+JIS/OW44uLFVNS06htSwUjelaSrjkNAAjGet23FqFcVRligs6L0ZqaYCn1pl4WlPpVxNIkIwlAO3atLuR/dUE8Ebuub1AzacGdSklqwTPN/wDGs7YNXrv1YtK6KtS7TjSJdLkNJ/K2WoLjgbkKTh5aiFPKHwojgEjxgDDD/bNeCHz6QZCozKfVWXMoSeTuKhkJSfAyfIPV6YK7SB+pRGNbcz8q2i8yBGpNeqzU1uJJhIMd6TEX6ckJWtBWhZ2hadyNuQSARjJII6ravZNtV6oKecMlpwthKiHBtwlOCrGBz/1dbtieFhOTOh0rFSpqNRYEma5ToLDTUmQ1HV/CdQkIAKsbBuwnHuyc5x1eW5TrUFOXXhV6hBkuEN+lFbS8ykE7iVKJSQrjgDPWaoVjHmOHty0z1ypGotmam2tX7ipltyJe8XLQEobdiemva6oBZS2AleEklRAB5yeDo3uJ7ve52rXrCpmnneTqG/Cl+gqQzBp8dTsMuMfxSkNKbTvQo42cAZ/XkHpD1Ja+pgDiEvULUNIJGfpHhP8AxULKsHSy1l33FuWpXBCjNQ57sr0WpEgpCN7roJIQpQBxlSsFf974emkWpsXWnS+h6sQaAunuVtn6mLFbeDry8EnYlbJwtRCSQAAfPGQR1E3TNUNpWL1tOZ+3F3D2rrtTK1Z7dhxZfoxlxJFPfCzOpbjjKm3vqYi0hShtWkbSPuM58eJOr2jWr2iNzz1akWFPpy4zxU3PfTmIvKlZU26MoUPsDyB8dUdHSaMoTN6l/FOcYg/azFdud4VKAIsFqMorTUTkqQvgnb854H8h1I1TuaNPiN0mtxzuGVIkBJS4OduRkZJJA5zjAPHPVmAd5A66nCjkQVlSYDzYXCojD7EcqQ67s9yfgq5Az55+2OoT9KYk+lAaWuK2r3lxk+q2PdnyTkcYwf362EAQcScy5SKe2KTCpr8mO4gKfenBOePkEDIOMZ+3UB+NAbQfQrTkgp9wBThLRPOBxz/u8dZCUEHeVxkPfplllbJyMgkg/sfnk4456s49wvQdryI7Re2BIW6nctIxg8Dj9usjAMjBkxNwU24Ijiq4wG1gpCH2TtCBnhOEjn7g84/r13kVGBIpphCGhSwPYvJKlgZ9xV+/P79bmBoOdpe2BU7iodBdVakAukKIkqQgD1FKGNqlK4O3yP59Rqnqfcy6ouTOnFmM5GLKoQSrZ6vgq2/bIx+3OOtzF+HWzE95RyqnXvXXLaS66kqCQY3AA+/3J6+Zs5bDhfRUExnCkpWpG4lXjIOP5dZmOVVHEn1Coxq5DZRMiNqWyeZjBQ2tST/cVxgj7E5PUq27Xfuj6x2itQ4/5RGcqD35jOCEPNIx7UqKf1cjjIyAevAZMxjoHO0Lu3bu3v8A0k1bod+W1dH0sihrW/CedYW+1HCx/EHp5G4LGUqSTg7hnwCN/wCuH4wmr9hW3FplM0otmbHrtuemmXIgOt/SOraLHqlpa1AkNBoemvI3Aq5USelN0qXec8iIe5+nIrXhvWZd7R+43Uy0tQoek1oKnpRck9CVUKE2w8JLrigrOxbS1o5G7IIGfjjr0m1y1Fj3x2nxu3STaN/XNe1VorblWqFILTj9OCFuqLbjC0rWpspDadyWxkNjYpCup7kHijcDvvLKiXqw/wAphvTTt90YsRarx7k6VqJVYESW281GtelrYTuGFJ9RRT6icHnAUE4A8HOefdvc9x90GqdTunTDVH6632oQmR6VMa/KTSmMkLbWkp9NZT6YUpwkby4Pnjqw4bvxI7EKeQHYwb7cNeoHbjd1u6i27qv+boqsdQqtEYiYaQ0p0JLSlKUNywlJVvCMDIx5yPT7STUTQDXPSherMW2qW/HZS79ZGeh/UORltI3qRnb7lBOMY5OeOsZAN4pQa8qBMs3P+MpoHbF2RqrpJoRNejxX0qbqkqpqgrOFZJbbSFhHIHCjz4UPjpgabd3ei+qVonUe0bgvahyzOUh23npTsjkPJdJU5jYWyefYeCMYBAPSrKfF7Svo77UfT2jj1F7xtKdUrpsS4hJi06VSHpz1QXVmFMhhxx3+Cpv00qS4rZtBKgPbuyd3BydZujugtYqlOq116Q1KdW2doEyhyYTCXHEFSwsx0LbTvyjOSk53JBByAFLXbShA98yuypbmy0c3bjoVp7oZBuSpVDSeuLdrT656acmoNOyXCgkoDhb2hDeVrBQNwxglQ6VepWvFP0X1Rq95PwrHhxbmcD7lv0iE6XHShQbecQpDiUhw+ryc4ISOeM9HSzXbniIs0UnEbqbkviNY9O1KTQ4yKDJSucJtQl/l/ptbwsuLStKkHlwJxwcEck9D1I74O1iuVU2+9qrSEBpLEcsvwEFhxKgptSUKKdySA4cp8AcDgqzi5bjkTLGRCDnAP1/SEOoFh9ull0OZR3rPqT9KrLcaXIq9CrDjkeNLKyr+EsJDqhuVtzgpUMZHHQjcmqNsJp0OhWte9fVAmuCG7DhNoVUN+xfqOOLZT6gaPpJyMjz44I6DNhTLHOY2lUazjjvGFaWoN9wp9OpUq40MU0uKSWKjTVtS0oShSva5xlX6QScjk+eB10uRy9KJDTVb9uihhHoFLVOlRW4tKc3I/hoKsn1cBZ9oI5OccdRJRWjHbGZ1Leqd1AU5kWfSoFVthNQtusSYa/WaZEmgPqae9PedyVOJ3BaNpJwokEeMHHVtUqpathaV0G7odRLlOqkNxx2o1ylQwHUr5SEvrZSoZJyTycJORnoSrMyoDyfUgxdtgCEkb/LMobDrFlP1SVLsjTe0ZrcuOliVFZSFkqQCfXS444lCVZUclC8DgYz1Z2PZOs9SpxqeltsSXmPWWx+YfmoZUztwkn6dtWSCocZPBBPGSeup4WFAY5nJFpyZ31Q1L7mtCKiuwrprVTuBTrSH1TGov5g0j1HClCNqnEqJSU8jYrAwd3QLe1/awalVEyrieq0pKVodQxcMsQIiBkAo+lbLjjgJz5DeQQM/PUjlAcEzqUqSA+OZNpNNueiW7c1xQ7piRpyIseK2tumJjxUJU8nILaVBxw7SrHqOEZ+Dz1baIaPWnqjOVcmseol4VKBDkNtx/oYQEFyStZS2lCWwGt6VIOAUqIPk9KrsGlrWHf8AYTLVKuKkjW1Ol9uNjU+kVdnWK7LOcjvvQ40mTCL4lvMISFIWHWXEqUgLTkpQM+oceehjVTW/tH1QtmdSbK1YtR2T9O2+2mkiFAlTZCN6fSdbPpq25KVEhJ5BwkcA0dOz2jUV29ZLctaeRTvF6Kt/Z+nwai/SpMGNNWdi4VbZkD+Ht+S2lQ5A43chRHjjqZ/lUg/+Gah/6dj/AOLqzTmSE42nijppU63R7flKkoquxpvbGMj/AOqsk8gpyNwP/I856+DT6nVYLE2Lc8On7lgutJ3rkMjeP0qA5+/PT+ZMRglsZh1eFy0Kc0qkNLUvY2EqkeipRSpWONw4zjyBk+ehe56haDFPc2L9R0KejrZZUpG4/wB1SlEDIOThPxx46w7RfTrYABJFtX9JsmuyKHSA8tZa2yBICSUEjaNhGVYTuzn9vA6va5pRqLdcxq6Rp9WUwZLSYra2Ke8GpDwyFFO1ATkjJx54JyesjkqCP4h7y60//Dz7udVpn1Fu6K3OikNZVlVPcZKwnBwN+0qzz55BA6iV+xKdYdSmW7ea2ozsdZTLoLkRUeTH/fKiCk4HGBx5Jx1mcwnLasKItqPJtynVVVRqF4Valz2nUqjqhtIUlbfjIVuBSr7c4wf6dS7tuRmfhLNRlPvKCi4+6ErdBOeS4E8H788n9uvdsQmBLZIgvAuX6SdEhD6lt9xeG/QWEIHGCVHklR+x46u4t6QaNcrUeuwyILbwW9BCwhb3PJ9QI9qj8nkH7deBnmTfJj6t7XioVew59tUiS79HUJKpbNMloSpyCnPsTuI8Hbgg5yMH9umBobatG1Hnxf7F6cSZFzypG1DNvS5EV5xWxaVBthlQSdyXFbjtyc+QMjoWGgEgzmt4tbYQfDHw7Te3ZroJL7O2J9QuKiMW3ds1o0txFYekTQIhbQtLYfSoo3tlO5xCB/D24J54dL1327clWXXBc9MelVBiusRl09+Q4sok1BmY0UpHBwuKhS8H2EKAyDkTlVfzAzrVWNWoVhv+8WHdFpc33Uw4sKLbKrlqVXbmNW9WlUhMeJB3vIU8ULUslTqMKwjO9WQE4PnJmqX4fetPZ39Rqfd/q3BazC0SG7htyUmRGZcbJUEyWHmsspJTtIWnaCSCTnqhWAXwxzI70YhrAP5mbXn7L1GpzdnKk1qMzFjiFBmVKW3JcKnHcpaaQEhCE7uVbcJOckjHI7Ue0XWGAxGr9Koqbgo0pXNXpSkuoCMjlTYVvSSCT+kgdC1gr2c7zKxnOIQa66e37pNos/po7a6qdQHpn17Cm0uhD7qHPTUsgrUNxwBnA4x0u6VJfpFhQKDVmG225JC5CPSJW8VKJwog+324GQMjjnjHW9PuMmJBLphucx+diV+9w1k2HVIGlWhjt5UmoTHXIFTqc0tQ6YE4S6pxS3EtNDcBlSxgqSccjotua4burVbqFwa49ziC7NIS5QtP435o6lI4CPzB8IZTgHAU2HMY46UUAc43M3qHWsarTj4DkzjAY0nkQZNJ0z0hblT5ZQZNavFz88nPYJx717WWh7jna1n9+iHS2/r6tSpM2reEd6q2uXFpTSKa8aYafuBT7FN7UlsZJCcDk5889Dr0gq5kw6xi6kDCxlQb60nFUi3lXak9cBNQ+np12W48W7vpLqUZU3ISoAVBAIIHqpClISPe4eOnXZLFU1J0Mauaurpl9MSFrYNbt5jh5O/aAuG8Eq+oQP1tOBG7arbzgFtoFqhuGHM6lVpJIJyO0GIn4c+mSRNYk6NQ0ioNIluiNbjMYpQXPRDgS4tJTla+cJCh58AnrCn4tfabZ3atXbOpNoUisw2blgyJSIlYmNvGO40/6Kju2BaEnztKlZBSrdggdDXZk4JlL1qW1gTJNzW1ddv3I5blxll1Udadxh7whxe3kbyBkDODgY+2eusdSkSgx9Qttx5QCW14A3fYFXBwPv08biA40nEmzaBVpEVxSQyA1ne6VBJWM+EgcqwATgeceeqSFLZjzVRpbKwoHCgVemFn55xwP5c8+esntQbiQpsuM3UUMbVoQ6nclZVkH9sjGf8Ap89fUenlwo9WqFwYwt1WRu88ADOAM/1zz469Cn3AjM015yY264WuEJJSMNnyDj+meevoLq8aYFMyVSSEk7w15GeRnwDj469Nk925Kk4tpr6pxqLHSdzTTmAo/t/rff8AbPX3WrjmTI++W4gKA/hoCTg8eQesgBAN5U024VPyDTZEl915QICd5G4/Yft/9/qV9GGZ+Kq+thw/CeSnjPnPnrYZ5k+npcioV9Kpbm9X61tk5T4wR4/r/wBHUiNU3Eq2QHCW3chaMgc/Ykj569MbcYnWmP0mHLNVLhRMi49Et7SCCSf0KSQfv+379N2maqagV2hTLxOvVqzHKXTnkIpN2Mo+oS2S2nawlbZSt4lWU4UVANk8YGdBPAMUyBiCwziCVgdwV82ZcNAvpi/5yKtRGw1S5jDwUqnNndhCRjhGXF8HIBUcDrSlwfi893zuiLuklu643LR6k44h2ZUKdMLSqg0gHa2pTaNyFpVypxKk70gBQOAelMgZg0PUykr2MrOzT8b3vB7Lbfj6ZWdeVInWy3IdmqtyvUxubHkuukFxxTm0O5UQDkL4561JE/7Iusu/URn9bPw/dLKxCnRwzOS0wth+S6VEKKVKSvCCnHtIJyPOPGPUrbzQ9lew3EJNSqV/2PNqZSmdcKvdN3Wa7PW4XLJtBpCnXkrcU4hHojJaIQoAkKSnCfuekprJpx2Ky6Mzffbx3iXzpvRHELeh0xSX6iA2FKT6soJKC08fcVJSSNpSQTnPS7bbFQaFz2wf1mf6fE/2Hn3iUTf4OHdRBoVF1S0VuCzdS4Fap/5tTRTJCI7k6KosHe427wncl9BG5Wf1A8kdcdO9AvxLrfbd0+tvs5ral00rdfjzWwylQJyQ0sLDav2DZPnwSegr+0aDnJwfQyn/ABrEIK8Rrdu+knctrBdNVsy+NBLtsZ+hxkPvvSqM88uWVEjayFDbkbSf7/8A0dE8a1LqsbKnexnWeZcXvfgSKxSHnypttWFPp9PCGsb08BIUNw84z0d3W0nyhx+MFkvPCmHLenFy6oacKkXxZd0W/WFNKjPxvSU1Kip4VlC1tkj9Xn+fjpHWr2z2tY2skal2bVZM9MBlybLw2267CaUlxttRdStBBUsg7Rk8HPA6OrZMJ34kzlXbXbtjmMaracvXtppP0xvm8KtU4lRjIS/Gc9Ntt93csrcKQCUFP8IpIJIUknPg9Zvuj8M2n061pjVm1Yya6FIcjSagtSEvjcreh3jHKSgAg+Uq/wAXFCU2AZYiKbq6hsi7SrtXt6/ENrj35Y+xCbYiqaQmFWbgaRFWANqdjayW1ISEj2nGAQOPjTV793GivZ3Eti27j0kRcldjwkuVCdRHn41Phy/SCiy1KUnY4tJcJWlKCEhQAJ3A9Iurz5D3jKHNalq2JhVpp3z9ueu1qVe7pV0i05MdtX1sOqKS3tScbVoeRgrRu4wj3ZPI8Hog0i1S7Yrv1CS/ppdNrTa2unFDVMh735TyAR6j2XtqlK2p52lRT5I65/U1uKzuRidDpOprDhSNzPnTu1NPaVb9bqEm1KVJUVBEdt+noKYS9m300JQDsAKs7FqzknnwevyrQqbTZ9DoyadT1yKfGC/rpqdz7BUggK9MjcgL3fCsH46PowTliYz7SYawBtK/Tm9KobmhUObToKY0uaulsRosdMCG+UpGxS3nFEnBBG1ts7lZ5IyemDQu6G5bEuaXQYdapZoqo8VTLVusIcYJdMkLBecISgJ+kOXBykk5T10uZyN12zAnV/VSDf1zxJ0yZM+sVS6cpf5rhD7z7Q9ZQLgSlCxlwDcn2k5IGDjq5o1Y0vtPTatat3XREyabSnGUrcKvXLxyAtAJCEJSVOI5VyMHHXMFlTWN3OZ3ren6mmhCdhj9ZWaX6t6a66WVU6hC0uYtql1Gd6LDhfMl9TTKlIW4vaFIThxOUbSVYJ3EHjplUCqyrAs1i3LLrbqilYmqywEsNbdwykpSlxScuZ5AG4pJPGennp1Iw057XuGwIPax2OvXu3Yaa/U5bsyjuTH2pURx5hbofWF7AsKA2p2gJB4Gf26VMvQz82TWJFbtqoVFkrbkH6+I1KcabSyMpwVKyFLbUCd6TuUPHHTa1FKhQffMBnNu84W/292DXEtV16zqHGcf/jL/ACyO9EkDLSVHKWgMgBaAcKxuzjkZ6tf+D1px/wCC5f8A6af/APM6frESEf1nkvQpZU8qi3lXm3aUzHEJsGW2gwGs5LYUpI2YH+AH/b0OtUFFOuJF4uW+pyiQ3FpQt11IaVjlsn5XncnICR88jnrfujaIU5J9JW3jeVTqb5qUSjUxiBHygPQYakpbyRwConJ445UQPt06/wAOmh2jemsTNvy9KLe1Crk6O5Li0q5HBFbbSwkLUlreCyt1SRx6gAITt3JznoGOFzmUVLvgT0St3WbuEt6sSKRpd+HPbdmsMFpKqzX4cKDGRuSMFLjTbpURxuAJwTjpgMr7/K4lmt3j3KaT2pAipS6tqKmdUVJQMqIyn0uRg5IGf93SAVblsx5UJ2nzpj+KBoLqZaV00i6NZ00uTSgYhrctDcErcKTtcZcUopVzlQ3AngZz56VV3a09v2uthv2BK0Nrut7EBpbJuGnxF1EocGHFhNRUpKgsJ2+zeMZACfHXvPkYmYDLkzLd8dlnZ+5MXThC1Mo1/Sj9bCsdLTc56APRVJShxOwpWn0QXT/F3BGfJSR1i6n0iLWXJYMmYhLTiVpMQ8KBVzuT854+R/Xpivq2MxkKjVONSs+pxLmjvwVNtpQ6o4cR6jjQzwVI8ec8ft/LqdUfziJS5FKqNQluwVr3KZhFpIcGeSoK95/5ox+/TVO0QdLYhZolZ1fvq/KfaWn9vzJUuWP80pMJlxx6WskITlGM8FQBPj5z1/oN/Dg/Das7spsNiW5EjVLUaptJaq1fQdwg7gN0CEf7iB4cc8rOR44Cb3wNIjq69T6j2miq1pnMuCJLiP0KkSqi1FejMJTlDSGXDggqIPJB5AGDgj565Ujt+tGk12hVK3bQgtt222YzaiQ39ICMlSE45KlZzyPPU2cbSnwwTkybRdNkwIM6kw4lNRSVPb2oiGyFNunO5Sv7uD7Rx4A/YdV8qz48inokT5Kp0pyOpiSl1oBM4f3vVb5BUMcn55/rq53gMu08ufxU/wAMykWNBf7ku1xoQ2o7odqtkx8ER+S6ZDGASlvCSVNjAABKPbuSnzJoGrF027fDUWjXJUo7kLe6ajTXS040rdkhABKRjOAUf7+rlw6ZM5nggMVXtvDtvXW69TF09q8NV6xWUh4MOUip7FqSkr3f6TAKtxSnkDIP8uvpnQKt6qXk7VLGuz0Q+pTsqnLU2VskKO5aVngA8H3A4+3W7VrmJsaxLMEZz8YbUyyHNGLjFFdfYqFKVCQ3HiPNOD0nASS5uPJ5KuMYJOeud82ZqDf9t+jYjLaJbbzb7i3M7QlCs4ASPPA4+Rx0gMPv55nPt1NeEZM45x3lra9vXkZzbjTK4ryRy48lQRnxzxnBPH/T0X6cWLUbE03mf5abmjyZ6ZTkmHIizFbm21c+mpBTzzk+eM9KvdfurzM6XpytTeINu0jQGr9oNzMXjp9T58OtKdCEJZBWtRTggONHgAAAhStvjg9ai7PaFXJ12P1HUhuDTq3VVKQuTGl+j6wKiU+sylX06lhSkhKid5IAHOc7ua8j5S/7P8RWAs4mhLU1LtrUK0nkw9U6yj6CI+y/Cpza1vtqZlI3Pp9pV6n/ABYSP1JWrg4OMQ/jg6dVm9qjpwiz7PnVhEJisqkPVRC1vsBMxpZxyFlvLitmD+gI+Oek0ZFmCJ3LADXqBmItUrEq0KxqfqA1FqNVTkNLnmQfWZUpIHovtZI3gpASoYCk5B9wHQlrfoVrFo5fNQsu/bMlx6hQWY79US04hUeJ66EqaCnEFSckLTyD54+COuhkDaRrh94HC7HZQYj7lKllnJSl1Q2p8YJSnzj3ecdVyfULpbnPKebWeVZI/fHPXpuAs/Y66MxicqnPuL9NW1x9O3Zn5Sn9iOOplNo8qogfVONRdydwS4CVEfJP2H3z16ER2nVhibSwtcZxt3J/QyCvcOOSDzz1zqy1wQlp4COXEnZtzhwjz/QZ8dYZ7YSvizVMLCWcZBypCRgn+v289Q50ipImNwJ0EMueuWl/Ubcj+RH2x569NxmSWqgiD/AQWo7Kv+7HcpefJ/1f+g9SWZMJ5bYVDS4hZ/hvtnhrnIyPn7462exJsKbUd7jEB1bi0DIDQwVJ/Yff+vX7MqQ9EJlqUHGzs/iE5/fAP26GYBvO9PBqsxtdNhvrktJSfVYQVkJ8BXH6fnyOrWBbFPuWLLjsOeo7JUGvp0NFbscryFOpz+sIGDt8kq/Y9e4mMVUyNGiSKY25FqDbblLjOeiy62CncAcbglWFpCsHIOOSOrFEGp1Bhun2rbsd1t1Swh915LZ4wMkE5XxkcjnrxgtjnO0i3JauplTo8JqopoUSlw3i9H9VUYSCrBw0doLik4QoAKynI+M9cKhXDDS6xV4TLYke9p1sH0iockj48eUjHyR147xpGRtO9u35JYZyt51tTqArYD7tnxhRG4Jxg+efPHRDS9WotIku+lcbzz76CA244AGuD++3jjj+eesIzzEWUaidoadpvc1rHY2sVBoOieoka2qlVqrDaeehqKI3p7yB6wJAUhAWpRSSfAxkgY9a7+Tq5qP2dVLSi6b2qVZeqdLTBTXLMQajLiOeolQfef3t+okhJSD6fu8lWR1Hd01Vjq52ORv/ADLEselCoyf1jCtrvb7qUw4VrWJ24qaWpplCqvc7y/TVlAw8ogpSkHO4+cZPVZA1P7htVLgTH1zhMS9ziEpptqxQ6YiVL2pW6A8lGzIV7sLwASel9P8AZ3S9PbrU5b8hJ+r67qrKD5QFHvmOWuaG6vvW6E0mmSG21ICUrU3le3928k8+fA6R1Z0AvC2A9Bqen9MltNuj0UMpLLqkk+5SkrTjcP28/t10b+lLpitsGRdJ9onpH1dXVsR8xB+oWDEakfSy7aq8M+sWkIDZcQrjIVgbsJPwTjng46it0FMmaxMj1eHNkJbHpJqRUVhAHGEZ8AH/AA9c263q08lhyPUcz6Ppavs7qP8AbQACex4+ku4t3XFbDLbR00oLi44JEmGzteXk+Cd3x/yfvx1C1K0+0vvyKup1C4aNWjEU7PZt246Q0pH1SkBIcSlSUFTu0bByQQeQcDHluSxgVJJ+J3ibOkuoB1rgfDiKfRrs/s/UCBdtH1n0at9hmuhtCGac7FjvNemDsW0cJDKgT5RlSvCs/MWo/hY6dWnZwkaWXRW6DeVPcUuJcKlmcpps/wDFH0iBuP6SsFHtURg9VsX1aZDms+YbShsjsN7mxrBTbuV3KzGYCHEPrguNvKdeaTyWwjds2HBGFAkAj9WMl9XnT77TczNu2ratNrdaWgLXRW6w3GUy1u2odbYV7sKIO5SiElQ8846A2V1vp4xNFdjjVnOYTUntjLduKuS9rYFNfgIXOKmJyZTrbgAWVELbWAobB+gnG0YHAHSfvLUqnUSD/bGp3TcVRokdpCFvu2wpX5dIVuDjgcLCD+lRCVBJKQtRwCoDpDMbHLqdvwl1AwFrsXOYA6xd93Z5XK+LO1Op1cpc2lNpjhVpQ2pDBC2kHe6XVpKndp8YSpCiR5HFxor3udpesbJsCsV1NIaBPpU2q05wxpbxIwpaUPAKUnak7E4HB462vpVVvEIjep+07LEHTjgdz7/CZ+1H/EdhaSXLXNN9E9MadSIVLqMhpuXO9QF0lxRW6mMThKXF7lgKzwrPPVjaP4wncRRVwnKxYNHmx3j6KGkxXYqpikgbdqkqw5yR4SQrOMnq3TkZnIYWBiZ6EfmmrFx6VRJ1R02nNVqRDjOu0yOyGpUZTpRuQtSjtJBUEHaScnHVHbduXDddHuy34tqSma6SptMGrR3NrKVuArSpRBSPGBgk5AIHHXNu6pFc4PGNu/v5To1VE1YI+vaX1nWhcdOcYq1cowiLbR6H0Lcz6xtG5CNx34TtxsSCMnwcDnon+mR/3nE/2n/4un+PWODiJFFp7Zn+c+v0ygU9+NT0VisypSlbHXJMdC0skgFKEFLhPgnJx7cYHz1y+oq0aJ+VR5T7UJqR/CS24r3DP99Ks/PP74+euiTIEGpd5DMiDGfKgguz0K/gvbAPT++EjjP8xnrQH4aUt6m9+1hTJtWQw7JlLjJipZAadU6y4gBfwE5OcYHPSn3UiUV4Vtp6f6vXvebl1/5GHO1efdVHqENlypVlmYoQ4AaqSBtWMeW21qkfq8JAxjnpFd43YVd8yi0irdtcm87hlOOPfU0asXA8/CbiJaK0qbccWCFe4JQkk52HnIGefQ3gEA8H8pXaBaPKZkXsvi2zot3mSLJ7g9HhWZbsOVCboTjH1W2W6jLKgnf6biSR8KACTkHIx16daG0ezbL7oL+kUSuT4ketT6I4ij01Kfy5xM6nfwZHtGRlbLvvBI/T54Ib1DkZ9CICJMgfiBajRu33vKsTVqrUCrTYUijU596LciFOOuKi/UxFySncErkBpSglWfKvsesMUmChH1kalzViGwtKmXSwErLYJKMuZwkgHB/l56bUPKDE3MTkH1g/LRHj1/aiqplMIUlSZTqlNtrHkYQrPzkY8ZGeiOgaT6pX07JkWTZa6o3CbS45IgRQ83FSEqUQXj42pSok/wCqc9OBxzBC8T1C/wCx5ezGXBrVY7wrqjzX3aTil0JMl1BQ7LcaJefQUkna00opwrHK/HA69dqJJuuhu0NlmFHnbElE6SpIQGkBBKnEgY927GeMcqPU1jAvHoMDI7+/0lrEuG4KfckOJBt8y41TU6ZU1WQIoTgIA++47/g4xzjPX3OuWuUFhj8moBqH18oB4tpUSw1gZWAPPKv3/wB3WYzDzjeQNSKze8FUqHYbbRfXKZLrTqA5/CUQVgZ8K2lWODzj+YpNTqTWqwimv02uP0xTc1qY42wSn1QjhTa9mMgnaTg/7fHTBiKfMrK1adFptwyL8MI+hWG248yOkJ96kA4O0gjISo4yMYUR4HXin+Lr+Hda3a1qhWdQdNbQSu3bkbTPo7dOQofSpJAdjpSBwEKIKTyS2tIP6Sem1NgSW7IIK+v6zFVrWrcVEaXqDJiyERqY+z6pcbUkJBX714POB8nxz0TzpWrdJrMGp6dUSoOhhSw9DiKQVKI9xPp5JXwPBKiMc9Oz5TFWtXY2524hrZ/eHdS2hA1GmS48yEtLX0cpPovAKPGNwzk/7AOr9HcLf1wz1QtMVVqqLJwtia4llgKBJIS4jCkqIKeMkZHPz0g1oNzxEL4tLHLeUSxr0urXahH9q7n1GsKZ6Ljv1LyTVqTklI/iLZX6iW0kHgBR9wzjHLUt/tw7Yrgsr+3NPqFVvNbkVTkmdSa4j0nShO/ABAUk7gcDbuHGc9DnSfJiGRW/m9PjIWkeiemmutbrVu1vSPUahUumTo0mLVo7zi1VJDiVIUhbq29wQCjJ2KI4Pgnnte3Ylelsah02taQOU2sUZE5MhArFWMaXTm21pI9MhRDqhjO4owCAPnrxsKEh+I1K1IBUYMcOitXvLTi7b/tSlKWKQmWtDEdyQ6qSWZSVukhzjeQdy0FCioYXnknqq7xdXr01nlUbSum0+ny69XUuRo8t9va3T0uEblDCc87cnPwj7kYAAGzVG2MRTpz8Pzl9ZejmjdosMaSSYtFanUCB6tQbSw2y5IUhpLpeDJPu9QAKxyP3JHSQdv3tW/EHrNxaYWtKueFWoq36wifXqXFpzTUZvaG2FLbySlsFzaHgVcqJIwMPJJORBrTykmZ0vLsseqH1NR08rlOmuyqZOnwZUVB2ThCZS861lKlJ3KQtPu45HI8kIuNaNUbKjckJURe0n6IEJWBx7lK5xkHoxNzgfGSoltIh1NJjzGJmUhaRIQnazuGDvBPIGccDPA46/K3AqkWmma1MDrDbZcdW/ubZVg+EecgA/YcjrMzQYPfm0WKhM9xv2uHIW0SMpzj+gJ+MfHU+szotZpX0jEJmM8gANupOFOHPgq+/x/8ATPWmHjMGKdVUOTxCeYQyhPgJBCgo+cnyf5dW036R3al4Kd2q4weDjjIzwOOs5hYxI8mTujuJciuqbWkpTvH+kPj7eM8dVtEVVLhIhCWhiO2na44skep+2cfbrSZ47DMuqdPjUp5yIZhUnaAlTCitSs/pIGP+kDz12nyHX3FRKwQwM5bByCj9yDznzwcHPQzy7CXKlRLfo7ApdUQpxwl0Nv7UEY+SgKyePuP5dQJ1Yl/mMeTDaMZx/wB4dSvz8qwP1D5Pn56LgRSjUczrJrzrLQnRpzinXFFtwKRv3jz5PH+3nrsxcsmVBNbS84oEFAccUFEfBO37/wA/9vWRjr3n43U11dLkOkMtbo5DhW+FISCRhQBPCc4HHjj46NO362q5WqxLuIaJSbmjxgC23NgyHoXr543JawFAgHhR25APx1jYxuZ4MApjcu/8P+5dSrag6m1WsRLUqUl/6WRCuCSxT2mUIabKShv1HHlfqUkkpySjgcg9ckdq3bdZjUWHe2r0V+oQkNsyGLVgvvF9w5SNypCmkjdu/wC5nwP36EEngRTXBRsYztC9De2mk90bNr0PTmTCrlEq8P8AiXHPUpDEpT7fpMMNMI2qeKk+1KlKHCsnjr0eqmjdAppkOUBh+NGWXYkaZG3MJcWD6u8FvYSoZxgqIIxxxkS3OQQQZXXlxuISq07s+pWypU6JU3iuOBvl1B15oDb+khR5J+/x/v6FqbpvDhehIty7arT22pCvWcYlKIUn4ASvekKH7AZAPjGepUuZmj7KAEhRRNTO56w0st0a/G5eZBbVHmIWEoR5StSklXBHnDfGR0U03u81M1Uorlku21Lcks+oidOhQVSG0hDvpKKSlKSpCVZScYJIyB8ddKrqDwJzLOmGkqDjPv6QBuq3aVqK4mHU+42ZR0wk734NJpzDqgsjn03CtChjjJdwoD4zx0Y6K6A6f1eO9AubVw1GMcpjLudaFvqSoYKfaAOfB9x+3PTKzWzYPP6mI6hLUQLWcA7Z7AQmrvY3KEEt2TU0FlKChC4ErO1PxhK/bx/XpcX12u60UZlbdOllpKlN4cmQs7EpUn1OR7CVJCgM4wT1tvQU2nUOYVP2p1/Qrps8y+o/iTaXp0g75AbCxBcaS4zIWn1MLPsO3ncDg5IPQ/rBqTaP1EGitVd+gyYNTLTT1QUqApUsJcbLSUL2hZ/0mByCU5AOAekdQba1yi5Md9nrR1LDW+FMD7qrOp9RpzMqh1hidIi71xHn9rCkKKdvEhLalJBHBIByPg9XmmcmwLf1Mgat1+2EG5GqQKY9W6lIcLjaN4cWylwIWlTSl5UCSjlIyOR1zrOpV0Kr5W+M7P8A8dbSwcHUvw/j+Iwrs1ZrMmgzoNuSvqFTITzjS22Wnin2qwULbd2KUPgKxkjBx56z3WL50O1h0/dsvVSsVidCdbEd96rRlRGRg/3vp0rb+eRv8DnokVwoyBn3/ESGDOSDxBNvss7CbvqVSuuTp7QJb1WcRu+lmuFKAjAyyho5RkcHjnwfHRFXeyTtD1GkIpkTt8XmWPSTIotPkQnl7falaXE7EpUCRuVg5+c+elHqyrhC+/vtHvRqGoiVmo/4Hmq14W+LWsK5qa9GU79Uu5rhcYqVSCcj/NlLUlKy0gDCQkjJ/VkchJ6yfhM9ztFesqhWFqRQqtdUOGTPp7UliA9TEpWSydgcUteAopCkI8oUecg9dLxAANpJoJBBju7X9G+4fSKwmaNd3cBVHVqZkTHX4Epc1iKhreMJStvhALe/khZxwkkAdN7Um9u42w2H41N1Hq12QnY8BX09FhR41RdccSVSz67ig2htI9MoG1SiVKCgnGTzyVN+So+B9I01ha9KE/HeDuiFsaxUq1nPz3UWcxUZkuS/HptWDE1Edor/AIKHFICVlWzIJSrAPA8AdGH5Trz/AOONu/8AqD//AM3p7eGzEiArOoxmeHty3zesC002MyBHc+mX69QagNIdfPq7t6nilJyAPIwfYByT0sI9TU4DSpFd3lBKlqcWp1wqJ88cYx+/XUInKrC4z7EhTX1xFuKjK2PFeOeOOCP6k9E9vVSsWxPiXExVXIb7JS4gxHClxCxyDkHIOec9LMcPSap7Ne592p37HpkW96lb1SYluVeatU96RDuAKQG3hIQpeEKUNpOPaogZBIHW5bb73+y+8rTZrF36mM0yPBqkmJJoL03gsKbfjnfvA9VJbcB2gcL2kE7eUXUeL5hGL1BrOlp55XrXe0LQvWSk35pHMueoMUast1RbMHe0JUIISXI0eSUhAUhZwHAglSSskjgdO2wvxSL/ALhuipalad6YG24DFuQ4aIcd7cy8qmrV6ZUoglGRI2DhQUEpSc+emmoMcmY1pC5BiD72L/1P7lFULVSvX7SqkkMuMilR1PPfl6FrU6rcp0AAqWpWQnb+kYGMdAGidsz9UKnTtFY1biMyqtMjMRHH3kNRW1uOpbQHXNvtTuUD7vHPXgPpFE5rzNuav/hUWVZva8323WfrLac7U23romVaVcqaRIairaXDbZNOVNGQEh1sFKlJCUqWchOVK6yZZ0XU+hpqdi6i0cRKzSUmKqOqJGQUclsjelOVK44UFfGc9erIbmHawC5O096vwxtKqdoV2T6babPQVx5yqH+dzvWRsUt+WpUhwqI/vBoNpwecEYz8aZizqb/ZcOR5zUhz9Dy2HAvC8+9Jx4Iycg88dTHBYmVIcLCKCypqAltKACEIBOfBx/L756/bJ9JcNqQVEn0sKxxj3tg/063tCyJVVuLHiXV9e559NKXMkjOw4Of6HocYua17yps6o2fcEGoimulL7sB4LDZSSlacj9go8cE/fHTIpiOJS0+5kXDeFS0wZpTsfCGx9XK27JDn6k+n7t5IJCSspCffjJwes0d2dqL1d7T7rTeUdt6s2LOeqLCCyGtkUOKBbTkkkJQSNxIJ4Jx0arkESexgNz7xPHi2tSbcrGp1WosgMsipK+ljNvLBbwPuSduCMefOQOeuEG373sS/Xbnqlz0puiwnHsMw5iZLj+4EJSoJxtxnnJP6eOOejfy5B7yDZefTaDGq942ZqpUWHa3Za5qmQQkNvFSlpOOVbMHHAwM4H79UFRkXuwwGYCP4CEZbYhPpygZACNgOMjI4/rz56WuwwYKrkhbTLCgaz6xaD3DMpd7UatQYAQcszY6yyojG3C/0jP3B88fOeptta02RqRcRchWLBg1BbDrwn0ffHWrak8KCCEnOcEkHo1VSdS94x6NOWrbAjN0d70NaNPadT7Xs+2aRdNOQVZo1ViupkZzhRbdwoIAKsZJ5Iz4PTLpHdxpDfGqVKvjVi0dRrKn0GO/FbiKkoXSx6xBPtQlClFZ84IwUp8jrz1gkiGD4ff6SJ3G9xmkWoFAp9F087hKq4beqBrzSVUWVIlRXUjACXNqcIPjCirCgD4JHX72z1+zrO1SpOpuudbria/eERqbS/oWCtclUgqa3ON4yn+Jt+AQCVDPWLWEGkRip4x+Of2kbv/oFJq2ritRLPvhifOpK2qVUKU08hSI8lg7N4koVscQobRx5IyPB6rKTaPdDrRRKteOmts2XSIlxYYVWvzppBcQhooUhwJTlLmVLUsKSSSvHwD0xGwMYmFhr0k4n1ot2/O9rlu1HUrU25qBVaxTYstMW3bbS6iI2p5BB9R4bQ56gGPTQjBBJJ6xvLcqmoF1LhUthKXXtyv4DagEBP+Lgk4H3/r1mcZhhgz7dpAuRp6355ohQHAtIcaSkgF1HISsjynPJwcEZ5HXItUiJTXqq9VZL5jupxD9YYCig4OTycHB2gHP8+vRo3ElqseZV7MkXNPocp1l0blLZ9jMbHhzGOSeeR4yPnqTot2/Xnr1qVG0905ZXJkKQXHWZS8pQyjaXFEpxtAz+okDB5I89YTgEwq8McRw93+vGlE9p7RmhdvdiwV29Jfiu3BRJC3vqXykIS4l0LKSUKyRha0qPyQOcvtVenxHltOIa3OJ9yVfpB+DxjnP/ALvPXkGkcxhJbcz99WdV3WKNS23nHXj/AAWEkfxSDnAJxj/8HRk3pNcNTkBGncT14QSlEl+U6EIadcyftwPGD59pP7daTvAbAXeElxdp2pWmiE3VXo7B+nW0mpSokoSURlOIC0pKNoCgQU8gkZz446CKm2+dQIsIIW4iQsqUtRCkZ5/1eDgZI/6+hRgwyJrDHE71aJSob0hmdGjbXQQl6KlHqIVjjgYwM/zPHXKhRbI/svNYuC3FqlKWERpyXFD0VeSQkY3Ej5OQej2gLnGYe6SaBaZXCz+aakV6qVGnyGkGE3R5RiLQvOMOhTLgAJ9ucjHnJyOtFU78Ie6K0zGv21tOKnCoKI31UukTq21KZke0qUll1oeqUkDgH3YGN3PSLr06fBsOAZ6rxL2ZVXiKbSyvWLp1q7GMS6qnLgQZBSlMRlthCUpVlBaS8FEkK9oCkHnOetWd0Fak0PUnTijUa7LnuSl3BThUp9GfqIlkgKXlrayEpbXhOChI4x9zjrXY6h8jEMi429R9fpIfZj2+66Qe5SwLovyw7ih2xFqDT02vVFgxUJQ9GVuaLjoAJStQRnbweTt89MLvC7C2b97orr1Ph6nW1RLcnvxS2w4XajKCkx2tyVJZRsKt4VzvwfOeg8bU+VGrbt/M81BNeljp37/xPrS/tNs+ha0KvmzrzkVWTOq0OdNqEiP9IilMtPFx0tJG5ZUUZQOeQrGPkaspLOrzNIESgXfDuSKlglcZDqXPUWFYUPTJygFGFDjOQR9ulWjgPzLKMKh07iFNZu6/6LQFuv3FTqFTWYwX9UQzDQHP0879vGD5PHx56GqXfWsduQY1NrFpQ5kKorIkqbjp9BKk5Uj/ADhsc7s+0j5OD1Iqgn4S1m7T+oWtli1eATWaDU2X6otSI0suBakqbV7wGtoUrASQQfsFfGerHSzSq1p/bZftBRDRUYU6DNkmBT3VIkiOJy5GeCFpO1O79RAOOqN0iQAxl7UbOg1tDtRq9tGc5PolNcXLqEUOvPAxmslayknccHfg4JyT9+gb/JjaaGI/5Cl2C3CdUHX6c8thTwPgEtlKQRzg7DwD56EWEOd556hoBkmh1rU+wlpl0zVmoFuLKSp5k7XFmLnJKVIDai5geNquT4PTbt/uHrVz0RyiztU5aPUSHSZcYIU40Fe5CVgc5GM5IVgHg9dCi/DDWcCczqumsNbeAN/ht/Uh1+6BB/KJ9EuS2VUl51SqiqfIcDqGRkZaCAUleR4WAMHOfgjF8awaDV1TMWrUpFecpbwdZbDHrIjuoAKVp8pCk5yFY4+MdW29VUoxjPv1nC6T7M6osGB0+/T+YC0SzLMuWu/2YsLSRu2hU6n+bKqbjjsf1pO9tbmUtKCih0MbVJwkEKXyConqVf3bxqXY1KqFes2+qlV2IlXTKYp9aisSJE6C4lAciIcQGfTUyrepDqyrckkKHtClfM9X11C3Cu5Mg9x2n2/SV3116q33H5xDKv3VfuOtWY/oVcVfoj1qPNu1ze9GbhVaMvchbTRcIWVkYISgg4PJ4B6Ufbh2za3wdc4v9vNOH24oZk5qUt5CWjuQQE+qgOHP/JeT/u6uWysAop3A/mC9bgktvuZuuwaPNiWjbbNPpiG24Cy6tSJK0FsgEJVkf6Q5GDu88k8noUvOJq1T61RZFss/SR7eJMwUV5C1zS6d/ppS8kqCQVE7txAJJKeB18d9jGt+p3Y5GT6D/kN+/f3idn7QVhVsOf6/j3mOuh611ClUBqGzKqnqKb97GxltSPnC9oUM/fBI/fpH6p3FpTcV1TK3qNcdKnzn2vTS2tqO7LiHxubcabMhKuePdgHwB19Iljrmctq0fHaDUzXazKfTXaPSqVeUinxz6bT4gSVxoJSDvT7cujJVuOUj9Xznr7sS8bZvectu1NUY7Lql5XHanbVk5H/4s7zn/mdMNgcbY2ixWUOTOGpt2avWtrLYWmwo0adal1VD6WoVybGKXmgErcUyCkgJ3IbJCgAfacc9OX/JDo1/3j//ABcn/wCLp6g6AUMRa4VsMJ/n51duylXdX4L9LcjvSl5bcbbUoNNr+wSrJCR9iSP+joLmuPUOOI6ohiK3Y+o2b3XP5FWAgfPA66bTm1LhQCMT5pM6NUw3ImSMr3EFLnKXCMbRx/M8Dz1MqE1Tk1bLi3ESyAWgjccDHgAjnz54wB0ox6qRLjSu6rYs673heFNiTlPNpQp5bAU01wSpWCDu8DBx5J6vKhdDllXG1d1sVCG8id/nTQbZSUIb359IjBweMEDr2ItgWsKt90iOa0LlN/0+HV5cOnzqi8gpbYaUHglKsgkZGUjHBHH8/nrevaH+F3ZGvWiFPuFerbdqL3Ki1unwaeiat10LLrG1e9KUNFlTakpAIJCjnO7IWEhcqJNR0xBNbHAOcQp1D/A3pdcpCKdSu4ih1bc/scYrsFxllhjacEFC1krHt9oATycdVdr/APY/WmNGmyapO7hGw5KYWFRLZpziSl0IV6a21rXwQsgkcbgNuU5z1P8A5BQ40yuvoyqFC+Yxb77PNU6R3JWzLth4RbBhRNtRh1D0YiKm+21DJISpO/K1tyicrxhwjJ4PU+F2Rfh72EhT+qt90mdMmTZjiHEXGxBd9N59bjbJjtLVhTaXEtJ2fCB89LVidk5j7K0IHicTZbTdFo0CUzSWA3GhtJp8ZvcTsaQI7CUkn7Djn7not+ggwEqmthloVFoOOqSkJK1bFkk4A/YdMxiaDLc2VTIFyOajhnZKnKLDzjRI9VIKwkkeOMY/p1zbsmiaoWxT6HVEetHS4p3YpakgKb9NQPGM4I6btmacbz6uBhyjuwKPPwv01qibgchQ2qwOfuEf7uq+lWtSrThtSWHz6Mwem5GOEhPuJUcJAGfcr9+sx3mbQCiW9FFVVc7CWzPhqeYkOAnJUlWE8jke5sf0PS/1Vrtts3rcVhVmExHhXFTZbDqJWQ28zIYSpKSDjI3K2gkgZBGc4HTkyCZHYBpE/wA9t80im0a6ZsWDElLVBmvR42XUJWgIJSN5RlJI+SCoKx7TxnquoV9VhUxqwb9bfMQKwI7qNrbHPKxwBuKdw5+SM/bprfGDoBXfntO9WvGyqY4ulUajLfSpwksKXuBKjnCiMZAH2x/LqDGrmiVPorT92KmOVSc6fSiU57e1CQDgKWFeSSeE5yMZweOlbz1NTjLMeY6NMO+Ni7Z8e1rj0UkSqa0hLO+EoSXEFRCQXAtKUEH+Y8cZ6JdX9PtGKnUzItLT2ObsmsvLgP09AjYW0ndyUkAEj/F5/p1IK2osBB2nrFKHAiMpFM7n7juGPaNm2bVnZFQe+jjsxZCBHGEjhcgK9NJHklSh9+c9Ftq0fUB+hVG19RYc6JV6RJeaUqPKEtn2E8lA3IOCCN6CMjB5HXQRRZvAIpAykPpOk9p25AhXTecm5qtATIXJUzCjJihwJ5XtDICkKxwD8/HRDfHbhfjlHsvUC5LurTFsuspcgOPZVUXY/rLUpIWokJWFLJTtCgE4JHkdDqC9xJ671pbWCMe+YvLk0aNnx5lZg3ncb1HMtLzsYQFOFSNwwVp27SsZ4IwCT46Orff1B07ra1aK3LQpFDanvTYlNuRyQzJU2sKCW30ABBdAIBwNu4ZHHQOrMMj8p42m5vEb8u8Bu+zXG4n48DTp7/tfPbcMiofle5MKbuZSW1sukBSkj1FpUPAUk8njrPlHtq8tPaSjURNLqUmkVv8AgLkmIvclP6ilDoJGD98f3SMZBHW8jMtrUBd5QVCtW7LqUubVqdJZekEmOFtgq3/vtSPn/CBnI/l1Fk0q4a/LSqm268wpDO9hya4I6HUc4V6ah7/BAI8kfJHXhtH8DJhVH1eo1Cp6aFIhKkvsMfSq3kpQhWMFST4wCcgnnqNY9q3U1XCqZV2XxKYO6MErYXJQsjA2qA3JKseM58/HWEzAAmTNKWn+HZq9dbyapaejVfpjdWSPTZqaVoVOjOlG0qQWy2khQ3EqUn2/AxnqFen4PfcDa6XYrenonSWxucRTaqwpe4jxtWU5GfsOf5HoHcVgFjzPBrLSQg4gTRbQpfbdXqXZ2rWkj9GqVNeD0hdchNqDhOcOE7VpKSlQTgE4x8EDq4v3X+FVKI47bdV+nkKe2MhtKUtoDZyr0xgHkLHj/DjpmQ2DJrKbGfzHaVOoMysjTekzZdRdeDSlplsHctLbTmw/zJCs/P8AfPjpdQ40i5ymRRqM76UDelTzmXAsYG1J4HuAyfP+3jr2NJhUlSmVlDcT9SceCI9xOiK42pDrcdzCXvtgcjb5/frn/ZG9xCgRJ1qNteqz9QxKaw2l9gkbVqUTgDnycdbG7KM8R06T0qBaVNpsat3j6UtlfMNtYU0obspRuOP6+T9ur3VHXC/rHptSj6TVefRadUWQioiFNU2kkLB9VKWykJV7dpPPCj4Oelkq/lYSGtrBdvspiItm4UR7wFcW8xUpm4yRCrkVTzby/P8AolH3qz8Hg463D2+Xbqhb1pxKi1qtbFmtVZK5CqZbNDVCqbjZWrDS0o9NRSkpUBlShwPjrXCgebeXW2ipNRHEaES8LWrUhLN43peUxv0QlbrUhEfIK/1FKB6n2GfUPz9+iKwLih3HaUd/Tq+6bHaKl+nCqjbiXF+9WD6zpWV5AHP3J6SbTo/1nB43nOPUeKdvzn9ULb1lh1L81fXKXs96JTKi4gD9gjx/PjrrG1r1KohTHfq7NSQ0dxZqOFqRj7HGf9/XOsssrbS5/GYj20nIMlagaxr7jotTp+r1Cky26rj65xAZUmSAUnatKkkFJ2jI/br+oMi5rd1COpNp6quKU3S/yxqgSnHabHSNwUHCloloryMbi34xnPTqr638pOJZ/lWHBzGlpTqNf0a0KZS9ZazDuGusrU5LrsyKyS6sqO1QWyGyjCSEkjcSAc58dd1aNWtctGYbtHUau0itRG95qVGmPR0b1uKcWUFgqJSSvaoON8gA4HVLA1ebG0rrcXDGcGM+CNUKLaddulerDb0FKEg1dyottssLSlOUPLWUjcACcHBKRx1VM3hrlRqPEYqNGj1emzSEzHkoSuG24n3ISXEg5SoqO1Q+c9IUAneVlsYHvmUdDtKo3XJFzUa9KhBbqDyT+Tz0okNx1HBKEoUA4kZ3Y93B46b2kGjeo12Vt23KX60KNSp3p1KXF+mH1DRJCRswpSifhQIx/rdUsACMcydWZhpztFr3tSLI7VbyhVu/rCrt0QqwhyYqq0iN67dLCFemG5KyMbwBv8p4Gf5iN7ayVOFo2i8dFdKajXKnWICvyukUmmqfcS+pOUpfUSkNtpKkbyV+TxnHS7DuCx2mVkZKAbiZP1u08/EzuWxKhfl/OzBGaV9Q/RaBOQX0e3BcTGYJyE+SlJJxk7TyRY9pGlX4g2jl22/ddSt6qVKg15pJl0mdUyhEVorCfVebW6CFhCgtIxnG4dKLdPYhB3mim+t9TczT9U0T1IKJTNv1O0rSiPOO+lLbirkqSMvBKy2NjYODHWApZH+kSfg9fcZGk9vvNt1rUKTcdQYQ+hbNJaDql7nlOI9sZBKSyg+kn3AFKcqyo7ulG0AYrEvwW81hnJXcnQ2pD1u2VY8l8sIaccXVJjUVtlDiVLQ4psFxwJISTnYOP59Kuu92l31OzYWoNBqENFOqq4rEVigwVOSMvyVM53yNwCAEFW8I8fbpVfT4OYbXZlFqDceotZvoW5UJtWqtIXSlSHKlLmOYD6pSW0IDacNj+HkklBB88dCMGn6g1PSS7rYl3BEZqtWkSm4SYSiwmNGceaKUZbSSP4aCORyc4PT1CLhm+EWSzDAjKtrVul6fxZdJrr9eoc96E6w3NTEeLTSXC0Q7lCVe9BZHK8YJPnPTBb1TsTVunwoT8e1LpaDzPrNyUMyHURwyA6r2+/eXMqGRxuIzx1CModY/ERzKSMT8pVg01x+nNWi/XLSmtoemLZplRL0SK424rADD29v3IwpIA4wodXnoaof/AGR1yf8As+B/8np/juuwIivBSzdhPC25rgoFWjpm/lm6rtle+YtKfTeSf0+wAe5PIz8jB46js2PqTccNiB/YiaIqwFI2MhttWf75UrlIP7dd0t6zhu6UjznEZOldlS7Ir1UtKnNSz9V6SIjpOHHFfqJQpIzkn+6ByB+3QhrXpXUaHez8itUeYn60AtPSVZ9Rf98gjnIyOD89L7wqup8RgjemYPWjpPcd13M3RIceW6rgFaGlqUMnjOB/Pz076f8Ah+dyN0xYNP0y0MvKtMPO+m7Ii0p9ZaJOdxIRgJwPIyOP361mA5MoJAbA3jCsT8Hv8TubXGJNu9rtzwHI7yXW508tRW2yFAheXFp8efGevSPtk7TO+DSayTGqNbg2hOckKYmOyIzdU3tbQ40httLoQlW9ToBUcjcQParqezqa1U4OZvgva67ED1/qGUXRXubuBVs1W5O6O/48O4XWVSY1OpEKlvUJK4y3NzyVBw5C0BshJyCoHx1WJ7THqu7RU6jazX9Kck16RTajDmXt6SmoyfV9F5pLCUbnHNjSvSPISpXynqM9Ux3UAfn6+/rKf8OsHDEmBU3tL7YrkrltIUaFdtUjXiqnVNLtbnVr1ISy8GWtxdUG5GA3uzhIKVjI6Yei+iHaihdSk2ZCsanCyq8/Lqk+Tb7cNtEUepsiF2QgHe3kEuIyMtZzz0Ctda5XOPy99oxhVWoIEfNYu+7tNqIy5eNOk3O1U226gxVLVhrkKWytaHFOONbspAOwFWSFYyME7er+R3Maa3BA/LKlc6KOYDZbcVVEKiqQNhCiUuAZ2heTjkcfcdWBsiSFdOQYyImrlDZqC4U6+aIaSliO5FfLm1wO+q9vJJwSCgt4487v26g2frXp3ZU562ane9OdfgKcdCUym9xbdGEHAUcAKBHP+E9MDCaR3lLq73GaTTG3ai3qNSYT7BM1lUuT6aHigHgrUAnHuIOCSPPjnoahd49uXfQGDYtp1i5WJTRkRk0aE5l1rJAUHHClspJXwoHHH36LO0A8xVan9w2s7mpdR0v0x0kqNAqDiEvy5N1KLUZHqK25T6BWXlFW4lIUCRyAc9L3Wqw77t/XPTu7u7rVVqZYEamMzZS2KeiJHXL9yPScZG5b3KsIT5STyDyejRsnA5wYhkxv8R+syh326A6XdvX4eFEoldbsVd9KuL0IdbokKY1V32ApS3fqfUSlKFobUhK0rGEkpxycHHuhkxdSj1WnLp8mrt1GK60YshQW0865/o1JR8knAyQfk8cno2865zJra9IwombqxJueTc7sOXGeZWw6W1NMpCSkbsbRxzz46J9CtE6/rI/V7eirZZfpbC57kmShWUJQsJWDgFXgk/zHW7ZxL8hE1Tena9bvZzpJom4bnvFU27VqX9e3VZ71NDygCPTCWCQpI8oWfd7j88dWXcBeGj1k25b920257hdpddfehpcdry6jGJQkKISs7Vp48oWnJ85OCOpGtt1kftEdQa7aiaT5oF02TpyiGlNMpNP9DIW0twJKXB/iAP8A0jrrWZdu3Vb7lIdnNIYdH6YLgRx/JOM4888H56U1thYajn9J8w9lrHLZwIz9NL27NrO01o+jenCFWndUanA1Su1Oh/na50jgF5Dy1H0ifPpJaAGfJ6LLr7g7mrVu0GgVHu4bYh0EBth2kWk56y0/KFb9qVZyf1ff+XS9TAnxFzmdNuprG6HGfh+/eVWqGs+h1/WhCtytQ5qKlEcLr97zmGqa+42Bnb6Ef2BKcbtyty+OoGhdhwdRbSr9Q1C1Itamepba6hSIVzSGmZapilgttuKKNq0FtJVwErO7HJHLaKSwz6cYnk8HqCGQ/PO3b95ibvMpFbj3DR4702mvFxhZT+UsOsoCi5jaN495PB9vHj79W3afp9B1eprlgXhfsmj/AErp9KnyRvbl7FYyhtZSkqSs8jhR5HXRU6T5t5bUfDqAzmV+pmjtb0auCo0e/mvSfaHrRW4LCEQqi0okeo04QVAZzlJIKDwfgkbj0Kwrvi0u55VdqyXKL/2vcpqnlKaSjJUwUuZKkg5UFNjAzjGMnpbZAzM8RlBPv5yqqug5uGruXVbDkEtw5QeFNmvLUaioKBU2gY44H94geB8562V+E720wL41+qWtF9WTOgJs1gJp8asU1bzTlQVkqaWyhwFJQyrcAo7fcMAkDCOoYrSTK+lbxGGe09IVTqXVKM/TKwi2ae4nDamUVCbTZLXj3hGFJJSkg7RyQf5HrGumfcRNvfuq/wAmdx3JSGKM/UjEp0CYwtSPWU7tBcLbg9QoJSQFFZ4UDkp659ALMynO0svOgqRHB3qdrYqlJZgXmiyKc+7FLcOtUietovLUVrDao7rSWy3u3b1ELX7xjx1573F+F13MrluSqfFtSszAnKfyGtMpSEqIUohKgnGdp/p/Pq5LVrGkmJ8AuxddpKvXsF7skWROu2vadtw6RCivNPLm1SGwWnP7ii4pwISg/bOSes825akpiz4s6TuTlwLKIagkuHcQAd2AoAnJOeRtxx082LZ90yMIemGlhjJk2DX7ljkhNDbYQpz3IYabA3cgqOOc/J+/U2VdkKoyEUS46G/JW2yWVqkrLeWzzyQQDyOOMAZA6EbcQTUAdSGD8tqiNUSo0mmPwgimsJfLhZUsOtBWPaT/AHwpQGT5wP8AD0OomV2rQyxMudmnU9vn05shW57g7UoZHKvGN2McckHpmI/GlckZMraFXo1DqCava1Vkpltewy2JpYcWQrcDtVzgYGAPt096d3gXnU6dT6BULPpM6oemqP8AXVNRU4tpaSlWVkBQJBUMpPz5J6PPaDYhJBBxiRZXcZUF1IQIEyDGagQkQ24aJKl7yAQpKi4VHB3ZJJycnyB0f9qmt8v+2tAsG8YUr8olS2YSkxifTgJcdSC4onyhIUTyfHI6XZWHrKgSNulByTt+U2fftUt2LWYC+2GqyKu27DW/M/KKgZqGf86faaKUJUopSpLG7KuDvGPjr7g1u734r1S1wtulR6ZEZW9Il1FtKXkADg8HcB9/nHUCrYzeGBlfjPMDW5XG0zdrX3HUC5pzlhaExGqA068lDdyyZDr7csBR3ekgDCUFOCCo7h/XpidplOrFd+jbuPUKHUahHXOZk23NltEPIQdrK20796wVJUVbsAAgc+erP8SpE0YzA0KTnvGRdl3atUmmmGuxBRY6VcllgBCf3SpIKf69RqHqDWWY7aH6jGkyE49rwwT853AAjrmW9VdUcYx8MTwdw2Itu6Duqq112/N7dqLp/cNy1GSth9dOguOy4hKSHEb29i95GAdpx/PHX3pJRfxO74vWLqM5o3UqXIZpztPYdqMn8iZaSslSXC0haApaVBOCps+0Y8YxZ4iNXl9szo0Ja4DD8JunReg6p29YtAp2plwxqxUocaMJ70nD/rvpSn1VhSgTysKPBHnqwsOk6k23cVSbo2qtXiMzJi5X0NaaYnsOZWpWxs7W3UhKcAD1OB8cdTeOrPpxtOiKCiaocahWzXbT01rFfl3lOkJbj5XAS6xSoL61D9LvptgEH/7YtefnOekrM1iuBiIXJV8W/ChR2i885QadIqa0to2+ph50Mx/buAyNycqH36G1c4yJtbGU06vtLnxI9Un3BOcrEluJBfrFUENpTjiULS4iPAQAoAKTypzAJIIPjr6fvy/a3fMixHq/IiKiUmLVDUKJDQ2ylT0gN+kHHN61HYN24FPkcY8iq6uR7/WE1mDzFPciLzvHTq4qlcbSYl0OOVKNRVXBUFS0hBWhEV9bbhUndsJXlKRjnjPHVrUo8qq1i0H6NWp7Ror65b0CnRyy1VXTEDHuB2A7DvVwPIHHz0xilXf1ghXskJFpyUXZdNyQKOYkyaGUS1TnSSQzH9JKUAAA8LJ/V+rGfv1XU+0kUW36NS2X2YocKWWqbHZ2hAQlxZSHEhQyMr5yE8/PA6ns6rGy+8CUJR6wkhaYO1q7ZSE0CZIYQyj0jPUlbbq+SVIOd2QSkHOE8jAOSequ9BBsG2I1vSqVRZ8mVWKYw7DmEyY8dh+Uj13yPOEMpkLTuOAU5xkBPSK/F6iwBc9vlGsa6U80mXtaVA1NYqkC3681JjLip2MwZqC7lDhXhICt6Vn00AY8gjnz0O3fp5aFcuOjxa3ToUGUZbzsinuxkokSGtpQkbynKNq0hW4Yzt8cnrwov6fA98fzPeNVdwfeZLpdp33a9zNItq7qrS6emI060uZJMpsvqUpKmvRcC04CVNklOP1Hj56KPX1q/wDKnTv/AGTH/wDldMV1cZK5/KAwKnYzxRgvUaiXNDqdfiynITDgdUxEKfVWUg4GVe0c+Sft89astS5dKKhS6bNplmzaoiYEqcceqatqM5BPtQjjcMZ+cceeu1clj/cbH0zPl+sUbEjP1lZQ7Ks2w9ZIF7zLmXSIjc1qWzTvXc9SN6awpKm3SrcQlQCiT8ZHz17GWtefYVJtOmaj3HZelVLqlRbEt9VWiRFyWXXBl7lwE537vj3DB+evMmpQcn6RnS3l8mxQPe87yPxEuxyy5C6Zbes9psPoA2xLbaQVbM4J2x0+c58df1U/E90kqEZci1aPqRW149hpVuznUufO0KWgJ5x0rwUXdgPrOiLGOygyme/EGuitR01G1e0TUuS3Keaitu1dcOmJ9ZWNrOXXshR/wn3HPjqNV++TujfV9JSe2e3acz+atUxx24rvbUGZpUhLbKm47K8L/iI+ce4c89A5qIwT+AhqtucxL90Hd53ZaWwLev8AuywLDdolmXexBm0u3VzVPxFFCd/veSEKw1IyggYKj89aB0t07Yp1vVe79HYVt02JXLhiVeFPYUrZUac56S3HV/4JBC3gkjGDt8c9TX6VUMvB/n+46pSSdRyf6kDV616dp7LuCvL1BgUCJSK9Eq6ZVMp4ccbYKmN8R9A8qdAfHqKwQHQc5ABZ0J9mPQL4rdm3OidHqTSZqKXOoP5gaa2uKAhoMEBRSpSN5B5ysggdT9OSG8THvb39Y24Lp0D3zIl59wFz9ptAi0ebSbyv2TUpCIYbrUCOwwzhBLqvqGvCMJJCCkAZAyMdG9P1y0ZpdlzNYdXrVpNriHT3JLrVUrCJC4zZCVFPoke0koR7cZJCc+MDpMgY5U8yNX07MOJbWt3idvmqlyQ6JQ61VnpVUjLUIa4KUIUhYDhQp5aRt4H6M8+Pnn81DvTtN0OuNVYrFHj0Zi4IymjJo8FMp9amydjZZbQrLaQ4rBVgA4HPGBCEwyyntPyDrr2malaXVGBUKhU1UcJRHeqNyxFQW0rCcJS2lYABI49o8DnOeV7Xu5/TS3blp9n6KdsdSvNMRlCTKoVSK6fHBOP9ClB9wAyBjHjB44IYxzBJBPGZ01c7m9Q59qqratNq5ZtRmerEm1Vl6EhuK6yHFLwX0OKWUoSVYDeT4Az0vLUt7uYg9mF2aww+4K5bxrMpRXTqzRPSkLWkqaO5lTiQpkHctspCU+QrgAdGCFAgEFiYlfx9o2n989otsXHp1ecSrM29WEwZ0KG+l6HAkORktlGRgpVubJIUTnOfsevIPTC+FaeXW1WnbgpzLrJyG0MqWUlWUghzn4J5BwPt1RX9wAxFg1FtPvaPOH2a6b5OrV9XbX5dOnRnKk1DobiU/SKDS3Rl5SVladyRyQMc5Pz1tL8Jbtb0Hve1r/vybQ0zYc5tmmypEyMpxO+oreDreEq+A2nBzwnBHnpIsLKWmBi+KmmQdUe1a6bOuXUWk1erPRp1lVOoU5mBPUhK31xX20kL3HKctOoXxnIxjPGU7Ydbqlbq8i1FVCO8++QYTcwlDbqxk4BOQHCf0cAnPkc9NK6jFGoBNpZ1WDq9GrTdvS7fmQ5cpbbYQ8kqQpTpAQFO42gknnCuu9iXrQtNK3U6hcq25D7aXUKW0obWlJICCc5OFkcjyMDA4PQhFO2ZLZVW9ZWs8+kD7d1Dq9evl+42ahH9Fp5T63Iw9UIUf0+fkk4HHGCfjo7ia+6iuS48KZRXHkhSUszlSWvpnQnlwrQMkfsRnPP8wTVq28XbQmQD2EPKZ3MaasXBEoCrdcK5RAfnhafTjEpGcJIK1Jz4JPz+3RJdFh2+/dTOpTdz1Bl9lYfQv6kFtKko27skFRGPjPSXtashVGxkPU+J0oCqAMxFa7X1UL5uhlcGrS3hHbH0n8EuEubgrclagEoOR9yfHQ1QbhdmUl6p1KrzTPhPBLSmANoydxPCR7gfgcc56oAwMS+msilc8iGmomrdxasWnSbZuN6bVqtEUuU3KlMlLoJGQoLR7iE8g8kYA4GOl5Q6xX7WUtuoMtsvun9dNWpw7vjPKvP+sD/QdHiNRNSlT39+kL6DctxVGpsWtAp7FFi1kFC5zhC3Ase4BJTkjfjkHyrGcjjren4c3dzZuiFHvHTfVjTK6WId2SzWm7rpkxl76Z9MdMdaXRuA8j1EEEAY5AIHU1iggoY2i5KTpJztz9ZtvSnv+7TI1mxrPodwVe4J7MdLD86VHaD5WltCfcSogb1pyQVcKJPWJ0sSNRe/Gn3Jpx2wVqzLajVJoNtXYw283J2qIXJDSStLZKvUQQhRB/V7eR1NXR4DtY5GCOJeb06hQE7Rodyn4ptgdoXchVLDidtirjpTDEeM9XKO42kesVoccSMIUFIS2sjyMqGPg9bdOkOk2oNPptRl2RRVR5Wx5QTDEaQ4hbajw60ErQrKknIVztI5BPSGTwiGPePqcWggdokNbO2LQ+3dSVz5dvSpTjEJC4dNnTn5zMR30lbnG0PqUlJJx7gN3zkAdeRzP4b/AHBVhxV1TLmoDVHcKVIZengTXGzxhDSULTuSpSQRwRnOB1X0+dyZNe2+APX8Z2vbtjtXRm2JtG1S1Qj0movQYdRmRoimn5VOaU460hRQVAOeqW1I2JVlK8FRwekpQNLLsv8AsCr6hJrEF9ygRTMXQmn21VBiGlQDkgslQV6aN2SEBagPcUpT7unqCd5ldOhcnmRKta8aTZMysMy5qGo9OUqcHijaGiW9vplOSojIUUnxk9KOkIaUhU8RHpze/wBBTqVFIHHAVwRtI/cdN4mA5XeEU+2WJVDamrEdl4qSspp7asIbztKSQfg+erK3qdWKfTY79M3T3CtTbiD7EE4OCDxk4GMZ62YxGMSVbMe46mlc2dUJcOKzna2820lQ5ypITg85HAxnHRXaaY86Y5/21jPrdYWmOFOKRhSkkHIST79pURgHkdaIt/KCQIxdBrio8QzJVtUeFTDRyGjVoLTinnmiUKUCfarcASSCSPb/AC6K5Fd1Xu60qrcFh6gSZrSY3qGh1GE6hcptR2f5uSlSlJV4xgYJx150rZcsJKact/sJMq7C7Lu7W7YAqNH7fKw0Wx6rD9VZ/LKejPwpbqkD5Pu255HjjrSugv4TndTVZ0W87+1PtGiyGnkPRkwEqqb7YCSMBYSgYyVcbiDk9S3dXWm3MvH2e1oydpqpjtisyxaTGoerXdRUaeh/IcdTPj0YOnHCE+oVKAJwOFZORz8dE9ndlvbJachis0bTGJVZLqQ4mpVV1youLVx7gtalJPnyOua1jlduPfeU1dBUn3t/nCWq6g6G6VoFLrN6W3Qlb9qITb7TbyyBkgNN5WrAB/u546G3e4G3HEyqvp5pleVzNQkLeekxKWYUbalSUqUJEotJ4UpI4B89ClTvLC1aCBNe7tr/AHZCabSKBY1uZxtRWKw5WZqT4GI0JGNx+xc6g0+pdzd7VVmequXfUGI7yVrYp9JjW9CcCDu9y3d8ko+D/Pz09KVU7/n/ABFPbkRnX9ql3M3ZT57t0Lt2JESBO/IKOw5IdmFspwgSF7UJUBjkJI4P7dJqTX6K5QHbH1Lsu5qXTXwtqRIiveo1IUtxt1Sy5g+7+HgkKPlRI+1K1LY+7YMlaxq0BVcywpLSLgn0eRat/wBuLbjPeoiQjDL8IpbbbC0pfBClENI4BwDu55HV9PsCJDcky7wq86dAajpUlqW4tCFAIyc4OxSRwAAOMJ+eouorvqYLiUUW02LqB/GV9tOdv9bgKtWl3JT5EkMrQ60vDUl93cVpSWyELSnJCSEjwP3x0YO0mnNMsyHHzKcbV9O1Dp6Ct85BVlIUBge0DJI5456Q/TOz6Cd/jtKtelNfb4byjr03SC1n6hPql5OPLiPux5EOlsfVuIdSSAgBBKyvdtyNmQOceQQefr1YFoQKjTH7mhTPqkvNs/SM/wAaGhzH6FJKipafIcKQf2BAPVtX2dWnmuM5t/2npGE2/WCsjuouBuJOeplLkpbmubktRN7DWxCA2jeCcb9qeSlIBBT5IPSzrWpdzTJKJEaFQkKaB9OEJj0YtBXKjtTtSoqHHKVAHng89UC9E2QTjWdY7Nt+ciMa709LzVPqtEeieh7nFlP1SVAf3Un2qSSfkkgY8HI6YNqasUK6lMP0t5dwPxgEt09MYyn0HPhDTgJHBJ4+AT1UGVhvGU9TrOBsY8rB1+0hbshzTa9tKKHUX5pedjuyXSwVkhvIKUjlCfSRwkjjz1x/OtDP/ILY/wD6y/8A/F0v/EX/AI8S09SW3JnhjW6NIuiook2vSEsMqbyltLvtb8gEnnk/v/Po9sZi5rJgB+o3jSo60ten/Df9Rb/OeXAMhIz4BI56djMRbgDSd5Q3brQ8hS6UINPcYI9rim8kbhgnKuQT/Tjr2x7N9LO2K/8Atw0s15umwLLiVO5YMFx+dUoMYuVOUtkMhrctJKllQGEjGSnqLq2KJ5Zd0lYXaHn9ndA9NqsmHUNWGoT9EusPFMFhDDzTrshpLVNcQhIUuOkzm05AKUhSMkY6KZlu6NJkXHRJke46i/bt5RapJiKcIVGqDyWXUFkqIC2EodClJBIAKxzjHXOyzHjn3+8u8oBJPETNZ75e2XSLWe8NCpdoREu0yHButVSeqSUNVqW87HbWpgnIyhkpd45V6S8D56N6H3H6cawXzclC7dYVnXJOgzY8yGG3x/29CktfUSlNEJWhbHpkBWDkpQc46N62ABJ9P2iluq1ae8E/xaqFXK52lamUWoQoLjUQwKnSGKfhM91CSn1FOo8qPqIO08DAx8ddNHrj0rtTRFVMsLTquLoVciwG4j0yY2xClzPTQ4Y6XpDgLJbKwpSlhLY8AnHTVDeANJ7/AMGYxUuQffIl1rVqxd1qaf3NqRYOhEe4qhLiCSuBKmevJrK2kgYbjsjJSFDa27vwtQ4SBglm9trutCo8ioay0u2aH/aKIpMejwEPNzmHDHCw0vK1IJQrenakkjBOcEdJGiqsKx3/AOowI1rFl7R2/wCSqzLjuei3rIoLalVMKcltqdUWZCnY6Ue9onaoK2jIwBnB5PSp1z0d1PuejalWLc2pCapQ1QKk3Gp0uE06pTKwy81l5Q3bwHnEqXnOEJwPPVVZ3B+URYmxx8Yn+6zVm+eyXVex9LLU0Oo9Ys+dHgxYqmG4iCwxhDDint8crdxhQJS4FKxn+91F7ktNNStObqoerMqz7QuqpWpKuJxNNj00NIXHbYSpKljC04SlaVBJRx6Y5yc9NUKME94DE778Qj/Dp191n7w9Dr3i3DbtNsdygRg0wr6aNKefedaUpt5RS2lAAwRjaSfuMDrMWu9x9z2nX4hVr6PUTUYrp9y2rTKpMnSmRvCUoc3lKBtbU6FpKAtSFKwo9eUBGdfSaRr0sffM9Be8rtp0+vzTekU+fQmKpPi0isQor84qdccW9S5CUr3EYKgtIUFEbs4xjqg7DoMmlfhXWTQbhk4dbtwmLDWgNPNoQ2V7SM5WUnKs+cEZ8ZK9X+sZ98w8Yc4mSL9uGFQe2vWZ2k0ah1STbmrUwVClVZtD4XTCEtvPFkkbklt0lA87hgdZ61O/BXg6kVKHqv2mVqB/ZC6GkTmY1SMhtqGytIV/DKQokZzlteCk+0HAyH2WirDNwZOiEjSh3mzvw3uza0NCTFsurW1UapIdCmanWJkVtVObYS0VLaZ3KU4Gvdt94BWr2kbc9bW097P9BLCsVFo2DpxHt2lTA/Vl0WkOLYaWtQKAtzaRuWQtZz8bUBOAlI6jrsJdmzzKTSugDETH4in4aej/AHQaR1NAaTRbs9NyJHu6Ko/UsSMD03HSOXWl7UBaFZIzuQUkAHyUuX8FXvssKsUy7bZtODVW47ZVMetqpR5ju8KUcJacKFKBTtH8856u8ZUUCwyVqTYWVRkRRarWn3vWemqpvbRWr2pRaLLjImTqjTlhEdT61fTH1F4C1KWydpQPI5xx1mWnUWrvh2oz3GG3H3i4X3HD/EKjkkITj5P8umoExlJNV0q9LXgT5pr0xtUinwX5UVz9AkNtl9sYPJUM4A5+5/l0R6aU2kxarFh3HWKnPEt/+LG2LZS58fpI8jzwc4GMc9GeJ584OOZ1uV2S1WZUanrRuYcKWXfGCFFIIAGcYAwB0wdTtSbwqcKIoIVLUmIzIVJfSWYrZKBuz7sKOSckYGel43zEX1K5TVFTKrkN1oG6BDafkDeqQh3Lboz8pSr2jGAABk+SR1JF2fnEN5Iq0VuDSwhlLQkpV6u8jH6gFL+c84SPt0UoFeflIbKK9Bqka57eMiAuI4ZEao/UeghDgHtU2oDhQ8kZ+P36mUO4a7GQ1bU2mPSVR2SEuZ/juZUVbUrSFApGTxj568DGlQRgyO1WLrS/DmUeG4yph5MtUaNHCPSUhQOSQMnGByef+np+aS9wdT1EerWn8p92NLq7rkmnTpDw2U/O0Bk4AJSSPHk8j56ReuRmS30BkJHb3+0N7au+8e3Sk1OfdcyDU5ioiHPyeA0pBQnf7nzgZ9JI8+Ofj56Vl5dz143HXFVuPOVDVu9kOEfTDaCc/q854H7nrGGpQrCDTT4nbYSPR9Tb0rshVMTRJc1qe56TjjO9RUOASl4gneAckfv0ztOe8vvG7f8Au/p+rl0X9X0xkFoKpr0xSolSprIKW4fpk7AgIVwCkFBO7+Y6Q/lIlFSrQ5wfj+E9ANQ+8Oxu4e8NOtSbRvqpO0W58U8W02lv1XqgmOpRjvLQdwCOcZIS4do+ekB3a9+2pOjlrDS+lTjAvhc5WENQ20sQo6iHWnFb9yPWcQpKsAlLZC+fjrKkJ2I4lFuCuVO5mJ7umal6ySvzDU+5vrfSQomUZJMj01Oqc4OOQXCpeFDG4kjGevrU+yoWmOv0qgVqk1VulyfRW6iZGbhuGK+0klx1vcrZuSrIGB5BIBO3qhH/AOIilcaSAfxh9U9CrBsNZpjV/V+NSVsofNFroLTT8JxKin05GzY77gFIIz5UPjHQ/K1b01ZvCo0m2NO6Y3CejJZRGQ3sS8oHJUtvGDkZH7jBA6WoZvvbQepQWYCfP0ifaDVYuN2HFobCC6C03Chpx6Y5G1IPI++D0wtIezLuT1orbMC1dB7uejsqLbrc6mOtQ3McnLx2AZOcEE46YXVRk7RorbGkGaohfgl9zdwTKWlVy2pRoDkZp1wyZryn4S/7zSmg2r1Vp4G7dj+fTptL8EPTCgtRK5qdrfMDUQ+q6KXDZhMO8597r24/1GCf93UrdcOEEoHR6gAxhVbvbh+HHpxchZp1v0K5nYbO1pUF2VW5aVeClTUcKaA8/H7fPTiRqXVqPbkdWn3bnV49NZYDcaZcb8W34zTWMJSkOKUtKADnBQnj46U5suI1n38oxK66dlED6nrBdtYmOUpGq1hRmyrC4lo02bdU3BzuAUkJZCs4/WnHn9s8oNAvW6Y6AxTdTa60pC/83rNajW3CWPg/TxEl4jjGCB568lKp/cZZeznmcry7c79pdlz5FAsbTCgvykobeTMt5yr/AFXuT7HZEhwLUkjhW1KTz5HQrp7oPd9PMy3Hu1uzadHdbLkmZb921ONRJPuwSqnHJaVz4CtuPkdODKMmJOSMRm27obeMGX+XOXjbVo+mkKVHsuiMx1hJBx/nLwdVnAxwEnn9+iWF2qWFLU5cN1z6tci1tKLjt0VVx5CEYx7UqUGxnnjA4/l0OrPAgnYQrsekaGad0iVGptSpv1iG2WUxLdhetuKjyVBtO1JA4Bz89TKreKnFvIo9izzEAUyH6vJSxlnzwhIVkEnk8f8AVjbcmCBncRe33orZWtV80Nm8qQwEREOIjLpciRFfgqUM5aeQ4FJOEAZGAdo44671bti1atoJXpjrpLltKBH0F8wkVNHjG0SWy1IAI45Uv+R6W1nmw28ciELtOGm2n9nX9TW6pR7DoTtxMNOMVGUeIjMtslsJbU2lxS2lYPKilYTgEBXt6Z2j2jNlKo861e5ax7UrMWSpLzMimSHEvB0f3cBI9vzjPB++erEsqTcneTPTa7AYGnvJmodn9h0O0pth0/RSNU2prnrLiy17Sw42RsVl3nI2pICcg46y67cmkNp3nMRY9QZpUtLf0zSKuJjlPSoKypxMXf7HOdoUPbj4wQekmv8AyX11/X4ynxl6SgoRt2+HrmL+s0ruG/OXzYcKj1OnpdW43Np/prRtUoqyEpUXk5yThQJGcZ6FK+3Vm34qLy0KZmOT1KCJlvoUhwYUUKXhOFcKBBJ+Qem69B0WD385wnRrQXO4nC+dI41N+sm2xHqEuVHZWpFMcUHvqV7cpQlZUgDJwDuPHVHYemFZ1Bt2O9qVpbUrTDLaELjF9l6U87t/iOIWOG293CQoKJ5+w6aOmAYEGaldao2rmWxtzSu1Kuu1aLp3UarUGW0OIcrLynWXc8gp42k/cbD0f0DTfXCq05EehWUxSonlKYqA22APhW4JT4/boLrhT5UG8Pp+nNgynEMrb7W9Qa+W59S1P/L0uAbkU5IeCgDkAbQEnBJ+/wDXq/8A+B/cP/lurP8A6gn/AKup16px3l46HI3M8ZIncrckW302zbUGmwoLbJbwhoPLwT+oqV5UT8n7fbpc1ettyv8AOWC4++4pRdLpykDzwAOOrsYMmrqFZJHJkq3arTI6WazMojQmtJUkSfTUpKyeBn4z8dMWM7qpS6fGmVCpTKZBcWl9LT0he7C20LQtLJOfchSCFYAUD5OOlMM7mMZVAy0a9h95dS07uahak3fJevW4aApSIDl0SnVJUgpQGm1NIUkuBDjaFjevkpSFAgDq17rL+1xu2ejWnW7uetupzrjIn06l0yc+44tghISthpKQhttOSj7nasckHpaouoHE8NbjDjb4RB1Jx5cmk3jGrjsxp1kumYkq5Uh1SMDcOP7nHP28dGNi3ZftDmybhgXnUYQhNB12UhxaUKbWAlSSUf4kqxtJwoZHTmUTWQEccT0/q17aAa4WcmxLkoFwOPXouNCNYptqqiT5cd9DTLUEPyV5SrKv4KdpaSpX6z08ato/209s1jStLV9vM1uRHqbNSYojzv1Knltlv0JRkbwltSfSSVJSTgheMhXMVlmFwZSlZLSxurW6/JptytWxdUqgNyfWiVikTih+OzHIUUusKCf4jgUlopCuMKUFAEdBnbpoBDt7XT/Ltbetd7ah3m0UQ3zdtQ+jaeaWSpMdpkIDTKVKTuSU5HsSPB6CsKGBxztn4RjuyoVBmitJYOpy9K4xvujVG36lUriklNMdDpEdnc0EuHaf0hQyM5BwSMg9Gl316h3/AHPJoNIpFTTMlNyoU5mQwpvO+E76TqFD2rQpTIGR84CsHjpzIAcKdhFqx0+bkwS1K0n0A7r7Ps6tam399FNpMBh5tiLOTHfjulKV4XvSTgKyCMdRO4i67TsiqQ6hcsGXMpVSr5oSjT8LPp1SmOtepz7QgOISSTwPPjrArrgMJpKNupzLrth7Zu23tDi1OzdJ7rnKeupxpDseqylSw64MhKkKDaQMhRB+PnjpZXhB7Xbb1yoOqvcTaTTtZZtFMCnz50Vx9xhbU+Qlxtsg4SopWg887cY6zDsSTyZ4siAYOwjHrHdXo5flCh1xFfkUaDQ5zLi5VfirbbkNKDqFhJAOVbVf9HSf7eLR7w27Qt/+0bFoyrXt9p5umPu7225DDzCmFLCz/EwttWRkDyOOOjSsKuHi3tLHUgiD7o9OtAbds6valdwF00y3XbgnOSqgYBUmOXwsexpofxJLiwnykEAnPHB6MuxPX6drvopNuCmWRPt6jRqrIhxokhCg2tkYKF45AylQ3DwFA4J89M6xS9Ax2i+kOmwsTzNKWEmRS5cWPS6e+tmel5h6Sw0QlglKdiSpW1oNkg7lbtw9gAOenPTdXolWrUi1INzW1LrUGOYiobEx1SmOAUqcAb9pwoe3PjGCc9QVjCgy5juYkNd9erouSn1jRu49U7bs+s1OKQ03FjSJW54Jw2TJUENN7/TB+VDkAE9J06/ze3y1LcZvGurTCdbcUzIjJlVX8zQ0tSFJbw0FpXlClHKePGAOqb18WrTiK6by3as87Q81C1x7fb80mjwdRptJrtJuuM39NQJRTKTN9VOUpTtz7gecpG9JHAyOvB/uQtOx7S1Jqtk2RUHE0dMxxLLT6lOlpkFRQnOAdyRxjAJIycHI690Vb1ghuIPWWI7DTzFVcuoFDp8JVHfcqEVqSFJ+ngJQlKk5xkue1alZGcKJGT1T2DSau5WkGIuQwhSvU/M5shbHptBQ5JRnJ58c9X52kQTw85l221VKs3Mdp1VAU484laVxSHHSCOQrd7Qc8HHnHHVlPu666fQkW7bNSmuRUBPqpYWkrdHIztUT5V9kgcjjocbw7K1YDVOWkuil668aiQ7MtSittVOuPpjRU1V5uMlbnnCnlJ2gkhQHjJIA5IHW4NNvwK+4CsU4s31fNnUxIQEoShL81bJx/dUENp5+cE9T3dStJwZSlBtXYwd1b/Ap19sq35VQs7UWlXlIYWlLNHgOLhvFPOdnrH01Y+xUDjxkjpdaxdi03RvtFoWsl3/m9N1Bq9aXTZFmPMNbo7YL2HlFC/UAKGd4JBB3DxkHoK+qWzibbXoBJ4il0qdXOvGNalHuV2jitf5kiWnaooUsFIKt2c5zx45PB6j6vaR3loBeX5XPjLjqCUOR5jBUpp9IHDrSyMlOfOfclXB+CaCdQiFUA59Y/wCDV6/rRodBVVZCVzqtTPp11dtsFxpwEhSVHHglPIBHB6WEnt/eptuum6LpiNztxLKYL+QpvbwncpIKVBQPuA8HB+MTKQmRObVcaGZMZOY6e3CiWrddQTatmtsia5DdmyHIra17zHjlawAOStQScYHJ4PU/WPTakakUanUiRcK4CKS6SqQ8lKHSpaVZj555/ve79OVdAWZXDCaiOp1mX3aDblJ0fqn5RdV/VGrmnSTVaHTmXEx4rc/0yDuJSdwUNmdpGNuTjrPOp2n9lwKJTNRpEmuVG5ajPdYmwapNbdaivt43NhGPUcJzkEqxjIIOM9P8TbEqrsySffaT9EO1zWvuGlB/TmyajKfK1vtyqowpmKAgf92KQnPtwkDO7AGOOmJQPwj/AMQnU+vLm3vS6VTWgrb61x1kFQSOOGmw4rH2BwAB8dLPUJVnMsqoZjvNVaM/ho6h2Pp4rSvWLWudcNAqmxKqfRaSXY0BbSlLaX6ri/btKlkfwwMknPx0RWp2Pfhh6C0yVbF+S6HX5tRkokqRcc9M6oKWnICG0MAOJB5JQkYV85+Ev1L2bViUL06qfNGvYLGhenzUWN2+dnNVKnCUtTKZbDVMbXtBJ3SJPpr+/ODk+OuN0a4XhaVzuzK3N05sgS2MrRc9xu1WUghXhEFkN7Vc59qiOOkBDYdzn5fzGllUbSll6m3jdjxUrUvUq4YZCQhqy7fYt6MT8/51IAcKTkAFKj4zz1Hp2mFw1qofWo0TttEhx3ip39XJVySWTt8hs7UDlOQAvGSeqEqCDfb5fzEtaSYbUnTPU5VPTHl6wVSJTgyXEUy0ITFGYI4V7fTSXMHJ8ucnB6I7Y7VdIl1tipXhT2pD7zaFqnXU8qctBIJBzIUo5PA46PIB8oismXBuXQ/TuRLjVdcgvus7o8OiQ3HStYASlW1ICce0gEkA7T9uqh3uPms0CUzbGi5XKJDrUm4Z7cfCEpPt2NpUrnz+oDrAu3mnsjO0rtU9Vrkvq2oUWlM0lVSoikOTKW9tdYjlwhz08JVv5AyFKweMgY6EK93KVN2gfnJ0DmVejTt0ebJoVTZfeU0AFb0MrIQpBJKcBwkbRjOcAtOdgYS87iNazq7b142/FrVtOfURZTfrBvZ/GAPkLQfcVA/sf5464Vugwayj0JtFQplJyluSzuScjGdp4/2DHU4JU7xzAEbSbAqUqAUkxUJZT7fRipS0ocY5IH28eOq7Um9YNvWLNmUrTitVyQptxJi09CVuKHG1GSrkeeRk5+OtwCYsqYpaJ3C33at6Tp1Z0ojxWaW9FZDTT7jq3A62klZKtqR6aF8pQMk5846ve6HvqoGl2itx1Bmm1Cm11p80aK/GSVoEhSSfXb3JBW2EBSgsJIJTjOejFXiWA55hAhFKy5/D/wC3jR27dC7TvKs6VwXJ9XiCaq42MtSZSlbtxUtCkuEjcPPBH8un9E7NdCmKlCnC2aofTlBfoqq81SVDaoFO0ukYPyOc9B1NrBzvG9PWCmTFJcnZHpYh2Y/ptfV3WZJdkur2USomTDUSs8rhyA40f6AdKbUjQruSsOC5UW1WLqDTYaVqUzKbXRpwSoYO1JD0ZSlDjCUtk/zx02tgRqJ+sWw30wGh2RblUpX52mjVC0ZDLyWFSG6gytltY2gJSpK1tqUrJHO1Wf7oPlqWxE09gUCdAuXUOtSTGj+q5GqhbkKeyVAKCP0+faNoySAMZ6avVtbXlCNvxibehSi0qw5/CKDVmBphd96w2aNU6g7GnFpTzDhWXVuOJBShhsbUp2oHIPG4Y89FcPQ3tX099O5LlvR5Ej9Yj3DWVsgH4AjhQJz/ACOf36Uz2g5HeJr6KlzqPv5wvpGoNAEdcbS/SuvVgYKkyadTvo46vA3etI2AjOOUg9TKce4Ct1RynyWrUtcBn1S+9IcqkhO5RSE7UhtoK4+6h0psZzYcmXKAowg2lzSNBarUKe3HvbU+5qsHUEqjRX/oIifPtDUcJz/zlH79df8AguWB/wB51n/2rM/+Z0HjEfdELRnvPG7vd7MaZ2yChU+i6aVu3fzOK+8+bhdZDzyUEcpDbritvJ5OATkDwes10qVRWabVmK3RVuvSI2IbzbxT9K7vSASn+8kp3Ag88g/HXY1K268TkoTjDcxndstQ0XYROi6q1yupaTJTspNDpjMtcxgoIcSpTmA2PHIVn9vnqZrtdtBr90Lj2TBlwqHGCYsFyY0Q+plJUUeoncsJKQrYAkgBLaOCQSRZe+Zo3fcxaVuW/R5LYerXpOfUbfXkI/hEg844O4JB5wM+OMnos1h/M9V9Z5lz23U5NTpNPjRY8GdPmKc2IZZbAaDigNwSQQkYAx4x1mBHHA3M9O+y/wDD3sDu3/DI09qM+1JUh+2p1cUzG+qdT9M69LbU/wDUbAglj+CgoSlWUlR5O4dOrTft80ZshyjaT0aj25FbYZQ9T6RUmlvpV6RU436qllStgWp1aVEHCvAOMCO13J0Z2lACAasZj0HahfMWoyL3g2tbL82e6mU7NhVctLU5tACgVNA5wBzkeOhe5aTW7Drq7u1bisurfUiG9M/O3Km8te/a0PTwG2wVKxuzncoD5yI2yAd45NLERLLr+rGvWtTTtj6zN0+zaH6T6KO1SmmZNSKkjK3d61FbWFbQoBICgfbuTnrYHbXZ2n7tzsvRZzrj6GW3qi3KaSS+GspbayONgW7nzu/lk9UIFUAYibd2xNZyKaw/SGvrnUrcLjaioHIJJwQM/GMDHSw1tt+3o9soq9TjJVFdeDMtlpamyFHO1xJSQUqO0jjzx05BnECwgKTE5Udc+w2069JtO5dWodGnxHPTkwKhcamnml+mMZQ45k+7BGRznPX3A7h+1B+9JVTHc9Bdth1ppCIrFdaCkvZTuw4h3ISEBQ+/u88cmxsPMWPD7CdJXc9+H1RJDFQnatxXyhpSE+tXnXgSXMlWQtRPtBH25OellaHe12I6QV+q16n1utXhKkyFFl1+K/UdiPgN4QAOTyrgnoMM/eM8q8CRL0/FAeq9mw7esntMui7zO3utSazGiU5Dmxwp3qSorKMfHsGQMjOeltV9VfxT9fG1x7Gpdo6fUuQkNJlOlc59pOPKXHU+mCP/ALU2T9uiBRPvc/CCwLxe1b8I2k1We9q73ka7Vu7ZqFB12ZJkqhozg/wmw4VKVk4IwlHjhPz016nW6hphp9TbI0mpTlPhqqEOnQYlOKkrcjh0Ie3DHgkDJ3DjzkE9PNgdMCTEHxBngTbeklZsesxks1Bxl1MqptxW1IZztW4hS0pzt4B9LOfHA/bpCa2/5ZdHPxCNMNIdL6Qk6b6jVKpT7qmfQNOuJmIaUUFbihtG4JbPCM+zz565dFZWvS/InVsdXfUvBkWw+3S+LS/Fhu50UqpOaXTbDT6Te9DMRup+r4CG9n8RKEkhYTuA43fHQn3cXnpjoDXZtvSKHUZcWVfh9Sm0tRekxIbtPjrVIbYKt7jQVuCtoO0lROPPVoXXlR72kpPh4b3zFd2oVe/Gu5ihaT2d2zptaN9O9WE3nSonowFR3djzDYLzRSXiFNoCEuJSNz5wpZBHmH+IfpBqNoh3K1Z3Uqh/l8K5ZEuoUhqK4CXowkraGf8AuasoGUq93zznqgEL5c7yYKWOr5/rEhQqU9WakxbmnsZMyt1BwMIguxkuFKiSfUDiuM58/wCqM854aS+yjWWFp/VLpq8UpudfsapTMltpgoKkkuK2jZuIGcZHgeD0uy5ayAe8VawrOr3iLF+j3lp7JchXpS40WrxFFRieuFKwrATkjI5zxgnGQeOrrT60b21GvFm0dN7XkV646q96TFPioLjzvAAG1KRhKeTzwByT89HrGNUeoFgBE9K+yb8Han6T0GbeXcde06RdVaioa/Kree9NulEPNvpUJGDveS6whWU+0bce7z1sy3KZf9nWpCtt+spuIxStKqrViph9bZUVJCw2lQVtCtuRjIAyM9ci23xTvL1XQNpw1Buq54FkVKvtotFKKbGcfZEx99KX1JSShrdgbd6yEjP+IffrC/e1SbCm9vlo3NqjfMqRcMBYhLrdMp5RImOSlh18SP4eVJAb9NKQfahCQM/PunwrYxuYHUqXrIExrZ/bJeWt2sdPT23aY3XJo0R5hUioU6kPyPoyFbi6Q4pKSOBgKcSDjyOt/v8AZleWvWgsOB3G27CteqhWUtxj9ZKp8kqCEOtoZ3javI3IJxtJB8A9XG5axhjvIq6rbEXVz3l9pn+GxYukFjQ6G29dV0PkqXJiWnHZiLQCQpS0syFKB4z7N4XzwD46a+meif4fiURbBl2bANSZkmY1StQ4imqgH1ICVKCJKUlfCcYRlHPA659lljAukro6Sqt8vuY07M0D0woVfanW9SZUdmnpUpuntPKSwyFg5Ppjj7+fGOMAdI/uf7fuz68qx9E7eTjNcaSG0UuzkGovJIUpfujNJXheVK9xKcA8/GF122u20puorZSGgNaGlX4f9qOyEXRfgRKpj/oy6bctYEZcF7AK2HGUEYdAwVNhSiMjPng0jV/twi09+qaK6I1WbII+oTW7RtDeVFIPu+plIQhQIxyFZ4B85yxvGZvMcD8INfT9PUuQN4b1HVbW6PQ1VBnSG3LShtx0rRUtQrjbY35BIPpsIUAfuC4POPv0H1zWNmrsONnu5ROlApV9BpNa6pmDkZH1DgfHgEA7kjnPRpUDvjPz2E8z42Eg3JS6TeCo7iNALxuNbS23frNVrrWyyT+oZitKdBCscp2Ac46JKFRddHAiDbsezrKiR1laWbKtxtbrSRwVes+VAY3Yz6Q/l05axjznP5CLa3HEuJ3bpWr6aqNW1Cvy5rqbhYU+KzWHg1hSykbY7Wxk+Ofb1xsPtZtS2qEq97TipYZaK2hApzSG2uG8lw7cFZyce7P36YpJGBEsd9zCyHdmnrNrQa5QIrs+Q+FulxtQSJCAU7EpST5GCBwMk+ehb/KBfZlNuW3ZlIgxHZJekma+t6QtJSckAJSlOOODnnIz1un/ANoOfSXVXvG49RJDFs2fUX4qFSxTluMSSlTiknapolIG07inJzuG3A6oYGn8qlT6pWrbWluqtJ9Jcx+S4pDy07yPUXyvkg4xz9uizjiYOMGXNVqWltsw5U69q+o1SUyhuKltLr7+8LQTlCApXCVKIzx5+eh26darf/so7S7X0uqk9woVOU9McYhuPMBKUHakqLpAVkZCMe74PXsE7maMCD1260XHKjVh2zLHt9LtISz9dTZdRdDrbPvWN7qWuFbScHDhGACOqqzddNKanYUKRc+l1dplFqrUrfPhstVKC2laMAq+nIWhkhxKg4lGNuSQnHWgEbiH5WHOIZWbp3RaxbNuUuhyqVW6K9EYZenUZ1TiHHG/pwgpdaOxQ4Iwr3e0fGeqG3dOLj0a1ep8uxLhqrVCrYqC5VEnVR6VAU43scwmOvcWSouK9zeAORg56xcWZBnmJQ5hhfmvFVtijpuOl6LVC4Iza0B7+z1SYW6UkqCi22s4WUlPI3g+eAR0V6RasWLrFabV02k4+1uJadptXYVFlxXEnBbcbV/eGPgkHP8AXqeykgZBzHVuG52l9UbWoa3EoqVPd9Uk+9W5BH3x/t8Hz0L37pjQ67Z1StliqLabqUR6Kt1A3raDqCklsnjdz8jGehVyN5rIGlRZF4a8aP26xa2n1JpkinxkIajuzWkoXDT9i0koQDnk7Rjo+k6v9w172i5btfctqmfVMqZW/AS6pxwKGN6Tv9ih8eR16xEclid45W0KABI1cvGr0yEr+2urLUL1VFwvlMeGsEnJAyM+c/BPOM8dZ+1Q0r1HvO/VXFp1cV2Xt621+ltXNKlx6XRn0qH8XhtDchtOFKSNwWFbSCrbw+h9PlxtI+oUHz53lYnReoVCOu0tddXqZcK4jyXVUVtxc92PJSho5cQwnKlpUhK0+oc55yT4SXedrRqRotdEKj0i0Ihg3OyZ6Z84xmaoh5EjylGC2faUhKVH1POSrHTqtCtoUYmaWtGXM1NRdA7zqNAp1farziJc99t2fDqb/wBMhhk8rbCooC3HAMJSVOFPknPgsmFpdYNmTKa1Q7ThIkLcUr6stBTqsIWRudVlR8/J6je3JwDKVXSJeSGmoaFzqnIbBA5DruAP6fHVLGua3IFXW+sKdDyG0stRmVOF0jeolPGDjPnxx0KpqmM2J81fWqLbjLLVSbg09Ly9rbtWmhBXknGG0AnH8/t1w/y90r/xstr/ANK7/wBXRrTkcRRsweZ5/wCs3aFoO/cNtaYXRq7WtVdT67CTJrkWHc7VGiMREhtKFhcltKWgXCPSjhKllHuwAAVecN12MujahT7ImExPyqZIZdbUSXWyhwpKEkjlXGMkD746tR21FX5+XvMndECg1jaSJlwmjBm3oLKWGVrCEsMjeokeST8qzx/P+nU2058uNKE2r1RlqO0olUFs5ccPxlPgc/fnoyO8VpwMCds0L0VI/Iac1GIztfYSStWeTg5JP78dFenmgGsGtk1n/IXpnVKjHQlZ/ghS2XFIJCkoWrjduT+nJOMdBkjcmGiEHmewH4cWmXcDpL2Pr7e9TrCetKsP3KqqNSXpDLriIqmWfUSplJUHCpSV43EbT7vPHTXhWu/RJcyXOrzNRS62I4d/K47D6UDfta9VAKiMrPCcYPOfjrn23AuSsurrwgDQlqlWvL8shW+zeU1FMQ36TsZbinR6gxtCSo8IAyMY+M9RpVuUiWtcOordleFhEkkpXyCAfaAcKT/Tg/HSGudsZmipVOZ2pNsUSizW5ES2IbbuwpLzUdKVlOSQknGcckj7H+fR/YzMeKqK1HgyEKlKO6oGaRsCT/xbDaFZUMj/AEnt938utoUs2TNtIC4EI7d7kLc1O05kV6haouRYsNbrQrsyk+hGW8ytSHAgqcSFhKm8KIOMpOPPSVvDXiiat06u6VVLU245MpxhUf8AObQpbCYbD6QD7Uglz27jgOLQB8LzjroAkHPpJHwR84tIUTS/UcMJqGmduVCmUtTkaRKRHaZmNvBfpNsSCpbqfUCWyooSCRwrjccsHTbtW0NnU6TWHdNKSGluhSVJYSPp21HCQtQa28kHnI84+Ogt2BGZ6snO/EL4eheglIbLlL04pa0s7m1lClBIPykq2pGf2HVYbB07hyFKpFjQ2vUBbBklb23nnAUopH2zjPUhs0jmVBMnEkotKittIdhwxFLOfS+jy0pHPgKTzyc/7+pEeh1OEN9OvGdFUnj+MUvJ/llQz/tPSRcwjjSp7QU1X0nvbU9qBS512xWREeDiJKI6kHzySnJBPj5A6OtO4YsmJV3mtKqXcc6c7JKzLCEOhKmnHMb1KCSFrbQ37RkFaSeAT1TX1AxiTvQdWZV6auuWfqK5Dq1ryKaUVJbsarwHSx6TaCQhSG3FKbdSvj2L9w25BGenvfundu1uq0jWGfdTiFRnQ/CqVRprT6ozykFvKWkqC0bkEpVgj9Q/cdV/e4kwAUY9DElrbqEaJejd1Vm/JqlOyvp3JtvUb0MMBC/Ty+rd6avUUkgng4KcEkHpVXLpBS731o/y9vXJKW+lttym1G4qhmUnLOwoKTgJaIUvLaUncTk+BhqZUbxLnU3ljes3UOuWi+1TLsrzEmItCUIhpSFNqwMtqaKiW+PgcYx9+vJL8Ym5rFuPvPuW0tT7XrDbECOyzTkyXdqWY6kIc3sBB2bC6VnckZUQdwBHWUrhiO820uUBSZKtfTqyEVuRdtg3hKpzsBoLgSZElsenLB9qcYKsYyf2PnrS/aprHeFNtCTZWrFcp1eqpfUuHJlS3VvFkpGQRxkA5OcHyel9ZQbkODg+sR4n/F1yZlTWmam5daLgfrjKyl+puB1htWChG/BCQefA44+3W0Pwk+1W/hq7V9T2tQYtDgkzqZDg06etiqoKFN7ChDjYLjfBBBPIIKh469c3h1Szpl4AnoRGvbUfT2cuDe1B/tDEaQkmrUZoNS2knPLkX9K8Y5LZH8ujm1bptu/qaajadwR5Udr9e04W2fs4g+5PPwQOuYQMahLlOdpwuzT+070pT1Buu2WarEkbFPMTGgpCyk5HH7HBB8ggdA179t9Kkv0ybRktsxac8h5cXYHCtG7CgnfkZDZUE4HnByMc6HIImFdjF5rdoAzdVHeZi6j3nQZcJ714E+kvBiRGOU+5L6DwTkgoUkhSU8+eFvbmon4gOkbyFUfUK1NUYDDqmhT72hmj1ZeP7olNgIcVj7pIPkdUhx1AxaMH4RaotOyHI+MbGlndpqjdkGVWa7213JbkulOFiTT5bqZAUfTCw4w817XGz+kZCSFDHTVb130b1SpCrO1ApFPkArKTT69HS6gnctvIC0lJyplQBT52KI+/SSPCO24jdIf5ztR9Cu2FYcjVYVGPTHAlSKKqrSpMAEk/pjephX/J/Tx8dX09ygaZ0haNMtHWRCjKytunIbaSvadyVBlGArHt5VjgHJ89eFmocwCpiCfod5Vi8peoenViUClVqotuty6xcFJMqYGysOBKEoUlJO53yVqHBH36tWdL9Y7jqTVBvTXK51K2iMKRSNlFSFbgkIIYQlwJ/mskdUJp5PMW507SZbvatpJQ73WxcdtQmpbbqGXqtWXPrFtncdyw5IKlK+ecjq7Fe0Zsu40wq6lU+PyBFpDJcckoRkZTtIGASM4IAzj56MEsd4szk7qHTq1PS3N04qcZqGGn471Q2kOlIyMJQVEfvnHHz1xTXNVqhUag3a85NNgBgKdfjRG1upbUQFcq3BICsAHyc/t1igATCd5C+hvmgQmYC67PrEebI2PTKk4grjhalHKskApCkhPCVHKh8Z6G7z0o0qp1Mn3RqHV3XZDsrf8AlVUqq0QiFNBRcDBWlrKlYBJTgn7dGjk/dgsBnJhJHvvSO16sh1m9BLEeOltyHRgZKBhQVvAZQcKIyDuUBgDjyequZrnUK7Op79m6Ys1GHBLdOUhNRQ06PYtSXHGkIUpBwpJwogj7HkdEE7tPEgmVlZ1f1Cm0yqz7dl0eC1CfxNFNS+5J3cEFD7mE53BJCktkAp/20c+lz5tnvagz69W3HJUFhTlJnVJ95hL6ioFwjckK/WTgpAPGR04IBgfGKNo3I9Mz4i6a1t+baF9Uo/kUaM4iRUlQl/RRX1BCeHMlKSnClkJUSOVfOOuVyOaZW1qfUdVa5qnGfaNPTTBFo0dyopYTlAJC2EqChndwnPBzzjrxPYfKaBncyJLvjSi3a5cE22P7UVg3LOa+qdRCZbajtpSpG9CXlpUpGCCQMK4yB8dA+t1Jp+pnb+/oTaqZEBIKQ1VHk7w0G3QtJShJChlKQP1ZBPk9PSlmOTJn6qur7pyZYWFp7T7k18pf+TtxNKp78FCnpdBW5Eltym3U70uqaUn1EltQyF7scEEc5nU/X7Xmx9a6lpWzTJV20igUxdTjz73lBtxltz00vBiWhou7hhIId9XgJwRz1Oy7kHmXJYHUY4jF007idL76o0eRK03uKIzUpSJQfpkJNThFt1S3kupXE3qU2d594QMEe4Jz0RUS2I+n9NkQbUcpoiyKxKlbN7qT9M9KcWSFYzv2rCtqsp5xwela/D2MI16uJXUzQ9pq/wCJe9i6q3nbUllphEmnQJ63oM0N8bHmXtyCDnGQEqx8g9HNz6iaU05+QjUK+aXGeYQfUgxJBfcQjgAltrc4Du4GU+T0gubGyglGnC4cy0tW3rzvKDUKhCqrNHp9MkJiqfuelPtTXlYyVBlRQnakEAqVjJ/u9fk6VoVQZL1Mrmr9du+SzKAMCguemy61znc3GAKCTge5zgZzz0XhqhJPMHxWcYzOlFud6lzUVTSXQmkUAsvLfaq9XaD8jaopCUq28qx/rOfJz1yuSk/25RSrX1NvioVKYI0iWxTmnVRowYStKFZbbASU7nPC1KJyfOD1hszsJmj1kKPbsGxZkGgWPaEViBN9d6XJjJ2NsrSlGzISAFKWVfPwg/PWNu/Gi0+v9wlvx62K8lNPo5ebMZ30oDoJW6PUUD+tO0qAPBB5BHW0Hz5h8czY9bv2sW+u3KFGoaRHrtQEAPJUFJaSW3HPUOAAU+z7/I6/Jd/yTecimwq1TpdOplNS+lTawHnZSnHEOtJSkkqIbSnAHOSeekpUTxPPao2MEa01qXR7SvCs3La1UlQp6pT0d6a63FbixFsbQ0gLKnVqBSohCGzyeDz1muv9wOvutOmtrWbp123ToNIeglhdWuSpqpsmmsoWGkglHv8AUKWg4FJSMBYGDz1WKwp3MR4mrgQbsvtl12VRFx9RO6JuOp5IW9DtaOqTIcUkk+59Z3k887QkdWH/AAYKh/8AZDahf+gd6frUdpDYods5h3206N9kncd3X1qD3HaPVWFqJPUmbFbjVV52DOStG4qdU0hAD3t8qASQgclQybX8Rr8JPtPubTGqV3RS8aBa9+MzJNQhGbUkBM31QXHIspwqK9u5J9Jwg7FL2qyhWUjr2VydiJQazqZANxtPFbUJ+p0WrIoyWkIZbQhSH9qgt7A5UVHnkk+MdSrfsypio0qu0Bh4wqgVlzc5/oEgpBC+PCSrz8jB8np+2Ji4PMeuoVty+0a9reREjM1W4pjLdVbrD6QuK02ULIYEVQylz9KiXFE4KPaOevZfs8rNu0bttsGtpnwZFTuCkoqSqpGgiDFfZdQhSfRbxhCd3qJPJJLaif1dQdQutNpYgCNtGYupxqogKVWUbJC+Ex1jL+fPI5xj/d/v4qV9RIbfYeR6bS8pb5AWR4Kf2+w/YHrnhdsRxO8p7guWmU2e9ArVaZjokIz9QUkqbJyQnABPkfy+T1SXJrDalBprtda1Sp0ONEe3SHltqkb2wUp2pDZKsk5HA5JH9TUeYQWBIknSnuB0y1UpU6RbtxpqTlKmKiSWH2lRpMRfHsdZUjehWOdqgDjB60f211+nXLBjU+S2XYkmoPRvp2VLIQCxkLX4UOWSMjjJH36q74kw22zFfo9286kWL+IO7NpqZ6NMbhtJ6HUGWJ2xpuqsVF3Z7QoOHc284Sf05VzkgHoC7V+0W7LB/Ep7gL+qNLhyrEuKlwmoKp8n6l1UtpmI8pJbXlWAkqwon+XVGQVOOdoIABAPxi979btpvbTUroqVBpEdi4oWqkO4aRQXFqb/AD+OuG01IS2EpJCdzqkFWNuePPHTI05u9wWwidcMB6DU5KFLl0inTEyWYylqUoteptAUE78eP+vo7aw3mJiVsx5RCiy2dSKvdjNPZpkqrpmrPpR1hJlMgkEBBwEuIAByFbVADgq8AurNIl2dX3bZr1NkMSUZWpDrRCdp8EKHAB5A+cg9ci2s7kcTp1ODicS49sUoNqxjysnPn/d19lQQtSE4wT54G7jqUjEoBn2zJWgLDRaWhry3kkeP9vXwmry5u6S5TiylzKg0HMqHn+8MfbrRvMMg1ens1YtxpEx9TSPeWlqKv5ck9LPuL1o1H0ypUZdIl1GpRqXFqFVehz317XlRiktNnGAEkLA+c4H266PTNrIU7SG5NClhvGhM0zk9ytnOW3bd+yLXqdckx1rrDbzrQgREltTzYbScF9XuQHAMDcDjjq50Q7dJ+gtjOaZVu84lz1GgOOtC5FIUqQ82s70hRIKgUpO3k/3env8Ad1fH9oCrhtMFNUrNnOx6rIoQbdlxZA9Muvln1S64E7SsAgE7vkFOQMjHQpM7Yad3E2fX7Zv3TSlXdBt9IadTXYaG3UFaOUsLIGHAPdvaUkA4PnolfKAHntFshFhKzzW/Gp7Tkdvt4WtKp2nirXXVrdgwG4c2Qyv1E09AipdBZ59VxPLpXySArJ3Y6xhphXtRtO7ybvFRisGEw4BIW8ClO5JAIBGQOcHH36qGGTBiC2GK8R4aSavWLq/qHTIdf7f6Ber4dXJkx5C1xWXlIQpait5kZQr2EBSspKsbhg9bytGtsauGKrTDRn+ydvsKaamUCuxCy6qZvUhxbEhtSgrYAj3JPu85GBiO9ApG+0f0yFFJPMaNoar1ul1KqWxKLlaj0hew0+vOelOSgL2ZZknhxOfAUT5Hu6u36PYOqcs12xbklU25IrZ/hs5iVRjAPC0f8YjIPPuSfv1AwNfnWWjDbd5d27fuqNpuMxr9twVyKU7V1imNFqQz7Ry7HAO7+aOoty6+1BmW7EoOlFenOsoCiuWG4jYBGRgqJUfj4/n1PY6cgxiobNoJTNT9er3f/LKRptSIEV1GDJlIdmBOTgD+6nPVHRq/eFCkS6detgNtOCUUpkJcbWiQgFKkyGwjIBUB+g8p5B+D0zp3DZE9dSK8YOZXXI8q99bqHBtG97po9PjUJ9cl6E+tlj6v6iOkKKcqQcoUr2qABwTjjPRHcdr6kxYvp1KBQ7uiFSWg860YUxe4LRhDrYKVLw4oHcE43+RnPVZYfdMRjG4hnoxYc2uulUO2qlSD6+9mkXM/6RWrZtKWy3vSUDaCBgE5B++GTMtypOwjTq/YMmRHWg5TDU1KbUkE59uQsjP+r1JY3mwDHp6mBdR0i0SVIQtylLt5/kFUZ1+nHP8AI7U5/kOuTujlcXEU7Z+tNbDalHDM305qCR8lfCuPvuyD/t68rlTvHmzUMOM/P+eYCVXQVVn1Nd71ik0F51tvaupNTZEVak85UoLK0kkn5Pk8eevin6i6T0mdFqd7WrXY6EpWVMSWtxO5PHv9pPO0+OcdWLdkbyb/ABBac1S3l3xpheVsppjbUKrILez6CW4lgOnAIKS9tSFJWArKlY4H8uvpd1ahs1qLArFrsWrRKviG9WpspmW3J3Ky2lCkOBG8OJRwguKUFYxweirwO8nvqev7wgs4xqRX0NQYGv8ARK9Ibe9Aw6FUIdMfSwFk7iFNle8BQ9o2jI8jqtVoRfdOvt5dZteo1ShyIbqXqlUWvqy4FoPHrqClgZHA3Y5V9+mixOCcH8Il0cbgZHrzLFq1ptAvyBMqDiadb0SL9PulyEx4gGOeXFJQo5A8+MDnobtTU3RSyKrNZjXiqsyZUxSlIocF6aQQFhCAU4BUpSuMHHnn56qCM4wvwkTWrW2XPrJEuXqDaNt1CFa3atdsxiprLxm3BtZZSc59zLIWvj7FSTnz9ulvXO4jV6ll+hVK8Lftl1wp2xKdS21TGwBgISVpU4E/tjz0+ta7N9WflJ7bLq/KFx8+Yu9R7lq90BqfqJXrqr0UBW1yvyyyw1uOSpIcIABIyQE89CVQ1s0poMRNOm6h2wPQSF/S098zV7eMZSjOPt4z09iFEXXW9nG5jB0NqcvuZaq1C0Lut5FQpPpCRTp7aUSGFqVgNhMgBSSpIXtKkqAx02F9rNFotDbmau2nfcqal/a+zcs/dTyk4CQkxylkqKsjBT4xxnrmdZ1bDy1Nv6d50eh6EV+a5Pr2/CMrSHQmJTK0u+dO7vqdqWmh0+lYsJmMumsLSNinwt1pSkur8qWkpyRznA6KZNQ7SKBWpVXl3DTanWGIpMhimJXUpKWEqSVLLLCXMJyE5JA5A56hFr2f+MYnTNajdzmTntQZsKlOw7E0NnoYgtRltitvx6Qwpl/lJS2n1HCADvUPTSQPPJx0JTa5NTcD353qTR2WI9TKTAs2Cqe4/EAHuDz28JWogjBZAA5Jz04VKu9hizYTsk4G1ESkw1Viy6vcUg+uyt+8agUsSEu8JP0iD6QKEnCMNggjJ5x1fx7Zr1CrcOw2LpolAVUoimGaZQKcloyo8bafcSCMJ3p5I5POSehbqMDSs8Kixy0vrX05tOtXa/aN00ifXX4VNYnPz60+p9hSnVuAIS2Tt3AN5JCQMEdcrbm2nal31+m1x6hRaQzKYZo0KmhL7ykBkF5SmmtygfWUQApPhOfnqf8A2WZjwFTE/DXKPTr7rFwJYr6GKlBZQyxMjhDTaWCvIZa3FW5ZWoq3JHIA5+CO6qDSDVIladWhuZHpioxdBVtDZc9QgoAxgkA588EdMORjMVsc4i8Z1KrdZqVdor1PktUqkvPUz6qlD1FLfCEfxtnCglKioBIJJByeRjpPayaj9vFr21G0o1Fp0qoSazEcXGrVIp7s/a4WQyMOls+m4jb7gTkA8+cG7pV0Pn4Sa9taHB4lxW+4u26TRk3rf1x0OpIpg9RM2p+vCSXV4QEJQg7UAk4SEgj+fnqFQu4PVKr0mXGkPuWZMddUlqnUymxC2wng+oZRcUtxasqwEpwOCSeR05a6rELFsfzIzZYzBaxn+JS6g3lDiW2itX5qUY/9xNWqpytS/sCrDeSBxgKPSauHucsKnTfyGmVSp3KoJ2FxSvUS5nn2tYCScjGdv+3qdVJlDuKwNW59IxrJuyZW7KZqz1p1CkoWFNNs15xEKOggcKKPYVN5/wAIzjPz10/Ma1/4d0+/9bd/+LohnuYDdWF2UAS3vO3rwr9xxZFrajpoVMlU9IfUKf8AUy5DiH9pwVKSgD09+d2fcUnxnqjpeldNiTGKpVNTLtqsthYWltx9iJEKwCn3sNN+5JUpR2lXOE88Z6+fW9FQJpLH2J9JoYEnIEwprLoda2tWu9XsKwGmKo/bT7iaixGdUzMUrOMIbIy4En2q2pOMDnBB6Xl+2rN0LjLsuDMqsdx4eopuoAIdSkHATt2A/wC77eeOvoa7NShTzPmGQo3hEbQfrdZmVm4jVKsjbIdVuUXAUuZDZxuzyeMeev8AQj+Ctaz2qX4cek9D1Wt9D9KEWfTorVSStp9pLMp1bS2FJAPpuNrCiScHZkeeibHEorU6Mek05Uuy7t3vCRNlW7AqlKXT3THkMMKKElQwSQlQ5CgRyDg9Ku9IXYpppesWz7lrFZpT8xC3V/XSW4wjJTkZUhx1O0HHHHI8Z6Saw2+IesjbMYlO7I9La1TDcVjVKs0d6WpaXEVKMkKUjG0pI/UEq3E8HkH+XUNjs4v4W/Gt2BqLRWlRW0x2YsZpxvDCAEJ5JKiQkJ858ffoDQMhow2MQQYIQ+zHWW2Jz8umUm21OSHBIkKZWhDklZHJVlGFk4AJUeR1w04uOn6aXpOiT4rrSQvEttmQEP0t5vI3Mucj0lZUkpOQFBPkcg9YGdfv/uI8IggrGjS9RtJ22Ha7Tr2uZtxai6qR6bD28kgkgbQDn5/fpO16/wByDXFpmXtdVYl1dSip+hiNT48MAbUuOlPuWvaU4SnJ9vPHRIGbgTLGUbaoprs0Psu4rur91z4DaV1RbTip9YfDjpUgpKPUcdJISlaQUtpwkEA4KueuUimVOy6hBZdw7GmrS3HmtugM+CSsKUQcDaSr/CME8EHqnSSuCd5Opy+3Ea+iNSedkR3KTdxalJfDClhHqFhWQVDCsYOP3PnpWXZ3MVq79baHBvirVeMu4ajUKRTqtEUMwHIiUr/it4CXW3NytyVA7VITg8kiEVhmZc7DmdAZVVPc8R5Cwr+g6dJvyuUhhyntqOZEF1KRJRwlLiULIKQTn2q8YzkgjqtiLTIQfVaLC18emVbyPPGR5/px1zrqTWcGVVWBxPskqIbQU5dUClCU5O354+PHz1ITAKdpU+EBIKvTRk/Hkn/q4/c9J4jcZn00puRlMhlDpPG4f/T/AKOuM+iw6lBU280otupKAttXIB8gcEDx45H7dMrcqfLBdARgiV9ToElqpQ5j0uozC1KYPEhwKLZUlKgduMgJUSf3GfjoB7d9S9Z3rkm2dcdpTEs1CNIq71XcYcUppxD6GW2cH2hJQoEfI2knOc9dCthYpJ7SN10MFUgZmh9ObColyW9UrgvbUBLExvcUR3m0qQoJHnkjyRj74HXBmxWFUZUWbR2qw1UoqZDC6a8AlofBcTncAeFYwRwfv1tmETJaBWC7DaZk/Eq7WXe8eRbNxXVEYcrNrU6VAaCSpK5AdWle5oJ9nqAp8fc+B4685Kt+G3a7dyVKh07WKShVBIXU6bVowjvhASVlSVHHG1OD7cgn+XVFNutdpNegRyfWbe0f01ptjaCU1rSaZT6KiUlleKdEZ9CWS1hAWoA+uglXuyTnOc556MNFdErwq9cqd50yz5qHJqsrgU71VwC8AEuPtNLADKl8BWDglP35M9xLKcDeUVbER5Wn2u28/ZlYOt9hU+rNTir6WA9PMVcY5WoqW+OG1gqTs59xScdKyo9lVeoerVPteVcq5Nq1BqRJpRqfFUiLQlfpoTLa8kuBO5fGEEHJ694YWsAw9fmJEDtL9fYNW9S1Z93/AOf09sJkwbkZ2zoygccrynekq4zznjB6Jrtu+VCp7c+DKlOuOby03SoiT6mB/i2q+2MlWP3HXPerDaQP4lattqJievLXCdAUGpKmpDpIxClT1uqA84UEexBwc4UfjHnqDaGr62JTFFq1RdqNvtqQ4qPeLBddh7TuJjT4oU5wR7W3m18ceonHXRr6B9GoTn2faNIs0E4jU01uLtxuioProOq1PlSWwAumSHjHcbH+ql1KFkHGeBjIP36/ar3X6a2fXZNl2zQZ94VZDpaTTbIjGUG/8IekK2x2lechTmR9sc9SNU+SGGMStHVsEHM+5VY7sb+pUydEFv6ZwWFhCEcVmrKI58kIjNnjyEuEE8E+erZiB3SUSkpmUnXilV5htG9dPumjFChuPKS5GWBkkZz6XkA/v1O5FZC4/Pf+I9SHBl1YmoOv8RqTHvHSmjRkTZQL8ykTlracwjap9aFtoVyEITgBROUnIwcmCLctSuUD+1D9rU+TIn5fZUkmO9H3ZwB6OxasDxuwfv8APTlKqPWKbJPlkuFbM6kwXJRLbjUsIK5MZSnUDZu2jnhtQ3HPGc8nPnqouqt2pZFFfuG+7lYZgJJ9R6rKRgkjO0ce448AAn9ulkNqxjOeIYIC59OYuWdOa7rdMZqmm+j1Nt2nNnc3dl2QS0p4EcrZpwKVO/dKpG1HztV0RVbSTt90Qgf231ZuJdbq0dsgVy6pCXX2R/hjtAJajp+waQkfuevoOi6Lwk127mfIfa/2w/VP/j9Odv1nCla26L33R2WtStGX5yHkhTcipUlt4yGz+hwpUNw3J55/n89TqfQ+zmaoLtWsSLXkK4ApdQlU3Yf+RuCP6Yx1p8C1dJkwH2h0LFqice+0IXtGGLqiBFI1rcq7CiFFiusxamk/b3KRu64Q9CLus1L4tuh2wUvfNLYVT3B+6dp2pJ/YdTnomUf6mIHp2/CW1/biOR/lVgn1HMDanoVVYEhVQRaN1Up5aitb9CqKXhuP97aQkk/87qHUKHdTDBiP6mSylYwpu7qN6yR+xVhwdKbUh/2pn4jY+/rOjTfReP8ATZj4GLavdlHbtqM+7ULv7aNMrjnSQpCp9IlGHIVuSQf4QWnCsE8hPB/folpunmkOmlpJsmqdkFIVSIzrklIdiCQ4hS1l1Z9UoJxuUSADgZwOlt/uGlLSD8eZertT9+vI+HEvLFsXQENVXWLTDTKgsT5sUMtMstpCpaWQtsN+0hRUElTYzgJTkAHr6C72q1uyY0TRCbJYlv5fTUnlpTFAbQC2zgpKEbmwoqOfcojPOOpa6hcS7vjsZRba1PkVcwalW3p1AqTDt86AVxlyMy+wfXU7OjLDowpRacCmgsDISrAIznOeerah0o1OkxFUK/ZFApCWlU2K0iifSMobQclovAuDYkqychIyQTz1WVdEGkgj4fxJA6s2HBB+MkTNH2XrTmXZ68yvTWIsh+NS3X/q1zFIB2gYUpJCylP6RxkcZ4643fDt2jacIp7F3U2h3PIYjZZaeU89BWS2p5CGkJWsED1EjKM+Op9TOw2zv+Uo0hRJVz1Kg38ujqoVgVuemi1BuptOyNkBkrQFJQFbwpwgFeeEA5A8dT1C965dMevONUWlS4zTsdl+HDVLkIbcKStIcdOwZKE5/h/3R1nheGo17n+YQYOxC7CWkvT1cmU25dUqqV1BShPo1Car0c5G4+ijDYSB8bepFNuGxbbjyKZBozENqnSww60gtst527yoJSOQMgffPRgll9IsgBuYB3TqfIqNSfqjleptHYiyVR4c99G1tCcghairglW5Q548dWmoeoVgXfWKyit3NIp1LqUBNIRGn74sdYVv3ONSj/AKlBwJyFcbR15tiAIyuvWpYnbMqrS7fNL7VkKrtuuSY0yqPfVOTkSXd8hw5wStsYdwCANqVAjHnHQpUNFazaz9Zr94alNTnHWliHHr6W4E0jakIbUpkpU6Sc+4t55TwMcnT1TO2ll/qF1PQ11Jrrf8e/yhddmhukr9h0y2q76NPqrSUS3IbRbedlO+kkEKVjevapPBSM55wM9QaLpZb1h0Kn1e7tP6uDKRhySuMtlpagfcB6iPVPnGSkZ/brz2An1mdNQVQcKIM6x9tmjur9NS1Is7cAQW47r0hcfOSQVNZGfPlKs89CVq9nM+ltI+hueLbUZxaUCJbNPajqWpROE+uoFwk4+/x1TXY7J/sGMTndVQi2YpfIPPz+BjRsjsl01ZcTIuC35VZf8APrVqQp5Wf5dFf/A80h/8llJ/9Cf+roNQHAi16SvG4EyNpFrIm9tKLWrl7VaHCrKEvw50WQ8ltYHtKHVtqwUbwlR2n/39FwnPT1hbLyFo9zhU0sKwrH6Tt/nz/Xr56xNDtk7ZP6z6Lp7kdFCYLYnlz30WxWre73bmZtFEj6yoS2p0YMgpWS60gnBHPkKz/I9Hlm65azUkJtapV5uqBKQg0e40pnw3iB4Qp4KUj9vd/wA4cdfWdMi3ULqGdhOL1CjxGB9TCUztENUWZtAvHRtNCrcxlcdyp0Nf8RknjPpPbsEH7LHGR16q/h3d91x6X6J0qbq/GiRqDS0t0dE53dDgzVtNoaC2QoqDDpO3enKmlfBSodBZQ1W4OYqp9GUM2Zpp386IXi9Pefq0ltDrQdZQwtiWnYkHcUqZUSRxn3JGOes592OjP4bXehflTuDUO6Kw3Nkw24D7FKWth9tIKiPggKKnNwP/ACfHPQo5XcQ3VTzNS2F3SaIU9FKsqnrqbDEJsR1T5cMpYUQgAqUvJ5KsZPyo/HRCxqLpFXNRqXV6fctBemstuMqlqnttPMNq5CdiiCoE/wCHOOhJGMQxvvC+pV205AIcr9PeTJAbCBIQQ7ncMeecjpRXL2rWVWkRH4qmWao2la3HpiXZCXSj25CSrg8pyM88Hzz0OkMSDxNIOARzB+udn9dtqAudbVWjVeM0jcKZJR6O9JAylAyQfJwkkHjznpB6o2hfqNP7iq+mFcqjtWpzSnHIKkpS9TWW1j1VobQlJdISccgq+dp89bqcgJq5Pse/iIp6lGXxx7zOmk2gtSommNvytf6SufcE6Q9NdNYjBt9CfUIZ5xkewJUM/Ks9GH5LRam9NoqEsSojpTtpal+mAAMDY5jCFpPj789R1M6dUSOJTYFfp8HmU9RrD2m1ww/qIzM9xR3MvkqakqUkBIQ+lHClpAAGQcjByeOhuvu0FdVFfpemTaZlBEmpxltR1vvMqk7w7s3EJJWNwwNx8ccdW3EVNqXvJqS1owx4kruH12vyx7Kt23G60/ONcfkJfS+0hDYQyhCwnYW8kK3pSc/AV84649tdQuPXe1LVrejcxk/nzDNQeterP++kMLJKih4nJQACUoXkKwkApz1O1YtTOcykMUbYekYtxJRYd2P2BdFZYaqjLYfLGBkoOACENgkpzxnH8z46hsS5s2Ql8pcdZHu2kEAc/wB1OOOM+eT1zbKyjENLFcEbS0krgqSG0tK5HhSsbgeMn/o6hGA0/PFRCFevGQoJdWtW1tKsZ9uQDnaPj46FcgwmwRKufrDYUSaqLXLspDMltCF/TsyEqcXxyA2jKyQR/h56qKtqLpo9KSarUZ9PdUFLRIlQJLKHEcc+5sZT45GPPnnqhcqciKxkSjvaezeVDrMHSCtUKRU5EeIhbzMllKwUycODCjlI9FZ+Pj+XR5p3Rb9q1ombf9RYZmU+Q/DhLoXtCoqVkRgvaOVbE4znGAMddBKRYmphIrHKMVUn2YYRtKrhfioEmLLXMdaS6A+ke5KjkEpIwDjB5z5HXHTvtupNnXg3eFboMSuyY/qPNxatGTLSFFCtoLZSRgEk4xwRnjg9WpQBXrA2kRsOvSx3l7dGoF0KiIgVOFRqf6KsNLZpjYQ2fA2jw2AOMAD+Z6kWXcNfdsi4EValSK46kMqYQHREaDfqe4b1AJQOSorPHGP3657axboeWoVZNaS8iH+0ji4dsVVmNRo7iXY9dpwMkkAJypxw4RuUeB8lKQTgHoX1N18sO2a+3GrlzWr9LCLLoS5VGCp51LhQtKltBzwkbvSxuUo4BHB6bkYmRRs2PoazOcue3reo8qLLSC1V1s8Ptn3Dbv5CcqJAPOPPOeuNcvCyIjMi2aHdVPbnSG3Go8ZlRXhW08bWgVAfuPGPv1x7nOo5O06NNeoDA3mbWuzvt+rKl1O2tRbwjTlRVCXUBU31OR5jaV5jbXUBKmyoJx6iVH3fqPxCqPZfr/QmoU7T25KFeTc9pbzEN4GmT1JQgKUj1EbmSsZx7kpBI8jqzpPtK3WQ24/6H7yfrfsrp7EBxpPr+J3EW39utOamlNIuqtU5iVjaqm3K2G1IX4UAXUpCsEEbk5BxwcdEVHtqn0uAHLKmVSiNKIc323UXGmioDhW0HZn+nX0Q8O9d9xPkm/yOhfG6/pCqi6kav0ia3M/tzBrTYKQ5Fr0YtvOgfAfR+kn5VsOej+i9wFYuy1alTLioM+hVlh1lUNuz6lGenThySthqQkIc24O5CsnbyOuR9odAABap2Hadv7L+0fFbwXGCe8dlj1yTcVrxqp+U1qOogD0a9F+jmrI4KnGgMI3efgc8dTq5dFv2VR5Nx3hVYFPjNe9yXLfDbLP81k8n7Ack+M9cdcasTuPkDMF6TqDq7qYQrRG3jSaU5/DXdN1xltR5DZ/UpmFw4+OOC56aeQRnHVnF0l0f0jV/lR1XuhdarEZBULjuh5KjGGORHZADbCccfw05x5J89fR9D0ehddu5nxX2x9q+K3gdNx+sCbk7rb81RlJt/tvtophyVqZF4VoFMYEDJLSeVOHGORxyPd1H0+7WHbzrMW774qlQuStyI5liZVFApjqK1J/hIxsQMDPGVeeSB03qL8DAnvs77P8AD8zfeP5Q/tam6dagahQmbX1Ct2c/FlR2nWfq23FbGvTSpASFEHlKwSQOfv13oejlVqIrDd22U4kNRT6DitjyHCZDXODj3bSoc/vjrn1WKUCtO1d07qxYcHMHrr0itW2qfBCYrcN5b8lBdGY68IDRSkkYGQVK+f7w6kG178oN7R7WtG/61GjPekA6mUH0MhTKXCVJWDwCTjnkeOqVyBlDiQWUV2nFq54+ci0TVLuGagVCpFynTU0sMlxE2KUFe9aUDC0eeVDPHHP26sW+5y7Y9PYnXPpR9RGkvORw7T5Id96AgrTsUM8BxP8At6brPDCc6z7NU+apsfOdaTqdovqTV025VdMqk1OdSlfoP0xRKUqG4KKk8AEcg9RLjhWHSqu5bliu1ZNYaa9UUek1EtuFOeFHnaBnAznz9up76qmTJHPEo6Buuqv8INsNz32/uKHUjXq2dNa9TaPqFUKtMqFTakTYdqWolLofQ0246oSJCkkuLdcRs2I5UtSckjpx27onqrqVdkaq3L+VNWqQag0zUW1qqqW3GU/5oz6akJbLajgrVuOMJ28buuf4Ibyr92fR+Jq++N4yLh7bLZod30G37Tqt7QmJbEh92dGmiTDjqbQgpbe9YKUN5VlG0+Wznz1R3lpazErVM0prmp1PlyrnRJeiUudHWw/NbjhC3gHGztygOJUcgAg+D0AQK3kjCp4J2nC4NIq9TJSHnaRDf59Yop8stuqQjncEKwlW3gYyB/0dCtWRp9Q2ZlcduCEwhLynpL3opUd/Gf08rJPjGcn/AG9eGoHfvCIUj5SHa15WzcbBED6lttKUul2RFW02U58hWMfHHPJPHjooWi336eK1TERxvYVtkKOM8EZ58n48dG4I8rcwEI+8OJAua6rRoNOmVuqzHFJhsrcdkOg+k0gDySfAzgk/t0M1CybbpzCrkuqkPh19lTz7sWcE7SVJJKfCgr2gYB+/Q5KTcatxO1Xa0dry10qsU9MUBJeSh2FvSEkZJyjcBwed3VQ3pdp9SKUqDpzdP0Yn5MlhoNMNvJyMYTwVJ+TuGcn7Y6PJ04bcQFOk5TYwZRo1U7Qq8qo29MSlwJKjDp8j6L6pJUAoKDZSleEnPI5x5HVlT7FuCBRnWqUpDctx1Gx6G2iNubOdwdSkYdJ4wVc+c56PZxjJhi1kbVgEwkpmjsQsqiuQ2g0+oEx0ZLOceQ3+kf089Xp0rnSlNT6jWEOFojDcpwuLWkJICQSSUgcc/YYxz1qlU+7sIux2uObDn9J3RBosFC2JCWXHEAgqUAoqOfHXxFrlJjrHoUYvuKOfXUdqE4HGB0JsGNoQTJ3lpFumozWdqWYrYJ/U4vG/wR466fmla/xU3/z1f9XQaz6wwgn+b+qX7ULnrLpRV3vTU0FkTF7dhJOQn/FnjHT17L+5i29Jb8CdWLoq8W2ptOdhOrpzSlqIO3CfTB5SQlTZPnDmeerrKfEXQe8jqxUQyjiM3X24tA9WNQhqJ25aMXMua7BYhtT6yptLUVtttbY9P2hWFIWn2nxsHuIOBS6fdrtyVJ2RVbkpNL9Yo3RhU6s2horyMpWlshQATuPk8gDHOR0KKxTWFk115Zix5MPtce1a66ZQlanV2qxI35bEikRaTSHYqnGVJCUupLnDiRlI3birBBI4z1pz8OC+261oZVaNd06q1ahWpIaTKiSFNuKjImOLKX0542pfQgKCsjC8jBGes6gZrzEdNYXIBjFUntov25azCNi06ktQiYjVXrEJkInkoVvADad6CEpUSpQ8A5PBwrHaBoVp5B/sdVLKtBhBdc+nmsxWXFyCk8qQSS6oeAVEY8c9c4qeJ0FbG0k/5OdNbjqUOusU6k0GdPk/wpNBqCITr6doOfWYWEoQrdghRGSOQMDo3nQKBRajDorGqlcgS5zhaitw7hblh9QOMI9RK9xycYz1jA/OaG3lbcaNeKLcoETXe5oaNyPTYmUeK43+lOCThIVySeME4xkeet89q/cbasuzoNp16tE/QtrUusuq/gSFEJy2BuKml5JIbVnjwSAD0IIUg4jEwwIzGY3emmurdEnWJFrzUlxTYSpKdwIUD7dpOMqBHx4JHVNX9C6ZelAp8mi3HUqFW3mHY8qtx4qErntDCVIdR4G4AEH9WOjTzDE83qIH2l2zaO06bSrP1CqVz3XcNXbUtc+apz0Vcq5Vs2oQMgADk+M/frteFtaGRHk0q19JbjUJnqIVcFHiqQhkxmzvc/iEF0ABKSoJIPgKzjrDWpODBL7bRcX/AGHcsSksVilrMltSSYtwsRUutrGP0kH+eCkqSoEcHqjq+murjdAi1Wz74s9x51aWvqZtMeTsCknIAD/68/4jz1D1RbclckfHkfh+Ms6VUzp1YBP4e+0zreV+dwFi90lS021LpjN40gxmlR66ppMSNSAppClttMt7g4pxasKC+cIGDx0/O3OFcNtVemMUurQaPRGUNwWaLRm2yI6M7W0hW0/pJ/xZxxx1Uvl6YMdsgfjFFQeoKjfB/SKORrY3rRq5QlX2ifTHK9GqL0SsQ3f4lITDdbUoZCRlDqVgL3bhlI4xx00pF2ah21UW6NVqPHqNPQHW3a1FacbKNpBbW4wEgbVJ/voO3PJSkcdDd04Zc53mV2kH4GWNvVe6L1fdiaYwm5j7mwGsTmltQElediUYG6Qc8fw8JGOVjqxs7RygXZSKhWr4pxu6t0FC0VKRNS59G1IbbBdbYYwEJbClYBKVHnlROeuVZrB018+v7fzOghXl4svwzO5nVzvJuS56ZM0dszT63LbiIdi0q3I4+rkOrLgHqOAJCUhLKs8clQ8dOO2bltfUC/r90grNWbfqVMhsqYprzSg4hl9CCFtrSRvUVA/qUAnBJ4HNNvTY6gMxz6/TH8yYX/6SF29mMCydNLEqVCmO3DY1PJhTErRO2B1W4oA3LXg7dqMI5USoKHAwMmlMj0ykU40Wi01tcBoGU6ph1IU2sYCcoV7lJx/h+dpPXa6NVq6dSw3GJzeozZaQvBzPusUmr2q89Uqk7GgQ1tIEZVakpjNx0hSyUfxFZ3KK1KPHwngY6poV8absVQNC6V1h4uFC0UWmyp21R5GVpSEJPzyrHjpjdT/r8MCAtAFmsmQrPqN06rwHqxp9pJE/KmlrQmu3u86yp7YvCnREaGQ3uQoJJc5Az4Oeoeo6u6eh02p0eiwrRqsV+nvPtJi28hMdtRBAClOvEqRxlWQSU5AHUb2FjkylawFwsyL339tN9yNLrQaot41qmyXn3ZVVq0aauW5UXHI25bDSXRtQEupSUKSAdqtvAHWp+0LSSl2roxb1OiQWW6aimU1SVLbSXVrAb9VbrmPepTmVZP3PU1rGxAI+sBGOJhWoVamWRVKnT9Saui2xS6vMiMxrhBZeW0l9fouoDvJaLZbUlScgpx89Cv8Al5ruqWqtK0g7e9N5F0Vifsai1kPuR4e5G4qAKEHJ4PyM5wOeuU/SvZc2vjM6LdfXTWoqGWOI7W3NQ+2yQ/N7qrAlsyZH1bMpdApb0qHTVOtH6crR7nQPcFeokKSNvx1+WjrNpPccKiXRotc1KrNYi+sqV9NLyg+47CEec7eCkpHI563wvAXOk7Z/Uc/SeW03Hc84z+cKbdu6Wuz4mnlw6KRq1RagmRMYhzYyZKcNrWpwAkYG1SFL2lJO3pU1HQbs9uuZZztO0yFqoS2put1e3ZD1Ocmj9KX2g2UpOCDng8589H/mPUqg+Xbb5bfTj9YX+KthbHmG+R2zv255/SUU7trsmkXDMbpneDUKFS2pqkQmbwYjTvrowWr3BxYaUlW3bjK8kk8cdaDtPTbRTTOj/wBsYr9LciQo7j71zzX23Q0jb7lesMobG3OdpGckZ6rt66+6vQe/w5nOX7O6ai3xEXGPjtKqNq7eOri10jtisptymBW1V53K27GpyPv6DHD0k/Y4Qj/WPV7RNAdPrPlNal63Xa7dVcje9ur3IUiNEI5P00RP8Jr+aUlf3J66n2f9n+H/ALLOZ819tfa+vPTdOdu8Gr27uZtfck292+Wz+butNqWuty/ZDZSkhJIV/eIJ8J3f06G7O0Hr2qVeqlc1fuCRcdSgPU5TDTmUxY5eTvVtYztzyAFOEnjjHjq2+8DZeJL9nfZ+jz2fehffOr2iOiFRlW/JWuvXFDmyVN2zbhStbfqYCA+s+xhI2+FkK8bUL6Vca6NVddG5MC4aoKZbUSnPhq3KOS3FJBCUokPEBcgArUrZ7W8gYbx1y3JY5afRKoqXy8y/0L0Wt+r6lUS2bipEB6juAQ10aXTUFIQEH3tO7cpWCEkY4Azxz1d2vCv4W1clw0it1OjLpjjTkWlWtWH2Ir/qr2hpaHSpKdmEq3YOeQEg9D4atv8AL84QvK5B+P5S6qusWq1uWlQateV0VB+JVA4Pp6vQY88QkhwNuF1xgNKKCrGFAqJHOBgjo1DuplN1DVUKzpZb9alhS0CFSlu04KUhlIKW3VodQpSE+4o9TgH4CSevAOnEItXdgEe+ZCt6o2W9b1VRFtK7Kc1JCEqmQgxVWGyhwKVtWw4tROUgY2Z+4B6i1G06a3ApVNgXQ7KjMOSH3VS44QuQHUshCBvAIVhrncAQSP59UVX4Bd+B7xIeo6cDFdByx4Hw9T8P14lfV6hcElp2hUaWxRGoraGncFKpTiEpCEJRjhXtQBk8JGM56XGqp1ki/l1kac16gUpuWhchIeqKY87KW1JD5U4lSFfxFJVgq4KQcBI2mTqLGtGvb+B8JRTR/jjQn1zyT6n3tOPbJb2hmh8qdqZO0srdbr6zGTLuFuSzUmVONtISoxmwcNLWnCtqQDznIBA6dty99Wmtv0Btqz6bUJtdkNqMWg1FgwZL6iokJSHcI58+5QAGD4xmZerXTgjT+kcuFbzRdRO6n8RimRxca9IrHuqkySotR6bVnGno5wCWS6W1NuKTyMgJTkfHGWRpH3Z6iXm3Kn6y9t06xI9MaCxVKvPiLjLKjtIbWhZI+MqUlKecZJOOhWxf+Lfj/I2+ktb7uT79+szL3s/iTafTb8g6XsWzc1SpLDr0GuVi3lpju0xamXHWmktLCVvFxDW8jehOCjySB0U6LsQNULbbnWVU1XDbseS5T3ZNwQFspL8Nf06kqLijkgtbsIHu4Pz019WkMeIusK2+OY1qXZkyHUIkypVkTC24p50rWpCnVhKkoSlr9IaSCT5CgQP5dTW6DFYUp0MtJbJIKThxac8YVn+ngdTFwrZUynQXXDSfOqilUh6N9BCJdQUlC07MA+SeCkgD9usm62d52n1vXe5pzQ6+XMQl7q7BfS9EYeSs5bK8crIJPAKRwMk5xR0ytecjtEWgVjBOIpXNaanXqjKrD2prP5WWlDcy+tpLjnJSjeUgJ5IIBJ8EHz04NO9RLvr8kCBXYNdQ7EZZcdGXm2hwCouJG1GAP72PHVl1egbiShgYEd63d3qb2ran0Ks2SrTivWn9S1FrFGa3ipQkKUlKn0vtO7MFKiMbdwI5SoHPWuKLcNg1236Zc9iVdFQptdgiRFq0V9TjbySAQtvPgHng8g5+3SLNdek+vrGqEcYnR2+3qW00uQwA+ANzaPepwj4AHnz4H7dU/wDlcjViaYscuGQrIFOWlX1OTkY9EDd8/wC7pX3/ADZja6yTpH8SjeuKux6qunzJ7MdKEjep5hZdQcAj2AnyDnyOpcx6sSYDVOod8x969wU4WylSfkbUAqV/09F5c4jz0jhdRIxOoqtJoE36GuVea5LylSYkWOUbdwwkZXyd3xxyfHU/+00L/wACXD/5g/8Ah6oSslcqJE71IcMx+g/mePmmX4LffrqJObdXpO9aMJZU47OuspjgBOMFLAJdOc4xt8jrRemH4DWsNEnxZd5azW3CccOW1xYzrrqUbc5Dai2N4wonk4yP36ukFli4wJK7vfwxtTO2S2aLqLaF4VO7bZ9Jz88kLZQ27SHAcokKDZIEcjCVL/uKPu4IV0se3O1ZeoerFt6eIuj8tZr9QahCdguMtl1QTu2A4V5wMck45x1XWw0byGwadlnoL34aBaeWppXMuqlSrxkPQaUmmvqZgPPMSQWlJb9RKsJTgndlPIyT4T0gfwXrogXLqnfmjchp9xm4LSdcy0ncVOxpLLqcJ43HClHA5OOOeOlMRZQcTOirtqcC33zNJ66WNRrW1ct607aokJNBuhp5M17+KlxhxKfUbKFDb6Y3BW5Kxg4HgjpEfiAduUCt6D1xFvXHIoy4LlHC58NZShuK5NSw+V7SCpIUtteCfI65+ohsTrqBzJ/anpwpvt3tepX9Bl1CrR2w3NmVZpfqyXYkpxhDigrk5bbZPORwCc9NDX3TS39Fq9U7/pdGkTEVGQYCoFKabDmx1w+mlIylOAXRxngDjwB0ssclYRUHeUl0dvM2saaVRiZUZIYqiocqIttSwlgsrdHtBPAy6kkAjJSM88mw040ytGr27SdLbAvm4aJXEw3HZVUb9FDcllhaUhvcsK3qGcglBcSNxBAPPks8TImMukZEq9O5V06R3a63ZF+VGYiBKE2oU+fNVUUTkFWwqPP8A8FIW3jnGUkgdehWjncvQ6qkWhX6u0pdMcUy9UXXkgocwClp4Y3IXtIwf72M856YMo2oj5zVIYECT6j3HabQKolujPVGqflxIW5TWE+g4DlXudWRtAPBOP3z1VL1rozGrdUTXbKrj82Q2zFUhqQJSYYRyUJbSdu0/rP95RHyAOiO/AmZAO8L00yx4Vgf2MqApztELhaVBeaDDXokk7OSPckkHd5yD4+Fw9RtK6ZSy9S7al1CHWHUttejObLcZlK9il7lHY78/wAIkuE+OOQeASD6TGOBj1mXU6PXddmqQg2y1Ht+Y+8VRYVXjbJUlnJUh0tqKtiilSSNqgRs4HCs6csbQq56MI1TqdVo0tTrTb/rR4u1DrhAXuG3GSDj3ZGT5A6f4Hi4URPi6MkS2ofbfYkB2LLjwIkWRES42y/FioStpLhHqJSo5ODtGf5Dq6p+n2mkmYZsejoYlshKVtB/e4ytIwTkAc4wcgc5+/VP+MFdQ/xiPFypx2k1iybdYfp4pB9J+mupVGkuhbnpZ4UkjIJBTkccg9R6bpXqFOiXC1XkmS67JkuNuei4G3ULe9RCAcJIwj2fb+fjrn9X01WpRWcY9Pr/ADK6LbCpLd/X6RQ9tfa5239mNTmhV/UylOV4IblwatX0rk7klZSkBsFWQVnHAJ+eej+z7204afqjun1tXJdEyY0qnTapSKQiM0+EkgI+qk7d4QDjgHnP8uvYBJYDGZg2ABOZNlVPVCBA/s5SdCKRSYtQKGIz1VmvVABaPcFOtspQ2hICdxJVg4xycdfDYvq9aLVUaad0lNrM+EgRZsW1Po48WCtSCRvU0lxYWAAQgrBIH9evH1MIA8DaJTvA0R1Y0c7a5+oemlWVXqpSYLi31fSJFUlJKUlfpSV7/SWtZJJSg4CkhIGM9Cv4XWlGqmoVPcuvXPSabZEaPPWzFtdupTHEViMWgtch9TqyXyta17ioc4/l0DHy/HMJUAfczSncz2jOdytk2jajchynxbcqrskx4zq2WyhKsIQoIWgLT7RhK8p/bp23BTKTUIDwnVaHH2xi06lx5OG9wI55HHP+7rAuQBCBwTM/62903aLplV6bYt8XBKrlXixg63RqQ0ZRUcFIJS2CrJ2kAAjx0IJ/EUuGBFdGlXZfdRiKIQ1Iq6ERWyrOEkl1xBCfBP2/6PaFUbmCbCTsJm2+9fLs70O4OpWlq5o/QaInTwmKgsyI890PPYWShPIDewD3ZUMjHwB0d1D/ACA6c2/HdqF4QIclba1qRMeQyiPj9JGCnJzzwnAx56iuQm4lj6RyN5BoG5iW7bdPO4qg3ZXKxrz3O1W5ZcyM221FkSH5q21BQWHA68cFBQsjLWUEnzx0wYekem0y6Ydd1EtWmOTLaYVJgVtuGGZT251DOz1yklK/4/AUcEBZzgZ6jt1PYWzjPb8P4lnTBaKwnOO/48/LMt6hIoNNjMjS7Vj/ALdMuKLlDVMQt+NHd3IDykcHaobm8gYOD856j1eyr7pkiwnpVIiTB6SZFMgrT6QI3h9bS8j5cK0/PH+wSWVBhhTtgbH4kS+q3ScuN9/yBhFoyuoPSa/IqFFahKnzipykO42MEqcVsIxg7d+MePb9uvu+e3bSG9wTVtIKJFkNSkSGZ9PjoZUVoJUFKDYSlRCgCAsLBIBI+OmU2eCMA4Iibq/FYnsZBvLV6+9P34NiWtYX5tW6gUpYqLKPpohT43O59qSDgHG79k/AVukFOu3ukodualapz5FQTXxUVN24jcmMz6G9CPaDlwhQB93tB+OvrE6oW0hhtmfDp9kjpuobVvg7RnXE3pJoJadLa1euaPBqa6OqLGtOltF+qycvLWNjCD7UYKfeopR91jHStvPuF1f1RS5b9j0kWLR1socNOpD++oVBBCUoL85IG0bUpVtZxx5cV1Gx8Q5PE7CqKV35lHQtMKRSCxTo0IOJdf3ssx28hkkZKlYHPHuUo/cknnr8d1vp9v0+bQ9PaE1cVVcp7yniw9mlw0hSSVBaCFSV5DSfTYO0KVhTozjpDkk6RHVIPvNPnT/V7W2ytS6YunPSp05bIlsTKtbwRSHHiCVMIfYW2pK0p3cLyARt3E4zfWL3aUj+yleWzaECpwC40ioT6DVRHTGUyoqBWiU2gpCvglzCscE89StYa29OPiN+JaKkuXjP6/GFFW7kNOKnQ6PR5Eq4qKaY04FyKlTHVs4W4XAVOs+qgAg/qJCTwf36K7+7x7KolxVm4qTeNQua1DPffZZtJluqLhIdaU2t1yKj/OUIKXFJC9pSFKOcE4L0vZxhefXO39SdulCHOdvz2gVo53UdjtOaXbdq6xUWjuTVIW9Rqu65S1FaRtSVNOpRyB7c4+OnbQKnbVahpn2dUKfOZc9wkwHm38jH3STkf9Z6m6k9QT/t4lHT10V718zu9Eiy1LLkGMQT7lLAO7H7fYf+79+oE+2reeiONQaLGIIWjKRsSSRjBIPj7g8eepAzLwZQVDcym/yK2G++qot0GIxLcUtxbyWW9y1KQhJJIGVEpQgE7s4SkeAMV1Y0crspx2TCuxxn1XfWUuQgOl87gVbi4FlSFbdpGfB4xx0XiAnLD8Is0A8SdT6bdlCjR5FQbjzJzUJLDtQhNJj/AFKwBlxSE8ICnNysJHHtByBnoSvN25Lkjz6DeNm5gP0phya8xtccembwHmGW3QnIQgFSVr9yjwMcJ6YorJyp3/D+otkbGk8fjAi3e2Wm39XotfTQPyq2mm0hqj1ZBXUHAltISXnNyti/OcFSsgAbB066Rpfa9uxIkSi0mKwinKV9I0hG1DKlZ3KSkZwVFXJ8kkk5PR29QwUVenpM6bp8Eu3eWroS2j6gKSHByW3Mkg5Pj+v9eg7WbWfTnQSz3791PuyNT6eXg21nLjsx0+GmWgCpxZ+EpBP8up0Q2EKsqYhBkxCXm9rF3UQqoq/IVTtGw4sP602hS5SW6hUGVOBJcqclCsx0kbiIreXDlO8pB6ANb+4XS+tVGDStEtGqNKpNFhNQoFbrdCityyhDePevhkgHJBKcnyRnnr6Dp6hXWQDgTjdRblsmLSPq7VrwFRpeoOvbtJaEX6WLAt+GJweQ57XGicoYaTjHIChz+3S27bfw/tXJuqreot0XVTVQVSHEhMZ1yU6Dj2eoGtqOEH9KiU/B6Xb1CDyoP7nqR46FlO/Hymnrk0L7frepLdM1KqUCd6uQqn1F9DbbnPt/gNZP3xknpi6Jao2tTLba000v0prTcWmhS4z8KGWoKQUpAQ2VjgEk5UM85yAepTXa667DgfGOqWurYbmfNh6t3FqVe35Fb9YsdtFAfDdVgqqj0urR9v62gylHtUFcb8bCM4J46LdS7csjUKE3ArcuptBuQiUldOfMQlaVJVgucrCSUjONuRxxnqc3pU2mvOR9J16vs+ywB3I0n6yutxVwO0iHac/UqQ6zTNwaZupRdlobJIKA8UpcUn4G5S+phtutP1ZpVIgqekthTjcyLlj005CSv1RtKU8gEgkZI+461ryzbbR9fTpXSdZyOx+Hv8ISwY99WxXHbtrt00uoS3o7MT6WprK1JQhZUFettQDt3K4wok45+err/Kfcv/drb/8ASH/r6uTqURQpIE4tnQWXMXRSQY2K5cepV91dinWpb1IeR9ahp96OtZVCj+kfUUv3e51Lu3ahPtUgkkpPQ1eGikO3ULuS4KnX5opSC4IkH0Uej7SFOjOMqAOeVYCQcA89XasjVOUU80TGvOptR1XNzds1Rh3DSm7gtF+ZTVs09E6PMQWltKLriUOJCtwSr01YSQo4HWfex/8AC01xTKo16/SVC3aZaL7b0RiqMludVXoziVAoaJwhlSkjLyjt5wkLIwMFgpRiYWg2EBeOZ6Eap2tqRq7RZ6qHpLXUSapGmRmma7MQiG168gOp3qRuWEp9yQQkHYv9sdZ87a/ww5HavqNR7jt592oT0U1ymXDbMh8BTzT7PpOOw38ALwSFBCsHjg9LSwaSg7w2rbUHMM+5ptqyJFrwhGTUpcCQ5SX5bi0uLKwRl0LXk7gMg+FE5856jW89Ir89pFt2Uq42pMNKXmJE1+KylCHdyi6tpSMJyU8r45456QxOrEco2zLu+bJumoWy/dVW06ptMhegtMeoW/VX6lFcSpSVbC4t1aQMp4xgklXJ46+u4ak067dEoVw1b6cQ5UWHLdeylK07UoPqKKgQdpQDkg+PjoGyG3jMeXaWloIo926GUW4orjUuPKh+o3JjvBaHvC8+324OOCng8dANF07otyacyYLkgRpjVbajuSGyoPRWZKS0c4AKU7mxggnJBzj5Sm1kNt65Au7s9t7R7VFpilVyZIeqD0V96d6YaXIS05n0StHlBxgIycZGc44JE0KgavQ4WmVPTW7bumDTnY7leiSWmBKZaWNrRUQQSpOCEhJ2gZBSTnqtHLc8ydlxsJMsLSjtesGs2zTNXpb9ak3RIMenpmuSrjVvRjev0cqQ2nKkcqTjnHJ6f102pqfG1Zpt4WvUG59HnusOtPxC36eUJ2EkKKf5lOc7gAfA6JQ2DkzdiRiUV/aVXXq/rBXXJmnVeh0qL6CxKM1mntOneEKShSgdy9ikkoGOf7xUeu66dcN+NW+qz7ii0OFT5YT6LzRlumKEKQGyj08Ba17SQnlXGcY29NL+TAignn1esI9UqpEo9qzLMr1xzrTROjOelOYTGalJQCB6YStwD00jBXyleFpxxnrrXLpsC27pokmZrCJQqcNEZuh0l5FTfkupQNpYZZG4YSNyjnZg5PPPW12FDlZtiq+Q0I01q5hFEi1tDrknkhOF1+azTkK/fanesZ+xHS61L7wYdqwG69ItKjUN1pK2XGJwlVB5aiDtaZYQEJUtRSSNxGEpPn417GsbzGbgVr5RFfa3fPqtqVef9j2pQ9d3aBb9n3BT2KlGbKktpddS22r0/eoJ2eorblOVZJAc6+2y4KvX11K4bjnf2gnMt5clT5Etlpr4bQlSwDwSo8AFZzg4B6Uxw2FhKC4y0BNL9cNPVdymoHZpTe2V+3bd0/hpE2/chLFSdcQ0tDbSkNg+pteUtSi4SnYTx56rNZe/KjUppOmvb/b79UTT3xFl1GESGInk7S+chTxAOEjdyc4I9/WtzibkKuRBzT3u17zFW4zcIh02twVKc20yROSuS0ArABL7aQpQ4GfWGfsOqDsa1m0p7K6XXNOKLoDeFMYuOpLrM0PqXJP1LgO4IWgOIxg5AK8YwM9CtisSqGZuoDNNFVL8QntmoNHjW5edIrS6w3/FTQTGU89jwlzc1nAOMYx5yOqOt9/Opr5U3pD2sOREOcfXVxSIeTjPOSFnz8p68dI8xm6ydhEzdOvndnqpeNRRq1q5FtqiU4LQxTbJcbUqSvjJcccbAG0Hx5yc46oJFq6e3HF+tkX7dB+lWp+d9VdCmTKHABcAxhAKlAFGM/uMdAxYt5ZgK480Xdo3LRe2WNctUtGsVuoMVGeVuLE0PlTpSNjDb6k/pSlQ5JUrPAClZALLVufUDUimVOtxLb9WdFix5dNp7kwy2HAs+4qWAFKVt5CAhJBGDnnHmUA6jBByNMFtMrVsO6dcbrjat0iioveKPonaNDceQ+IwSHwZDKVemNxeCgEjBGCTngMh6K3bM6qQaFplGZgR6e4pcuMyy0lS/TO1v/ErO35HH79c3qcmwgzpUEBFg5As2MWmGbISzTpaWhOVZdWdUhiPlSgVMrRlcVW4Ebm9zZOCps56rJV46hLvR5MmdXXWRFVERZJt/wBVxpZUFJfMvf8ATuY2qSHQpIIP6QcjpTqpOWjlyfKJZ29pDfNUebu38ko1srZQtJqK8VCf6bzqFhvcEpjp9yElIKF+CRkkksDTi+9M2rmj6bQ9Q0ybrprHrBia7iZI5P8AFSk4Q9sJwUpHHG5IGOksupsqNo1W8uM7w7tOpyrJderF1Oor4ad2pVO9qEtkEkqKUKKFpURtyNgHgjx1f0m9LRk163W2KZHZS3K/iOLeadEpJSvjcFYJGQQCAcD5+DSxdOhtz/Y/ieeptXiJ92D+u1X0wsm54t6ahXdFotPp85Zbp6GlOTJatrSw2xHSCtRwD4ScfO0c9Zwb1srtDoFD0i7brO/yfW2JkiCzWHA3LqynlfxX1kZU3GypSTk+q4C5kFJzjqUnVWB2/wC5yrQEsLnk/wBQWtOxAltNcranlVCqRJi5rzz635FRcwQkuOrKlrXt2gZJOckAZx1837qFaemER6nVCo7pTURkOUiCpIdh5CSfqHFZRHHO3+Jlw5OGzx0TNvpWLRC/maC0aLqbrA9MRXojMWjRJxMymFCm4ctsAfxM5C5RC8JBdw2PTJSgDHTd0ytWxdKKNPq1WqAc+jiORBcFWcO1WVgpbKgDglW/a2kFRAACTgdA7CtYwA3NoWS7Z1VtZVmGiTGJVJiOhwImyoT7WPeFHlSNnnHlaVDPj46v3XNJtYWw3NodIqsUtH62D6bcsyQcFolLe7cEqSSArBB5x1CL1J1dvLvyNjmVt0jrxz5vnuMSkkdumktRVDp8dyfQhbu00Fim1FbAbTkFafRJIWNySjatJwlRSAAernQLQepTNYYdWevyaI1aZLKaEuMylFOUUjAbXt3pHsO7OSdw+UjrVrQkNj1//wBe/wAZhssHkPwH/wDP8iH15dqL+tNMbsO7LYt6r5jJkSBVmlhxCTt2JS7jIUTwVYHnlPkFE3V+GNpLUFrvSlaMVmyoyXFRPqrLqZZJf3cLUGi2UgeCQCM5ynweq0dkU6Ttv+USRuM/CcKR21a00VwI0W789R6Q8gn6emX7AbqUeSlIyVILyErUlJBCsqCgRn7Hr6bn/iZWwhbFHqGkWpLEFwGQYC3aXKyRuSFpT6jYKhj7f7elutTE61x8RxGrYQNjJsbve1ysz/8Avp2Lai0xAJzVLUcYrcfaP9VtSV/fwM+OplD/ABPOzy4JaKRcOo0q15SlkCJetOfpqiftucQEcYxjd/19IbozzWcxyXA8xvWjqvppqFThOsS/KHWGl84pU5uQFkjGcIUVf7ur2LHUhZTUI5C0EkgowQg8YH8xwT9gepGQocMMRoYNuJFlGLS32nWVhMZQwtO0D0STjd/InGTnAOP3PX4uQ+07hK9yFEAqb9xSOef2/wCrocYhA4iQ1g7y6FR6tN0o0CtdN5XpCBVMQHfSpdvI3pT68+VyG0lSk4bTlxRIGBkdUGl3bVctw6gxdYdU7tl3Hd/1JaZutbK45jNlJyzToahiGz9ln+OvaMlIOOuv0tPhLqPJnP6m3VsI1rzk2hp7o1UqFCagtMqgJgPLc3Ijx1Fzd/FUj3LUMZKUHcdvKvjrFdsds+m92U1V1RLiua64aP1VB12PRoCfIP8AEfU46eR8IB+3TWHlyTtOfZT4zDMDqlrz2n6bQK7+SP285Jt54Myk0WlP1yWV/pwl6UUMYB3ZUlO0bTnqRe/dJZV0ab0249J6XdF0SqrUG2U025au1SIjrQO1xSY8UpC1bUAJSlRV5yOMdCvkyUH1O5/CNVK6VwPwEBaZql3EjUevOwG6Rp5Q48lDcD6yjojMuowokqkLKnsHjKkrKs44A46C6F3fXGzV67dFwXbqJGfuF1T8p5+YmZDR6SSgLYPsJbGOBgeBkq6JazeMg7/GaWN6aV29/jNlWfo1ppeWj1k0m5qXHqq6fRGHG6hISGKk0FNIU242+2Q8yreVbtqtuVY5x1OTB1nolFXLsvUmJd9HmqMFuh6mpVJ3j1lNN7J7aN3vKQU/UMuFO4Aq+ekWVh8EnBHf0/kTo9P1LVeQ7qeR74l1ZfdLTLVrzEHuItiXaCn23GEP15A+idWtBbUtipoK2d2VEgLUhQOOB01od4T5tKpNQp7cdEOn0ZFHZqCB6vqRkls59ZRIOS0gkg8nz1HfcazpYYPr2I+H8TrdL0dTjWjEr6eh+M52/ZFJrUgIoEioVV0jcUMIW6VZ88oTjjOTk9Xn+SCt/wDiVVv/AFZ3/r6UniMMqu34R9vU1I2C37xkaDIaYs6kS59YlwFUN1CXKLRJTDsBvZkBPrqCElKgoZ9u4eAfk2uqusrE8QWrQtaTWp7kxqM5Coc5DkhltRUPWWDtbCGyNxJXkDkZ8H6NXH3RPiWHlzmCtLk613AldNh27UqP6Dy1RHpsplZSBgpd9RK1DlXIChn+XHRhQbyr0SA47qNd0RoKf9RqS5UEOKVgYSvdhIwDuwj3AfJOevNpzvFoT2hXSe7mwpgn0GhuSa5VqVThL+gpa2m1VBASUjYXFJQnlKQSo4BV0O393HaZapWgxArFw0u3bvZRHcZhRJzNWeZ3pBcbV9IV7inJ8DhaD8HPSMYMsLa1xM86v3zWNRWbgl2FplMlNWNWlxajU6w4I31b7cZp1x8xltpcbTlzztKipCiQkFJVwTAa1F7S9SrNX6jchlDU9So7qm/WaacaUtlS084ICjx889eJw2xmAbYM4fhQWTcLkC4Ldvi+ahV6VcVDkvKSsOR4iH1+klsFoqUhamwFhJ88ZxnJ6fFyW9LtftIBvukLLdIgJYlbElyQkJcWMhlOVqBSoY2gknjHQPl9owEAZgr23WtTLa7NLYpdEfqS41G9WnpeqlNdgvFHqu4DjDgBSpIUE8jBCQRkHPX1b1GXbtr3CuaxudlIYqKZaHFZBYktK2FPjlMhKgfP6h8DpWwtzDO6Rm92E+mtu2NcKWErZmOIAVuGcHaQAMcj389Bl16WQrssmbUac07CVKrEaKqpNKBWzvb9FakrTggZSklB9wPnghRcow+Yt9xiWDHb7aXa9SoeplQtqpXnVGajBhR0RUoZeQp18spcDgG5DbQcLhGeAn+XTlodt6wafajy9ObMr7v5NHZblfnFzRkVBuoFTqkr3HKHA+OCT4IGT1QGxzFaDkBYPa6xdabvrDFrUOVpu5AnNJmorTFEXIeQ+l0guBJWU7kFCVA7uFAH46yb+KbrLrd2qW1aNt2P3JzaKak6qmKduGO4IEt1I9Y+kiOUgqUlRThQV7uPgnrVOTiYynGY9NAtKXbj7cqZOvuzaTUZqYzj4qNTjtyZDz31C1b1EJ2eGmlAJx+rHx01tINFrTtfVq2b6hUINqqESU3HilptDcJSm0KX6aUJwlS9iiTknkgYBI6SrEtG+GMAyF2kU/uxe12vWdr7qHVK1brpdZoEaQ3HajREIkuEbUsp5y16Y3uHcSnGM9MrVbRGJqfps/p7VqZ9QiWlbS21LCcIWFJJBJ8hJyAf26JsasrNT7uGiJ7Pvws+3HsElvXZbdagQahNjNxZlTq8hAcdZQtLiRtASgEKTjIPjPnz0wNXe+ft+02qzIpd9UWtuNtOCQ3FnoP0+xI2kg8HJVz7gkAcqHWkliSZhIVcCYr1G7m7y7rbsdoz15LjWo27lyhWc2/PmVQ5HtdksI9NtJ+yTkcfpIz0VRaVWVWk1bVuaFOUylxdqmWa09HpMdpQ43ABTzpP+IkJUfk56xiinBMWAzbzpRqZe9YiN0pu96DTfpyUtQrfpz1QcSkH9O55Rax8Z9Lodrdf7fDeidNNRNWl1a5SXHlUa5auIgjJQ2FkrjMBCGxt3HKkjIPGfkSXOyjEIBBvzAW9e4vt17WafOn6bw6VMmVJ9ba02m8lyImSpSvRZkuA+qjJA9oSMAhXjkxrEur8Qi92I9w3BBoVrSg6hbVAbpxmqfClJSkPSnFrIBCwoBOCSgg+emkADU0WNziFlxaH90V5KrEy6rgpDcx6d9HT4NRiBESG2CourkNshPrKy2NiUlP+sVc9OahdmmmV22rSq9VZEtqSWGg8uO+v3KCTySolRwf0/wCH/YekPcF2WOSnX96Dk3t80s0mpP0dFo7hTCqb0oZUpxTbjjqwt3H7kjJP34x0wdH49qCAx9EqM64YzmVM7VLjq9VWA4R4+OP6dE7lkyYpExZBDVmLZemt33xrFcFXg06DRIi59Qktx9slTRZaSEKIHvUf7u4jaCnrF/bv+IF3Ca/axzbfl6VFFqzt7rDAgrDbDeNiSp/byrC8k5wecDqbwPEDOTwNpajBCAd8ma4uCgRqxQFUOet0tPpSFOxhseaxhWUKAzgEA4+f366UqFXBHckCppeS66XogjoPqRxgjC0nIKkkA54BGMjqF/8AYvylA8jfOQaHp/QUzLaVX6s3VJ0OQWKfOqS223Xl7AXC2ykob3qQk7UoT7U52gAdD1z6WUTVyhPRrkaM2vwT+XsUuWv0GnX8725TL7YCo7g3JQVNKOfnx1jnS23x/Uwq/MMn3x/cq7d1Y1q0KuaTbOocCqXtRqfGbefkxkByvUtCsg5Awie2ggpKkbXOOd2R00bdn2DrPQG7q0queHMiOnYZEIFTSF/3kPMnCmljPIUEkf4fnoLEDDUOP0lVVpQ7T41Ps2PMtKguu1dCKjSpsBw1FkJSt9tt4JKST7tmwoJB4OzkHpOPXBZ+nSGpNSfZhOJrMyYmIttbr85s7RlplPuXuUD7va3gfr6u6ez/AFYE5fU1hrtXaLmZqjeGoSIdoaUsTY0V+PIbaqkKSlUkKCiktvTEYDCVuAgtx8KwDlxXHRZpH28twI6KvPtn85kMR9sqHAaV9IhTRKvVS1zyXFFZUrJ4GTgdUBQgy0ndtXkST6rqVSaXHdiW00ipSKaPSdeZkbIaNmOHHhys5OfTYz8ZcT46hWtEeq11xKzUZLlTkQKrHREEaMEpZSWitaY0NIwkZwCrBUQkblHz1x+r6jUdI98/ntOz0XS+GMn3x+W8M6vplc7NqSYj1l1RE1tbjSnosJS1pJKzs9ZBIOC4CEjwoqOeRjMmnNh9xVH7fXLc1Hnus3jSokyGmo1yJ69QblIlOCOtSHh7kKZ9PG73HI8+euVhqQWYEEFR6dj+U7KsluykEEMfXuJGa7qNbNOrh0HYpzKQdRBDTPTJdkPMU+Uv0cfwFqLewLWcp4PGAQR1rPt2789Rrg7rtRe23UG2rdjVnS9lqSq6qRBX/wBs2nSgJUWXPVDQ9wPKs88nHjs9Lq8LVnf+DjecfrEQWjHA/jMfknut/K2I96WpadBuqZV3Y8KPT4lSRTJUpK3UoJQor9IlAyrG3J2geSOresa2WBJdmaJJoVyxKl9MupLkMR0SoqEfUYKC5/DIczyEHkp9336tG6YYY5kDHzbb8T8rku3KlRaTToFzQUPU3elxqTvjuNqcAUN4WnYjI55Vz56i1vSeiRqVQbmt2zIj0tsP+tUKY024XN/3W1nI8+fGf5dDjIOn0mcEA+sGl6UUS1U0qsUquVdqVU/WXPhSJJeSvZgNktuZKSkKABB5GPjoauHQ+sVOmoqF6/kFy0isSnYwg1GlJQ6whAOVbslK9wOClQOD4x842CxJ9JgyAMesTV5/huaCXR69Zrna/TbfalPehBuOzpYjOodA9xUhv0loAT7gQVDg56E4faDcdsT22dKO7zVqzm2U/TBmtyXZ0d2RuKfRQJCFJV7MK/WOFDBPgGWbGOfnNDDvLaQ1+I9YlVZoNB1O071JjLjOOPit078vfbQk7VFRYWpQ5J52YyMH962RcneJrlLnaS6g0hrTehx9zcqXZNTE2pVvCUENRniEiKxhaEreWN/JCckHrK66WIbvziestYLzGfph2w2JpZTKFTbeo0GnRYkAy0QmOGGHVSACtasFT7xO4l1eVqASABjos1KvKJR326NSGn5D8hMmZFp8RIRIfDbeCVqBwy1uUkffG7lWMCnOTJTvuYE6+WPMZ0WuKfcEQ1etMs/U02gxmSWm0IhL9qGVK2qJKiMq5UpeB5x1j3tujat2527iZqVpVVPUbU66ijpp6ozzrbzxPoMoOFqUneo7SVe3G0EjHQ2EFdPv5zEbDgesrXOzzXfVy7ZRoGjtFsq22mnt9Uu1lt2TW3T+gKjoV6rbSADyVJWRklPIQG9pD+DTStatL4NrX/3PW7bSW1tyZFHtqnpbUHEEje2wpsKOUrIBJWRuOD1O3UrUAV5/KV/4SlsrtB7Ub8HFjSzVuuU/QXVik15LTBiyaJWmXFy0KSrJwUqCgVFIOUbcD5UCQfPfuT0Yu3R2G5Qa/SbvtCpVOf8ASP2dVypUZ1op9r7T6dqFo35RswT4JPTquo8bc8wT05R956ZLuKDZNwxrVgtxatIoEZMRMZSw1MYjOrbSUbwNpCjDGAoZwknPUylXnT0C3Kb+cyDJjSiX0110tyFMqakK9RDoOx4oV6TflW4LCsAjPTCJgkxNQmUag3a2qfvlu1FcRSasWm2ml+ky02OctrbSnZt3gbjlKhnnpq6Hf8HrQyxzIqlGta2YU6pSXkrnFmMw0rYCShLhCUklIyEAZ546mtyBj3xGq2AffeEtJ75O2a4KjCs23O5G236nIqraWgoq9INl7clkKACP0jYCVecE+cdNn/K9Y/8A5TbU/wDXWf8A5nSbFInktVuDIFCtmpqZcoVlaB06IIoKlCovIaShwYydiUrJICk5BORkZ8jquuan6rrpbqZepNu2+hO5TjEZkb2tpStJyteCMZ/u4zn+XXUyRztOWFBPrA649VO3JiU9ArncRUrkWWgW2KFLU4SonJ/hM7QQcf8ARwcjqJbeqlpUulJf0q7ba5UVLluKYlTIamA8VZXguPpSDwRnCjjnxjrcjO83SQJnb8V679dNKKbp9rrqF2/W5TqZRa/9IytMv699tbralbXYqctLbUEEEKKsEJxzg9FNtfiMyKH2i2RU6JaCY0+VDQZ82rON05DsltyQn1G0ceq2lwsBzanYUOKAORwt9N9QdTGFj0zENzPzXK0b11Zr9Wq1hRqLTNXLpU3Vrdd9dcmkXJCMdltxhmT7EpkhtkgeokbzsyQdpDk7G9cNKNcNILku236BS6fcFsb2rhoseK4uQ29lwZShSjvbIyBlSipSVDAwOqqqvErGTuJM1xDZxzCu6NSu4B4UdOl+m9GRAqqPQRW6yJDDkd1AyUrjBKdntSQk7yFdLl+6e5S7hSKjW9V4dAi3NPcbYgURhuM8lgONp5dO91Slb93CxgHx0mwBDpxG1trXVDvt0tXuHqFo3Iq5qhUrliVKpNSIjk2Vy3tAStpIWrhIIxgfKfnPV7H0/wBV4KK3R6tZslth6LIbbMdaXsKLHtSUpJO4lpAH8wOoyCz6pWNkxLjuviVml9vWnLlZphiVCLIQ280+drrJDW7BTn/7WM/PPXC25lKi6f3e68UM1eO+xOcp5fKzJaQ62tuShIwQCl0oJ+DxyMdP4MWeY+dRa3Q6JYce/wCdTGZUemhuaqO8+WmtgUk7yofAzuH7j+nRHo1q9YXchZDd72E9JZkHDMymzW1JlQngQVNvNkbkqBP9Rg8jqjAO89nBnJ3QyqQJjcK1qe3S4yEuj021jYkqWF8AA8E5448nqv120e7ebznUidrXXKSGKQXXmW5b4Q4lawEkhIOcEZB4P9OhCkZnmwRFlcnf5+HJ27Qm7IGqCZjYyWaRSI63vRSf1YwBgZz1Tah/i2dn1i0QVWyrXuGuuUdj1lM0+AtP5fuSMocVhXpqAWEkKAIz1ugAzNe0WT34jHelq7bca5bPg2xY1MqILsYVFRfloaJ9pLW3IJH+sM/A6HZmsveLfhdh333cCJDipDafyGnlDsnCR717jtBJzngjwc9KLnsJo+Jin1O1C7TbPqH5jrp3Dz69LCSFsV64fcTjCj9NHwT/AFSf69ETOpvZTbtDRY8N6wIyZ4y22KaZK17Erd3hzYScFspBSSQpSR89eCWMcmeLADiCtU7w5adQ3NLO36241XepjZfnRJ038qkpQglTgZjYK3T6YJBBABICuqbW7WLXrWe5oOjelVCqunc55lma/c81TkwNpWHAYyytCgFktlQUgAexQzyD05K1DYinYhdRhvpX2Z6k0iuxWra19vGdWKhFJlyKjVnVCahACij0wAEJQtWRtHuAGT5HQ92i9vlVuZD1B7hKizXF1atNIgKloaceYbZd9NJU9t9QqyMYWpQCUI8eOkm4MpIG4hlMEZ4Mb1Z7ZNItJbUuSdT7dgsPG8HnlzZCUqcedUy820lalf3QnCQDge79+r+xLkjx3Yj9Tz6jsqG1uZPqekC6gZUUgpTz9yOsYmxTmZp0OMQ47qK0u358ttmsPQVtVlEkyGwtAdKFJUG1FI5SrcUlOQFDjPV/28XS5cOn7rxeTISDu9bZtCxnGQ3klI/mT8nqZyMfWUp97eZO/E07zqX2c27VdQJlBiVeqTawuBR6JKZSUPu7CtS1rUlQS2hPuOE7jlIHnIrPwje9bUju5XIuvXmXbFFVDebchMQKsY3+kWUoIp68fqUDtU3uSr/VI5q05TIigu+T6zS+sF96f0XXeqaP6zU9Ua3a80w+3dEVw+jGfLTSfQnJxwyohBQ57kpUCFBPtV1H1e0smzbmtai0S10w/TjmBInJcS4he0Ex3CUnwtCMJwASCnzkEotr1ppHeOps8N9UzBeXdgnSzWSoaV3DQ5dMFHlLhSpTroebQ6k4UFNpz/D/ANZKs/OOnJal1ak3HodcdUsRdNrV2qpVWqFNp9NfQtC9jbxglCMYfc/0WU4Jz56W/QHpguDnMaOrXqS224id0A0B1z1Fvjs21g1zrNXlyqJatZl1c1h71ZSam8pxCFuY5yNoST5T7EjHTinN1yza0za2o0JdMqNVjLqsRLrRCCw2tKChxZJSHE/qIVjAVkffpd1LbH3zNrsU5Es6u5DqVLXZF4oEqnuPKMlDa/8AOAFKSFhLmchQ2ggKIOcEKPXCyu3q1HdVDqxFodNkodjGAtaitEp5xKd6S+B7Xdyf7zg3JUk4yD1K2UzKEOoYlN3ZyLktLS2jy7MtRiDKm3G3CDtIZRLdbbKHlLdHqjCSnZu3c4+ADjCFp+hFwVOpGs6g3i5EqEeomYhyHIUXZrZO1tMl5wkuYG4nJAyvH90dX0LhSZD1D4KgQsNctSxm49uW5RUR1IAMajw2ih9IxhCtp9qEkc73do+wX1cL1Q7hr0pqtNqpSqRQrHiRNsj8okH6qtuAuFaZclQB9FtCUhSWwkOFRBGBjrz3jJE9X0xUBm7wQd0w0psSnwLzuu9KZD+qiPOvRY8oSJzrzziQtJhpUnasBlIT6u1CEYwecEa1J7nqpMceoGhcV62qcGUtP1JxSHZ80bcL9V4DASf8CMJ+4UeekfZ/QlsWXD5e/rK+t6vBNdZ9c+/pFRQ9U7606mqrunuodchTmSpYNMqD0dKVKBCjtSdoyCfj56NLa/Ei7xqVKakVurUi6FRQC29dtMjzHkJxtx6uwO4+OVddmzp67h/sGcTmV2tVnRtCahfiI6KIqcKr6y9llAf+hlsT1yrcmOxlMONOBxCm23dyEJC8Hbnbn461d2kdynYR3KX7d9w6JUE0m/2qT6dXcrbKESpLEje2hDslAcSpKFElIVjGE/HIgs6RenUMDsP3Of1lK3teTnn+sfpI/dP2o3LeHb7bFk6TstiowapSUOTITzYKobLo+uG5pSuXWx+nHu8HoapGlV+Wz3+1ldDp8+HZzNnsSWVNtlDUueuQUOMBZAUoIa2r9PkAgKA6DUAhB+MIKM7Rsae2neVkSpce4NUalWYdRbW4uHWdjior2dqdjgAIb9PGUYxkEjGeoOmsbUlu4ZsXU2kUIoqDX1kOdRXXGXGtqvT9FQPAOAlQUFA8856FlA1FdsYgqxOkN8Z9WBqZcNyV6fTZbl6U1AWqVCi3EGpkR5kZbK2gsLAG8KHpkkjgg84HW0NbYWqFwVC36TLtKpQrYUjYmKqRTpa1uBaXNyAktFIKRhxsL5yFbeM4wZcg7iGMPgiEU2/6XPhr0+qdj3VTE0pTcz8yQyzOgvB3KSlDoLaytOQSjbkBQOCD1OkV3TOo2ynTyk6hURVWiyUVOVS54dhPBtwLQ25tdRtwSkgKKsHaQOR1uzE4PaCVIHHeRq5pDbszSyTVmrHhSKmuoNPCdTW25DiR4zva3YyB888/z6WsWmUCzUVS5a9BdH1k1QciR8IkOIDTaA44SPYyn3EqVztBKQemKCGHy/eLfdcfGUDF6XFeVxN06hJbZaiqjxnai2n/ADaElbilqbZQc73CNoUs553bieAOkSJAstEYRIy5cwfUpmzZLfrOSw66VKIWBhRwScn2Jz/Tpi7bxDekXvchqDc6dHa1WLOXBUWhLCK1Upv+YNOpQD7lEgr2bhuWDgBBCSf09YYrHdPRtXO3iU5JuKTPuq3ipEhmhPel9QtLbzpkpQv2LZKmsYWFYyB8gdaRkaTxNqVjYGEdmgvc9Jj0q1nbrrUmFBkMQ0zfSbNXpSnH2vUSW3N31cZSeQpIS82COABx0+bI7gbOrrKGrnjM0iS2pATUmJ7M2lrURkKanMKKCPPCw2sfIHnqK+gKuVnTSwlt5ZvyV067l3cxWIhkqjLbFWK/UW804v1HE+spRylS8qIBxn48Hr5uy99ELttBdt6i0eLVIi1b3KZU4TbzSnM5CkhYCM8Agg5/2cTqGzkRraTjESHcbcNiWFZF5a42fZz0JTEYPTKjL3Fh11KSGUuKCDgkrwOVcK+3XnNZvd73EsW1XKJSK5LmQnkIWp0RzIbpTSUhsBJ2qS22EgJGeAcHP36NbFl80lZB2n5Re7fXqHEdjRtUq27EUlLSmHJO9ogOJcA2kED3oSr7ZT9uqXXXXrULVq6kXvqHcTsuR6IjIC9qfRCRwEpSMBJJUeOck89GF1NmICYOMydYlUuRFRhx6cw4XpbCZDUd9Kleu0o5Ck8HIyFcjIBBz4PR96mpf/imP/Rq/wDg6pVQRIbqhq3ntZ/kN1ErerI091Z7g7qmpqDH1Jk0cswo7zhSMoAJUveQnnAxhIOc9fFgdtXb/Lr9zUy7LJ/Pn6I8AJtXmSJQWCtQKlbsJScEDbz+lR8cdc+zqCVOn0BliVYYBvUiGbdoUTTbWe2Ylp23BpVLqdPKVJhNNRmWlNhWXPajdnbgfqCfBPPRFrzSqbdFns0uHXqeJrUtmdGMosuZSDgrT6mUgjkg44x48dKXU7ox9P3htpSuxR6xed6lB7d9ddEYVtasquKo06HMj1JDVrJSJLzzIISQ4oYCVKJSVJ+ft0NxrfqFx2XEpds9rFNkimt5ivagyjJkR0LWorJCWwltBKQcbuSB89XdKClQQnvJOoIss1j0hnNsjugqLlPE/UujWdGMr0M0WjRxgLQ2vDasrVtzu9wxxtOAQR0hOwKs6GdtHcjq326081Cn3+q6ZsmVNlzPVNaZCytCAEpSClsLUS2Ug+4rB84srJ0ll7SdxpbDTXrdUvi7atMmVq4IkWnPMAMQKVFS4825k5W44sL3p5SNoCDn5xgdKmfaOimnjUSmaj6tQ0ObTHipmz20AL/XlLaAFBZG3BHI28dLuJvOTDqArG0+Yvdnorp3bLFsafzKxVmoziI7cK34bqzJU6sqJC3TjOVHJOB5546rrk7yNZZNDnVSwtGJ6zuUyw7UKgr1HXxlQSr0Ufo2JJVhX8j0k6V5jhqaStPe9W7qWh5/Wu2oT4hvLDIp0QOfTOAAcIcWo8hX692QD4x0ZVDWbTbU5mrSINAfh1GTRX4+HY2wlKU+oElSVKQcemccj9getLLjE0EneOILgXN21xp0+FHkRX6OSuNK5ZUj0ir3/wCrhOT/AC6zBbtbuTV+oV2oaYXdU7SrsRhM+HVKSkKTVoLqFlC/Se9rnKSoJISpPqJI4KujG289ZkkShu+5+7eZBpdGV3X3IaHJZLSGhDZVKdcQd36wSjwQCSgnj+XSge02sd2VNqOu12XFW3mA4+6u8Jy24rbSFkbwhAba2AnGSk+448nBwOxG0A7T+te/tImK5HtvTuiR44lLKGhFgKh7iElQADiUKWVBJxtB8c4HPVvWe4K2XNPW5VaeuX03A5JqVOYjNJlNhKiRha/atxTaAQjkjgHrBWGO8IsRAq1tRbrvq6qfR59OrkCXUIrdQcZahuuRqe07lbaZLqSjY6UgBLeTkg7jgjoq1F0s7xaNorVJlla6lthl1qOy/KOFoU4+A4txIB3jDh9hJASnA85GeKiNgiF4ZIgT23domgmnLzEyNbkJNxSGEqmS23A/hW5O4tJcB2IyrHjOOCetPULtu0go9bsX0rEhoYrkOKyVFv1Etq9dO4pBGU/r+Pufv0PUWMLMKZtA1pqeLS6tFtNdEe7XUidRKP8ATSU+nHZe3EIS262hwpSkjyVA5I5wMdNnultqqVm+qEi0KSlmo1O3IkkvNsuuh1KFubs+mlSv+MB8ffomP+wE++IGPIVlhondkFjXC2rKmVyIiputy0eh6zQkBv0CvJZDhdAynypAHjpZaT3dpxC7hm9MrX1OhSLjo1aL8i3m3tzsNKpoyXEpScfr4C1DhXjGOh06c4hfeC/CPXWW2pNfh6gW6mqrphFwxJSamgpAiKUhv34UNpwTnCvaQSDx1kfRqwb3hXw5L7sO8OdetXjTY8ii0mnvuxolOWh5Jz9KwShWcpzvSE+3xyT1oGxHebnzTSn4hd9MaUy6hX2ILr7qZaVh9JWhmNhptW9xaQcAZzwMk8DHnr67HLquy7bQrEm6KRA2/Rokx5kVZ/jocKlDc0pa1JOOeSPsQCD0l0RU35zGKW1k9pgr/sheu3hTLbpVAgVyqN0i4LhIfpKHFehIcbjpcb/hjO45II4zx++Onx+DHoA0/o9aMi/aHKjXFbFNiLEGWSlcVCpThwU4G0lO3KVZPAyB8tb7izwAII+M1tr5b1Afvm8l1ZLRjxKEzPKXlAtthDRycgcD+GQrHx0Kxl1ntxVAT+TTLosqpwQBTqc6pNQpaSEuZhObgcZIUGCrGeWygq2lLvps34mhAVzBu6e1Tt21Po136yUW10XIjUOC+hotOEmnVBlLrqFBzalUd1SkoDiVJGFDB4JKsSaUze5/tqt1jWJi2KkzbbdYXSJMZ9RQuLPQEqU3sHvZcIUSDjararOcddKvF6GqyRODQ4sSa1trXSnd2doRanQb6NJuCITHhuPobXAff+Y0jCSWHirHubVtJV7gfHUZiTqJEgzrU1r01i0+pTxsmxJyUKflo9PYHPUSpSVAoJRzjKUp8dc+9ylRR+Qfy9ZZVVrtFicEZ+sp4FrTreY/tVatffqcCmw4tOVREqAlvrZ4Rlasn3N5R78+4JwrHTO0srVNqNwITGkSGFMs+qqPJy0+y2tKtm9PBQfaR9spUPjrnW5+9LqwPunaT+4+lUauW3TTp3qDTKuun1Bp98qmFxASW3g4ySM4X7hgH5GOPPWcroXqEmox40yzq5T48+eUsyBGRIkBS0KJWFjLcVpCEcr3Lc8AKSpWOnK4A8KLNQ1eLB6g6dVm5Lxdk0C3oApsCGhx2pTH1N/RvLVl1bryjhRcSB93DtI5z03q73F6Dab6eoo1sQnq5UzASw+idAQ1GYkhRPqthWVlWcKClAngePhXR1NbYWYbcfn+kd19i1Vqinzc/lMT9wtEoOobsq6LhbEqpynPUdqO9X1Dy/utWcqIzxnOOkQ/bdfor4ahVyeylPAaDqiMfGQf+jr6SpQBicQsSN5c02oX/BjJgT7kkfSqIWGEnKSrGMkdWLaLtmZKKklseMKO0q/rjpmAIO+dpUagaW1C9reVS7lR9dH9yw0hxSMK24SQUnk5+FcdOz/sdfSnUGs1HWq5aK/JpDVMp8OKquuww/GZebXIcW2rd7CsJSDjPHBPkZg63Arz75lvSaixGZ6g0usoo1Kp9QuKUy+5VpcSHHlUWmvusuOSklTS8ISstMkY/iLISMjJGerisakNOGpWpDvNl6pUuC3Kepf1iJL0Np3cWVrjq3KQlZbVtO3Ctp89chAwXUvxljAZwYP6c6p6ZX7Nm1Gwn2m3YeWpzJaegPJyQQVNqAG0jwrbjg9WtIkW/NeNYhVmRUYLpLKXitqY2wQfcA41sUSPGCTjjo9RXKvFaQTqWfyrenzprVTdfgpZYYLbL8UraWkZCsKQ6AOQQeFn56HXtKraRWI1btSz3INbbTITOq0hoenMS44CkB1BWk4A+dv79a2H1MOZqf68CD1o6VWtp/V03Dp1dL8ioVT1U1u3okoupT6b6Q0pbWc+1JO0kcA4Bxx13t61Na7EuwXDcV9ms25cS5LEWBVUf5xELKwoenwkJT7iMcg4zgHnomGS3faYDsJXPuXbO1gXLrujsRmjus/lEa6KVOeSpDjR+oO9BIQSreAClO9P+NQOOhWsW/c9+1O52KnV5kWmtSywlcmUXXKwS4N4WsjdsO0N7OSoNn746OoAHAziLt4zCWdWYSK1Up5QqJTvSRGdBR6yMpbXtUUJ9xONx9NOfBzyMdDLtt1Ssxm51zvGOy9TGnWIjKi3KmEvoQEvD4HBAaQTwjk+U9UgSQmID8WzVJyhdn1zsUdkRYdXfEVhlz+Epr1nmwvJAOQG28YGAMqyT8Ya7afw8u8S+raN/W1YkCnQLghvRIzlwyxFdeaeaKUuIbPuCeRgkZI5AIPQ2OqDJlNCEibeo/ZjWNPLTk/SVZAqEenIiIXQ8NYUy0Uo9HcjBUSncd48q8gZ6TmmOnusDmk1x6I6yaKuUKcxMXVoF4rhpbmONsNKUEfVR/Z6ngbtwJ3HyB1MhV2yDKbCy7mP/tioehV4aY0euUe86hJZp5ccrMSryVBxsEKARtYTvHu53EEK2kgnk9Xsq5tC7dnO1GzFTajNQ56rDceIlplCgsKQFLcPqKSMAcDwPjpFvUaG0qMmV9P0NnUk5OBKi+9arbvOFNpdW0soE2PUXUSJLFeQqeh91AASpbSsNkjaMZQcY6p61c18Vu0lWjUVJplAnsekaPTWGYMN9ChgBTDSEhSD9iCOoWd7vvNtO9T0NHS4OMn4xdaj6C6FasU5uHqNpZTFyQj0/wA8o7Rp85AAwMuIG1ePstBHWe7w/Ceu6sXK3/kR1Xo02kOlR9C51qiyoY/1vTSsO/HKQD+3V/SdV4Rxbx6/zOV13QaSbKvw/iaP7Lu2HTjtjq7a9ZKI3eVRQ27E+rjQlR247C0o9qUuq3rAWlwnASCHSCMjnS35x2h/+Qxn/wBmN/8Ax9Pfq1LGRH7PufDKM/Wag1Ar7lJ1Nt26f7IOs1OWj6VhaQlbZStQT71+fbvzj7DqLUqze0HUeo2uzBpkN30TMXOAUtUtSElaB6ZykJyCCP2HPQKVCjvt+hnOfUXPz/URZyrUuWHUTXNUNUHJEaqutSUMuShGjttubv4Kc7UgkhWQPIVkk4HRpH0dsPTHSO4qfLLkqEmIZy5MlPrOpW2pK+AnzjP3+OT89G9hAXT8IK15LavjLvSmZa2oVn2i/CpDiIclmRShHmx0tKypCsYT7gBuSMeceeu1j3/cV9dv1dlwaHAo1aaZqMOn0lbxkJdfZWhTSdiySoqWHE8ZSDgkDOOj6U7MG9Zt2PKR6RN6HdwF3d5Wn+oWndOuZlq5tPrviU9VUt4LjNPRGkJO8nHtWU+onASMrZHAxk1ut9jaH9p2vd295molTfZd1EqbUCNJYCHH4hVHSAlppRGXHXUElRPsARk8nNyNpBWRWeYBoutFLpX3W6ZVe4xrNWZ7NOlSIEmJOkOktyWySWVtJIwT6WCkJweCM9XkzT3RbTKzFa66iFr+zNmz1CpTcIcYZStrKm3NgKgoLTtKAM+/9+piWclf0lIUIQZ+2X+Id2E60XVcNf0Oo7jJsanfnchpVIEJLjbSkn+DuOCtSUrQMgfq/fpOdkH4uF292PcLTtFI3bk/SrXueoqbiVRc4yJaJHoOpaZG1DaMbCQdu5Qwk5+5LSVBhbE7zQWhsO9qhqvMpV3U6nuqbqjkZaou3LDTjhbbd9Ie8jYAFLIIH3+em9QtHLZN/Jt6dJqtHRRFv05MuZhbM5TzKihxO1IDZJ3J2LOCNoByeh0+bee20gR66X0KRbOhrVn3GGm1w2VRApailDyCjalQz7hkK5HJHPSpvbtvlVqDbNKotSTHlR6SaQ5UYZJLaUp2AergK8cAkDHP8j52KgEdv5hhQdjFZqnppDr9PqNgWPqBFaueQ7TkTokWSkvQwtoJQFpTlSEOFvJUME7hzk56SWo/bZLsqxplClVOWmUuW4+/MQ86pKnGi0tPptlW1sJSpRGM4OVDols0gLEsm5MlWRYVGs9UOlxUPsNxnVuto9dahucSd59xJySM/wAz097f0/sa5NOapUptvxmH2G32WnVJ2lRVGBGTjlXtHI546TexWwrGUANWGMRV3XJXk6vyX4NPJo1Rp0N0zWipWHgCgtlAHgDB3E/1PT3okVm5e0e8Z0BZExuOJEVtxrcreAojx+7Y+es0YZSYzUCCBMW253GdtNj6rSrKtC7JlbvepPSGf7O0GnPVCWheUuLbw76LSAPcSDuwEnnII63XZ9Zq1a0b0euOfAfp86I76b8WU0lK0LQ4D6bqQSEn+GCcE/OD06/ykEwKgQDmAffI1rkx3h1Gi2LpfS5lBfjxpNWr82a40uGFNlBbZaQn3k7M5UoJGfv1N/EIsDTm7tI7JGq13fkMdVFbX+bsSXWlIS2pvegvNqB2KChnKtpyM8gdP2DZifXEAPw4qZ2nUjVSk2928IhVt9mev1q8z6ZWla4y3CguHcte5CwTg/3gfno5hQ6HavcLPpbVFo9LUq4i4/UH2x600rkJ4wVAZIVx7VEYGD0tmYk5hBQBGr3JWx9fY+ttGgPSPXXEiSGluqyoLDQIwORgKbB8YOBnryI/Bit+JUbhue7tRH5sy75CkIZdqUhT59BD8NxSgk52q9QL54+3jrcHwzCyNR9957Dd0tEiwNRaXUKpBZdZjVONNSh9Iyra35wrgkbePPjrpo4wxJuS4FNeoFyWd6kFpSVEL3YxkYySD9/HUbrl85j1bYiKjut7T7W1Wuy2Ly1VdkUxu36+1LhSfqENEPORQhlKVrGN63DsCT5Jx+/Tg7OdDXdPpVSrwtWuxWprA2Saw4HfrNrhWVDZ4AOQnIJ245PVO5UCKGzSf3TxIrExcf8AJn/qrko02nejGTsdko2BJSgq4K0ocUoJOM7T8ZID4OoFCq0rTm2p8dIecnqpao84I3upTT3cLAClJAV6OcEnHj7HpdtLOurt/U8tyo2jO5lVcVkXlYurNxXhohUm4L7SGpM6mv8A8aFVEKQVbHmfJ5ScOpIcScEbxkdUt+2xZffVpBdWlSLgjWvcD77FUXbtShoLkJbIwJCHcj6lhXKCtJHtJSQ2QQcot3+U2xNiPWZK7yNK6t2sXBp5emhl8zW3K5EU2im0d9K41PmsBltxllDaUg73FqVsUjOFJGT8WVG7vF683NSY2u0+bRb4tlLkVptERDYn5QW/TUFbVhxOVe1ZJGcDPGLr6R1HT5HMlouPT37naH9KqspiexNiyXXnWGhmsxmlICXAsZSpJyRnglKgf0nz0e2jMtSTdYN3KpUeuy0yGIlScC/RmNLSfUbA28ZWUK2ng54APHXztYKnR8537sHzwjuuyNLaFaTVv6azles/KaffcKXCBjfvSVKAUAkq4TjAz0Ns2/WLbkKlXFe1HpjCf9GWZq1L/beCkA/069ZWjuWXn4QqWZUCPgD4yjrN+2VUwKVOn0W50NlQSw7G34KuCrcQkgkAe4HPA546p6Ro/wBs9cEh65NOHYqnVJTinVV4KRz5AWSOc/v09L7+l2bf9Yl+mo6nzIcfpA/Wbsi05vOsuVTQzVNuhtSFrcNFuVpSm2MqOEtvt7lbQOPeFH9z0nbl/Dz7iKTKUaNacO4mh+iZb1QadSv5zsUUr/2p66fT/aNNnlJwfjILuhsr3G4+EX1V0RvG15BbvC0Z9OWk8/mDC2cHPklSR180ywn6xU2KPb0CTImS3QhiJGbU4txR8ISkZKj/ACyertYO8kAmgdJOyAtBur6zTQnakE2/FJStB+A88ngHHlCCTzgqSRjp71LWK0NEaM3QbaYj0xllsojW/QUpjtoGBxsSMAHHJVlSvkqPXzf2j1D9VYKajsJ3egoWlDbZyeIqdQK/rzdLdI7iqNfbUNmz50WQ/AMhK/qIxdSyphtlHKdwdAOQnhCAPHRF27d4dT147sdQNHrsRTKXSKRSYb0GTGUlt9sYSr0HHVJUpacvEpSojBzjyeq6wttZHcbfpJHyj5ByJoiBcsDUKY3DpFLep8qDDRCMOX/FVISkqOUhAJ24JyFJ+ft1S2vpzpLbtSXN0dp8aChyIlupRqUhccuStqgoqaONq+PKU/3R0pmzqPriCFxpA7ZnaiWJcekJcorGqFYrzVTht1OOuuvJdVCdWFb0JcABU3uxgE8ZOMdfNCujV+i1FdI1aj0HfUGhOp0ygKdQpbRSo+k4FjKFpKPIWQc/HWuilnPpieRjhQe+ZztrVa7bznzIVZsWvWxUIraJSFV5hmU1NZKsBbbvu3A7CCAfn56j2Nqdpte1Tluae3XT6o5RFLYlwYchba4y1YJ/guBQGQCNwTg4+46Ngy5HI7wBhoSS6op4RoDdZdhU4yzKLb0Rp5Lbyk7V+9soWSdqOMcA5+Ol/JumlUNyRGjOOVaZKnOOtNsNqK29zq0ggHhpACXFlSzk4Iz4T06s5Oe8VaMDECqnrFYmgOolPvfX2sORIz81LDUtimyXabTkFA3urcbbUltSQU5ccIUfUcxkZHWdda+7fRyPqHS6JZXdDqTXalIpzX1dTsxESsUZh0pAS1HjPAFbi3DlbTS8hK1ZBJOCctnCTEUaSzCGGgumWt14sR9R+6S7m5ZKH3I1qvIRsgoczkP4CkrcKABsSdiR8HnpwwtU7Or9xU22bIrEF1qbHeEua7NYIp7wQfT/AIRUFOKKwAU/pwRyc46isbW+V7To1oQhyMwfuLTfX6ifUopGtdDmp3ryzXac2wAOSVJWgKCU8/Bxx+3V/pbdkq5tPoUyTbaIM8FaXNzavTeKV/6cFXuLa8ZG7nB8AdAUAXUvrGmxLRgLj6yu7h+0fSu/qQzqTY9Ift66aGpcuFULceMH6g8FbJebwRvA4OQNwBUCCes3Um99Qolm0m4dW7Wbr7FdrKqZEShLdOrqBhxTS1KSBHkbmkbyFpZPI9yjz0p/MuWjKbDUw0n3/EvKXCo101CXRrDr/wCa1CnLUJNuy464dYi7ThQXEX7lAH+81vQfOT1ZWvULYjVag0+pGbTI9McgRZoZ3OiVDionj0nULO4qUuekk58MIGOOl6ig27+/frOs2nrUwDhh7/D9IVVLTKnyaU3VKPVET4jbafWm033pT6cEvvuKbJBR/EbUlKfkqSOp9i9t9WuKZNnWZNhJhQQlUqXVpCkfTqUyHSFN7cj+Gd+MEBJByevagVOTEDqnQiuwccwvk6QWnZtp1qoVq+3KlOjQ3Z6osOmvutkNOsslKSs53FbraUhAGSf59K/+3Vp/+J1w/wDsCV/8fR1+JaNgDiSPaAxKkqD6TZOuN4ahzdO7YuKg0mnxqtHlJEuO6DLMXbu3BPA8FHKiB/Tr7vO3tU61rXbd9UaoTW7fjsZqCVn6WOpSsYKlLA3Daf3Ax8Z6uWjHlP8A9hOG12Tkf/UxM9xWrmjs+q0K1KhJcqkmlOArMEpdRHZSvKnBnBLbaVKLhG44HtCs8/Ufv9sq8Z8WFbduTbkgPwVl5FPS5To0uKpstOKLjyPUUpRLSkBLI9qVn5HT9CGtdXb3+0UNesle8udOu4S+BSYP9iNG6TEo0eWlr8oLi5T20thWRIWkFKlAE+1IAP8AMjqdqH+JVZmikgIiWTVVeu4opkPU9EVLe0kqCnH3UpyAk8pSrkE89OTTknEXk4A9J5RdqX4mV8aK93V76tUaoxqfQ9RJEh2oQndyIzSlyFOtOFDakZ2qUpPKtoDijz1Sd3XftqH3aOTaVcMiAqn0aWpyGIUMMrcWQQHCtJUcBIxyTjJPnGG53i3qYACX34YOvjOlGu966hau35dEW2a7tfqEK2IweYXKWXU71x8pyEepkLykAqOQrgdatvrvM017guzK7e0az9KrjpECuyFLmSq0whp5DhdCss7VKyS2gqBWSM4BAB58tW4ePZsjI5iY7Z+3XWbsUtC6NeIcOiVGj1+J+UrFRhOOuuwX1KG5bK0emgqG3blWcgqBKT1nq37tunQ/VNNY0gq86gMOnY3CjLVsQjBRtIyfAPn9Q3Hnp9WmwHEBmOrB7zSOiXd1cun93xb5i+rRq0hfrfnNJI3OL27SSDknIGCDnPjnrZWiPcF3ZTLtcKrfrd80ya6ET4kuL60SptKBKSJOwAoKVEoUTt58c46G2oDmJrZuVmvKUDW7fbk1rUWqwWytxTNGqUlhlyMjfww46hK1rABxkKztA5OM9Id7uX7jbb1wotnM9sc7+yFPeeckVqiyEvpjRUvhKpJ35Wps+o37TnJ3EgbArqJSrMRmVsGABxCi/pqLW1JrKoaWyhNYiSA8HWztKVNtqR6OAogpSDkE448dRe5ep0oVz8srEluLDjlyVIbciuPnYphTK1FAU2naODgrH6Sc4HWBNJnmfImQYH4i/Z9e+pCNG9ONWpE6pVB5EVtyeRBhSX0rBCWi02oOE7OAp7Cs8Z8HYml4euHSOoNR1IcSJDJWFnIOWljgH98D79Zd2M2tCgxETfsi0bSVT27jqjbLr8b02GWXMrefSVbv4aUKcVtGP0gAfPnrROkT1IvnQe6k29KTOYmwShTkYlHprSg43A4IPu8EfIyOlsjAqxMNGByAJ5o1Xvk0yoPd+NNdPO2iHNvqoTmYlQrDrXrusOLSgOFxQSgqS22cq8gBBHIGevSuzoFWu3tgtCbVajJamxqs8X3KZsYWVh13KRtBAT7QCB5APPJ6K7KAGFWu3MAvxRdb9GtFtfaBO1arceILljMphwnUhaZSkOrSobPdgDejKgk4Hk9Av439qoub8LmBUatTghMOmsOKEReEtJbkR8oScYKNqcEY+3VSjLgmIOVBx73gj+CNaliQnbOXYbr7rLiKFOl/UIWk+q/SnW153AZ2LYKMpG07eCc56i6mzLgp349VVtpF8z2oTc2MiPbgWUsFD1PDqnNiU7VELRypZzlSQkccEwBBPwmLkH6z0V1Ctmo3VfF925RqeHHK5QIxjhxJSCU+ok4OOSPaOM4yOvOLsV7DL20U1cgP3bQoNOFOi1Sl1FymxSFOrL7C0KK1EF9alMq/icJGAAMc9ezlCCZjEqwx75npdflb0lvGowbqlvJmOR3UH0GmsraUhJSSNwxnCiP5k/bqE1cemgvCBVqU1KYKFoWsPgfxNpOchIA4B/c5x46mKDOY/XtiUfd5dlmXXplUF2vV1orURj1ac4hz6cMyEOJUleVAp5JA5+/BB6zdpN+I13AaQUKXaF0USLXAhW5K64XVOxDyDlaCOD8bv6dWVIrLmR3WMj5HEA+4LuK1E7kqBFolSrEhKqbLTPjQ6GtEST6qN2HGpGFKDqQpQSFHB8ZB56Umh11d36+561q7evdVWa5bTFTjJRT6lRW6WgpykZmPlCdzoCjvKfKjkkZ6MqorYRSvrsBYZ/aehVuJi/5frtemVqK1Ifp9PivwcKDra2kO5UMj3NkPowoHOcg44JW/9g7fv3tzRqTBdk0asUObMVHqsd0mRGUxKcaK0qxwcI5wMFPCgrriayDrU8be/wAJ2CgI0HvkzhRn7VrjdM0d7i7LplFrUFxh+gXLFR9HCkPoX6rRIGTFkKcUnwotKGNhT+jpM97/AOHPrh3Ad4y71pcKPRIlywUByQVB5MWoR4n+jcKEpJQ6tCQHcZG7KhnaD1OmuCb9pBfV4g2iR0Y1K1B071IrOlGo8kVB225MiFLrDH8RqH6C1IV9U/8A6P0iUHaVK38jz56cl43z+Z2Gqo2XBhTGGqVMbVGU5uaLbjBSh5pfOSgjIHn9x1F1/ThLfEQbfvLuju11aLOf2lvA1StyZV000yqtLo4QluPKlKUiYtISnPqp4KiCSn/FhI/V0SO2PYFWgvVViK1IircSUJ2qWhZAycrHI8+AoH+WeubYzqxsp7fzzOjToZRVb34/icm49m0umusUa3KLTHkjcFP5YQ4c4/0wStQ/kT8fJ46q1fmjtW/MpdOQ8WQWmCxtSQk8kkEA5J+/gf16BsuviM+TGr/rY1KmBzLijJi1SQ1Dqs5EILWQtUkgbQOTtycFX7fvnx0wZVH0gas+K85Io0R8qQH431xHoJ3e872+Vcc8g5JwT89GKmQAgZk1l2tiAcYlrXrUkW0hmlJu+eiPOQShqQtt+N4/vIVg+7+7gKGQc9CEDT6N/ahLFoQLaYqMppSA/S4Ahyn0g4UFKCM/0Txwc/HTU14KVN9IkshIa1frF33R1OsaLUdumXVqFbVAnVBgvRYM911UuUgK2n0EbAkkH7nPBwM9JSJpzdFUkCoza6l9MgBRkblKK8+DjHOfOOiSodOm/JlKXeMxx2ludLbkeiflLMJbzTvscSIjivU5zgpwR8A/06uNK9Dahptcjl62pppLRUJiQh18sOkvJBB25XyANvHJx9usFpAI33nraVJzkTRNm3feNdanO3zablLfZdKoqy2obm9ox7skhfkHAGRjqHZ+tyr+XUpFAjT4SKPV5NHlwKy22+hbzIQVOIyVBSClxJB4JzyB17VpXUu4khXz6e8u7Eq0Bqpy26VCgqElSXVtxCuMkcZzs5SP2BT4PU6c2pNwtm6qnMqKkoUIapSdymUY5Tva2HwrgqSrx0wEHKxfoZHr9ztVSrqlXM9Ep4hRGoDDkRa/46QpSgrY4lJHnnBP36G77lUuPNj3DYNsPtSm464kyY9FDZdJdKwpTwylQ+MqVx/TpxYYJbvFKuWAXtK+m6NaT2De8KvaVuJW/WmnnqzEhzlyI4kJUjaS0FKCFjesZxkj9uoVAZpdrRFyqdTyoVh5xubIVvUtLgdcUoJCzztASjaPanJzydpaMlyflFt90fWEtk6hQbOqEy2qrUBEWl5iQtxDalodYKE+puXzuV7gDnwMYAHWTNX++3Ual9yF8Wlpxp+mTbNNryKQaI/RVOmQ6pn10PsrjObwlbWF5Uyvk/c4IVL4xK5xKNkUE9pb6W/iRaa34ykXDYlXpbrz5jONUyQ1U0tLCclJaARIQBnHvZGOR89M6o6n9pUuqNs1aq0SDVIKgWvzinLgyGnAcfqcbQSQSnChnkH9up36W2s7biVC5DsDiU8LuU0hh1ysOtXFFmtx5ufq/XS+22nAQEqJPt9wVgHGSfHXzUe8/SR1h5yjVUz0JkIYiCE0pxXqLyG2vYlRKlKC8EfGPgHov8OxsA7RZvrU5EVerXcr3GXvY8miaUaYSqN+Y7oSV1BOHX8AKWW2AdysI3FWdieOc5wYXp31YNStyxbbvOh3c2FqXJoNwy1OJp5bRyqK6v8Aztr3gNqSlTjaN6fZjrb60rqA59T9DMV9bZPP7SBVWtItVbHq9GguOWzXavdBqak3n7UJlNSNstuFUUhLYcPpqQnlhwZ4SeOiTUN7UTT6bfEu+I/51bFoRI0tpV2qWxUHWltIL3oVFCCtSUKJAEhDuSMbwOeoAuPKffv0laWlGBB4kKq1u86S5TH9FHAivyUh5dnXVIbpNRlRlI8Q3yTGlLzkbUu/0HjotsrvwkxUVzRiq0uVad01R8tzYdwwEwqitZYDOUBWEL/hgYWEkePt14UZGQc/D95Y/U19QwSxcfH1+EGajFvOjXpUdQH9R72qFSfkNSI71JqK0zIZS4FhAiLH0r7aVIQrYpIyUkgp+SD/AIRnch/5Y9Zv/wBFqR/1ddei2sLjAH0nzfVdJ1lL4Qlh6g4/EevymmLy1C7pKTZrjl5VuXbj/rIaTGiRUR2Xkq25WhSUArzuPIUf05+OgaZdJqle/I7qXUI9VdR6iotXdU47IT53IcUT6ieM+05HylPQXsw2nq11bifjtuW5PjehLt5iW24SSy63v9Q/bB/3Hz0vr+tDRfT6PAqM80yiPVSa1FiRQhKJEx1W4JabG3cfnPjGCcjpFeo+Ud404Xcwp0H1tTbNE+otS3VVOm1OY0t2Y7SXJgS2yVtONoIThJBUeQQQUjnB6xJ+LB3O2pfV01HTHT+hyYYiVd5uREkNFDqHGsIIz4KMhZBx85546ppfWflJ7qymPjMEW7cj9v3mJUaIyiRTJHqIiNESQgpOU5CgQr48/OeOmdOsGu3NSqjflhWrXqpblTdSGKkqA56apBBLzKVJyVFLiykkeQj+nTyyjmNatmXKx3dnXZDqzcVZRdd51N20qNV6XLitPyozqn4r4KCwpxjaDtUoK28/bON2evQDRC2qTZ9hW5p1TZUZNUYLoM9yM2h6SpS1ekgqW4UhOVDJ5UeP5dLbrqqxgzT9n3Wfdgjeut9E1+sv/IpRL5huXFV2BFlUtbBUlkNLLju5be9CXGyj2qGQFDgc9Ym7otJpumkuh1epCKpqqeufqaepYbXsUnPDgCkq55BH7gYPVVDOjBGA332k5rQqXU8bbz0h/CZo3Z9btJdoVu11KtQZM1tSKfeVNiKadISfZCkhJUrckhRQpaXDzhJ89bSuO3mXX10GpIdirQja3FbcWlsf3ihHgK8KP8x8EY6m6rWy5EbUFEydrTXe6O59W39He3Wy60mNSENfXVemQPUVJecQF7A84PTbQlK05+Soq5AGOtJ9vnbrq4qgplaz1WPAuGVQ5lHekUiQhqay0+pG19txsFtDyduMAHJ548HwVEVSOYKiyxj6Sq7m+2+n0+A1qNDcKpq3C1PnrYK3JAzhACx/o1cbiCNpJVnB29Jv8V7/ACbWZ2m3nEuxq447d4W5KH1VshlUllKAh1ait9YSMhe0jyUqVjnHR4JYTNIBJniR+GpJVC7qqYtEpliQqDIUwl9CFsrdTsUELQtJBQdpyOD4wQcHr3S7cpVaremdVFwzmH1PFl9tmIlLDbICikJQlKEpCQD4wSc8knnpVxA2j2G+YC1PtttrVvWyNFrl1TaWyzHkPvflz+xUtTSwUsqCwUBs4BUAMqAPjJPWhe2+2I0Ok1akUunMR25MlZ+njtIbSndtwNqUgYAwBnPGPt1K9pZtJjK6wFyJ4p64Wdcelf4m166s27SFOChSm5Mpbz6G0BL8VLSkpQcFazhRCU5PtJxwOvbPR+kE9shmvvBuHSa5K3vOJ2oA9dZyT5xhfn46v6mrI8snqfGMzMf47XbjqXqXfGkWo1iW3AlQYlGqUeU5Un1sNhxTbLjO1aPcXArctKDgKKMc/pOh+67tekd3f4ckKyaZUfy36iiofc9VlSlIbUhDqklIOd3t8AE7hjGenKcFT6QHXKk/H9P+xF32saNVHRS8RfbVdTV2GIVMjR0OyFKcV9GZQ4URggpkBKQc42qyechg6y6LaC313GUnugp1qymrrhqaW9KQ96bbimwAhSmxwohOUkqJBAHHA6FiFJ0/KLGdPm+cYs7Xe6qlBjx0COzNbRtW7SUK3ueeN3JxjHH3HStvTT/VO7XnodpwXYMec2ta5sh4NbVKyCkpCCopOdxOQrdnrysNXmmtlhtL6h6O3jQqIqfdF6QWyS66pxxSmmVFxe8klavI8DwAB456p06iae0VS0TqjLreD4pKXF7D/wDlEjYM/uesAzPOdJyZJtjULR2/6xEtiuWJVoZmZEGRUZSfTmKB9yAtJKQsED2lQz4+QDB1p7a7av6hT4VAs266RVmGA3FnN4fjKUkhTZcATklCkgpUc45ByOOjHkOIJC2LnExRredetJqi9bd+0eVFluPokIqZCmFvNhCgElGAPdwvdkkkHoMompTk98qrEha3FcKL685JPPnznp2kYk7bnaaW0R17t7T+TSaxfNfbrDDzXotyIKlLnUgAjYVjw6gYAxnckeM4x0y7eqd81jQO9adCjUqLTp8GaijSKSfSMyc8kOKWFlWwF110Y24AWSPbnHXIurFNmf8AiZ0qLPFTHcQ411o1EuanWHQLmbYb/OJ7VKW3KY3nLjKlqbIIx5aOQeMjB5x1Rx7orugV0M6XX/SarcFltll+FPpjq11OkIQNwDa8+o8ykhWWyfUSkK2lxII6Gl9J0twYy0ZOodoLak9hfbzqFBvO7KDciKjC1Khu1Smywsqhx6qj1XRIQ4nCWA6ogLChtKk7cJ/T1546UVjWvSe16jXajZs+XaqJaqdUYU1haWWJATuWgjG5pwA8q/TkjPJHXZrx1FbV2TnW56exbK454l7s3jb1NvnT+YtxmXXmG5kJLW56GyWJKnA4MHakLS0Q4DjPzzjpyW3c0GgUaisep+VOfkcuYuVJSHGKytHvaaKT5IwtGeFA+D1w7qT07lW5/udaq4XKCnH9S/p1iXJf95wLKt2mSX67IjiU3RcpcSrLSXUr9QFII2KCgDgj5yRnqPbtDue4KTWqzSQhyPbzYenuIZwI6SSkH3LGcqBHAPXPsXDaVHr+W5l62sRqPvsJ8R6Up+gNytjjrTbQlJQ6EklC3/S9Qgn5dwknz4OMc9EQ0ruFjVuPojMt9tFfkupbQyp5sNJUtG8AuDIHt/n0bKSAcHzY7jvxAWwjKgjbPr25l5SJVfm09qmXCthVKhrUg/USnCoSWHdjZSnbtKQAr3bgQQABznrr/aG1bbmyJNXu62Isbcksp+uS0tA2j1PV3qxnfnG3jGCeei0gfd5/eLBPBg9dms3b2+y43WddLLQqOolLbtciFLikHKdwKzn7Z+2eoNFvy5J9vR6hpFaVu3Fb7qlKhVtuvJaZcbCj7MJZcOUHKCQf7o8de0ld7MzSR/xkL+33cpIqb9OhWdYkT0EgKMuqy3VgYwDtSyjIPjz8dcpd59xjzDsuVdunrETaHQ/DpcqYlKRklWTISDtIPIH36atauMgH9ItrtJxOtErGsFZllufq3R5DTbAmGFFoaYSZTXAAL63VlAVx+/A8dRNINUrv1Qpj9ZvzT+Xb6os92O59RlaJCEqCUOBe1J9yNvJz4xk46KynSh7cRS2h3H1lnC7g7L1jSb+sOK4Esq/LF7EOMub4qi0QELzxwBxkHyD1R2tJg6cxZj9J1BbmwpipdSEpLoU2ylW0LTv3KA2lJzg458Dp+MAqRvEgbhhxBtGq14RJTFAue+Isqs1CTIl0+FJWhDzsFDmxpxAGNydx/V5xnzjqyt+/LtrynKvUaHOt1+NILoqVLkuIbmIWFoQdwCTuJBO3nG0E+QOnFNBOOJgOtcwooWqNHqlafXPpoqkyCoNvrrMEsqWQ2k+olwBKlhW4EKSojz1W0dbkyssvs1FmOxHdLCEyhtRt3LCcAZKU5I8DjjPWDyg4gk6sZMO2dLGGLWkX9Jq1OeDrpQ5U2G17y2SlsNJB2gBO3IP6s555HWRaQq1Hde7tt6uVpoSborMaa1vjlp6MpsMxgBvykpCWVHclR/UM/YZRseYVm4wBIV66LXBTNKb0mXVp7Hu/+yFwvyhBprSUmosNFOyS01KDiQv03srQCArYoBWAB0w7c7VKZdFOpmqtsE0WZIZRNnxYsh+nNrU8r6jDjUWShDakJ2o2pTtxyD9qzYMYgFu5359+kbVtf25l29JtulyLQcj1gMSp1VmOSZThLUtTyEJUp8knasAlSifaD1VSNJKrOafdh3dSNxebdpy4UBpaovpOLUh5Li1LytKVqbzgAE7sHjpZ0ltRgBwFxiRI+lVo2bAhXPcrT0up0xtShU646HwwFlSle4BKc+/hSU5wMdIq57acv7VjR52gONfQs3lUl1l3ekvNoU3IDaSBynPpgkApO1QyCOpOvP8AqHp/Rj+jYtYWPp+8C7Z1Vp906OUmtaiQjVqWjUp22owqr61ynSlZbYVvAw7t9VW5DycKb4JKgCS9+HXrZo9303TesmrQIFc+hTplXom+C00r0QplLTqwpHl15K4ziUqbGNilJI6hGx0t7+MsIxuOIQtXFo7NvibTtX6YilVKDbbVDegVV1M6gei76rkdxUgIHoqcVvwZCG+EEBRIz0Pz7I1Io8XTHQ6+rVavOLcrDsWY9Xw5NpdOeSAUmJPT/nMZKy26UFpxaAEp9nRKCpyD8vw97d5moEEHgzraVCp9OMuPZ191KC3BlrpJtW+JjbkESUKWFtsVhKSl1zcghKZBQocg9EH5DqT/AOLVp/8A6XwP/i6eCrc7fj+UavUW1jAXV8c4/Gazqmg+t1iCOdENfqq1DixVw2rVvBpNQh7VHd7d2N6yeMvpdwP7yR0q7k1T0OqjUTSrums9/S66Y8FuRIlu01wW86sOFtoNtpW4vYlOD9THVtQD4GOux1nSf5CeU4I3BnC6Tqv8dvMMg7GVl+WNqto/BQ3OqsyoUepRfqaZcNJcZqDziN2Q7Fex6M9sJ8pUUO4yDuPXfTzWTQCi1e3p+qOhMSryJckQZN5R/VqEUylYQwXGnVborhKyksvNpCSs7FEHrldORkhxgj3/ANS/qayoDIcqe/v85+XpYumei+tdBatK5W7Sty5J6GqnQBGU83BRjIfLaRwtHjclSlqSAhQUUJV1jip/h/WDqlrTUq7dc275dNnVKqGE7VXUU+oVBmKsrbfdjBK1p3tKBHuSfbnaD5os/wBWSrAwOnRXC6xjmNf/AINvb/Cj0titaS0epppQX9PImwzLkpWokqJ9u91ZVkkqByQo5HRjSGqXRKdFatShsxUpbHpRo8dMRLef2CQE+7kjGSF+Ceuazs3JncWtUnNyZJZiImVhxuFnIW/Mc9dtKv8AFuXtGAB5JHuAz0N1rWvSSJAVRpd/x6y84FocZo7S5rzmSfbiMlwBX7Z+x46WEL7qI0kKcExkaO63WBb+jFNp0DSykU2vtrUZVXq7QguTGN2W3hGA3pcWNpIIKTnI84C07ntHNK+6e0m6La9LefuaImRFg1OHT3FNRI6nFPtJSpIBUS4pwfxE/pOMjAPXSHVWeLqJ32H0nHHQKlZKjbc7nviJLQOXVaVXqpZl0Jkx5TcCOZEKQjBS83hpYU2oEZChnBHxxjrbvbR+IXrfagolCqlyNXjamx1iRT7gZJltJAwPTnKysbdpCUvpWOcbwnBTc5Cmc4HG4m6NKNUrS1htdFyaWVwzWI21MylylenMgE49q2jkDP8AVKhyhWOjCDPYlNpUtr3biUoweCD+44PSmXG4ldT5GDO9QfYlwFxrgRvjFJ3uKBUSPGFJAwoYJ/8Apz0oe+Lt7nawdqt6ab2vRmJr9QtqqQolPQ2CVuriFDTTaj91oRgE/b7dHXzgwbk2yJ5K2X+DRK7Gqw9r/qXqsma9EbbTQ4rDZiqkLdjoD6H2VJK0qSp5aUjOPZk8+3r0e7aLHef09gtwmi4mdTmHkBok8LbS4B8FXz4Hx0vqF8wxFo+skHtJKu3jUK4dRGEQoSIMUh3a56ZU6lStuVZSCEpx/XjyOmno3pfT9IXZH9uL6aKpsgr2OO+5pATgDJB28pzz8nA6UKsneHq07zKHc7+H92k333B1DVONclSlvTY4cmwqSrb6zja1p3eosFScBQSdpAzz89aMsXuHocTTKRadl2NT5rBbLgjTk4Q6ncEKynAG7cCDu5BHPx1eSTiSgBQTKW49VNU9TIqqDJiwIdNZcDbVO+kTMK22l5QpaeUgnaFBSVD44BHFxTIeodUpn0DMB1DA4H1TxQMn/UGcHPx0LAHaeDFiSJ8/5OJtuxTV7quxqCytW5SpBS2hAwBhJWePH7eT1WvXpo9TKmy0Kp+fSJCw2w1BQqT6q8gBKVH+GTz9+g0lt5hITYmV1y9yVKteS/T4tv0+nuR1FtTc94uPIUDghTTAVgj7FY6Brj7rrjnAtRKpO9NQ9qYDbcFJP/K/iun/AM4dOWn1k79T2EBK1qvcFXmib6TBcI4kykqlvD/nvlZ/83HXxOtvVC6gmrVZqpuxlDCZNXd9BgfyU6Upx/LoyoEVqZ+IU2DadSt+G7T7jnsTKFNIVKp0dCnEKUPDjchextt1Pw4lZ+xChx05tC9fqvRGWqLqFVW5lF9UxYlziQl0sKB9rMpaOAvGMK8EfcDIU28pqbQd4z9ZtFdMe42xl2dqHSkPoKSY1TZSC7GJ53JPyD5I8HyMHB68xO6Psy1N7X7nd9Rgu0mW2tMarNJy0+0r2q5P7H9iD9uCWVt2M29dJ1iKKDXJtBkpcS+pW08+mPI/fPTj0l7hrh0/t9mjVyJJTb9zuKbahyEq9Gc6hWVBkkbUr3DlSQeeFZyOgvpFqlTPUu1bakmoYd92HdFA07qka45c+DTK1HkFxlI+pgSmkemlh9g5O1XqL5Bz/eBVgp6ZFclUmf3JUqiPNxZUWfakp/3E5cKJjKRj9v4nnyD4Iz1xwoya25WdPVtrHeBNNoWoWlF/3TWNJ90uk0+T6tTt2qD/ADWb6jZc3JI5adCVEB5IwcbXAQQrqzrtApHdB2/6jWrozWKZEeuumKiVSmTWQzOp0pfphtT7YBC0bWwAtPCsBSVHG3q2i3Iz3EmsrxlOxmHdSu2rWDtD0Hj61x56IFREgUmu/mTvrSfVVKebbaiJx6X0xQ024opQk/xQPIUBZ6V90dlat20iz7yosSNWYFJk0+nROER5DjxSsKQo8IcC05CSRncoA+OrrqFvrLjc/rJkuNFgTgfpGjpzddzaZaqSa/prdE+fUqDC3NupYEqXgMttrjhtWBuQFlGDjaEH7dWtLmXlbT9zWRRas79LU5LlLqaokcLbLbaJD4W4VcttksbQRzucT18w1FhbyvgZYfl+874uTTuu+FP5zvEFxuaBU65hezLdPlVhNOVRvTR6zQSr1Q4pf6igKUSE+M564y7q1CqWozN31C9JDdzLgmcibKlNtvNvpQoIaU6kbUnASMgeD46Wqsyprs28v05/SGzKrMFT/wBv2/WL/VnRbQ65q1VqtX7OpNeqbi3Wk1WXEDypZ3o2uqWcgYCV+Bzv6qLY0q0Jo1Dp9KTopQHJkeal5yUmjxypSAVHbuKcnynggfp89dNOoWvHcAY+uefwnOeuyzO+Dn8vSEds0W0LZrjNapVk0tCo8UMITIhpQHCEAFSgnHJwSec5Pk/JNdTlq1WgUqFdNPlw4Tc1qazHaHpJL6XfVbSM4BGckpHnHXvGLtsvfMDw9IyW7ASciPGjVJy5lUOUZ0xtEdx2UUj+G04tQSE5yCCsknqMitwHbULrFHck0pcctrbbkrLjzayckKT7s4zyCD0aliAB8PygELnJPsywRCpNzUtm34VKlIpVQiNhuUyshz0lJQpIStSeVcJznPBOeoTmntXagS5lh6lzvp4jjkcq3+oWnEcLScHAIOR/089HW7N96KcKu4gZaekc2qW03UY+pLsdDqnH/TTHLOxzedwwNp8jzjnHk+T/AEftuodIgLtxq/W2aW84tRjRmh6a/UVlw7dxB3EqJ45z0wbQdRnzcmhmm9Em01/6v8z+ibehQzLZbCYjbgC1BGEghJU2nIz5A+T1Gui6bOp1rw7bpVZYmSIaw1MirmuOuRgUKWgEZJTuHKc8kc/v0tiW2lFZON53ot0N33LmSIiWfrYTbEJlMApbL/BA3BPB2ttITk4PjP36t4Sx+SynJxLDbe5C5LpxsSVDCcnySR4/brMgbTGG0hQtQJ1Sif2fQC/Dio3KQ9JWGgEnKiEA4H7/AB/Pz1j2k3jFbuFieisKEZb5eVTqpl1Hp5J2JP6kj3HjOOf2HRjYbRlA1ExrWrrVdEOqzZVCrctuG6+6wGILxcQpCvbs2L4DfJGPGPPX493P31EdqVntrZkxY3pEoj0lalIayEISEoAJwkD7cJP26xWIhPQp52hNZ2rdYakM0ZTFKW0ILcp5mNDeKWFKcUgI58qATnjAwU9W9O7h5NHtepNKchuQYIMREWDT0oCm15DiDv8Aac7lcfPjHReIzHGJP4CrkgyZVIus+rTFJZszTav1FARy/DjLWlBCMJAyA2kEfvtwOlNI7Je/jRCrVbuDFhzaq1HkuyotsUSbHdqTYI5UlCFAOI2lQCFErBUrCVdMUKwKvCUaN1n1oPTGO4G27Mt+v6RTrWao10t3I1Bq8YUx1DrTzXqlMVagVgNpIygFIKsFI46P5XZfW7up2pzNa1NhQpN+3K1XI0yJFMtykpbSkJQlJwA6MEhQI2kg+euRdX4VmgHI/sGdBG1rqhPdGlWoztNvWp244i44lYpX0TdD9ZECoNOBCm1tsym0EltSHFLbK8ltzPGFHoT07al029rdt/Ra/FWeJND/ADOTa1ZiOLMh31GktOOQlgM5ALgeUypt5K9is4VypW0bHiC6dxJVDu23a7poqjX/AGJN03auKtNzZMhlhx6HLfakLceaeaV/nDBfKHCoLS4naoneQern6DtX/wDGizP/AFRX/wAjqhTYB/r3iiAeZ6AfTFDK2UNOpKcoU2gbNuBkjlO7jyRtyPJQR/EA1qHpPZurVpy9P9RrcNRpVQylSCpTbiVqTkLbdSStKyOQpJKiBkeunIH1M+fxnaY9u+wO4X8NmDLm2Iy5qfofPeD9XsytIyzC3KwHEFGTGe/wSmf4ayPdhXs6+LgtKk9wtsQO5fsG1OkBNJksG47flsJXXaaySElmcwAUvMJwSh8JKDxy2oE9czr+l3F6cjn4++Z0ei6o6T078dvf5S1vzVu/J9DlVi7LArtWrwpqotPdtQNyocqSSPRfLDnvZWFZSVJKk7VKyTx1/WBMsWlahVC1LgmxZ1TeKWmXkMuOLaX6rkZTClrKjv8A4QHHgoc3Yx1CLquo6Zgv3hj2fT9zKz09vT3gn7pz3/T3xIU7QvXyqXdWaPFqll2zTYkpDDdWuSU9MeeYeyUvekyEIAG0Ep9Qkf16+Kj2/WLT1JVqH3bV24ylAKo9lQWqQ22oKQCnelK3SC2VjJWMEDznoK+nXALd5c3VPZlahuJLXbvY/ZcluVSe1+LcEtpas1C/p7lQeWoq9qlJeWrKvHhI5+OreXqjdK6NIoNiaZU+mU4qelqplEpgabbC0jdgL9NIBCR4Hn+fW22U1577fkOZi1s+PFbJz29TxvBWgN1m9Lsh0mfZ0NLdOppkNTWfpnXkBI3Ns8tkIABPuyducA9XtUlaY0yaw1e9/UdTaHV/WUo1VU1TbAUAfTZYKgnKSfj+o6hvWx7CucAbYHyPf54jaWTSGRc5333xv/GZ52aqa4W5Zf4kOoljWxVT/ZidUHkUJhqIuIplt5SH0NLbUElBQFKPI+MA89a47P4Mk3m9SJVQS2iVHkSYrkdxLqJKQkOBTeMggFKsj4Oc/PXachqldeMTkWLodkI3jv0iYum2rkq1Rsm4/wArq9EYRMgy4LhSotrLhW0c7kKSdgyhQU2rdyEkZ61Roj3XW3qa4igavQG7brbgDDdcaSW6dOVkhLaiSQy4TyELJSr+44c4G1vnymKB07xyuTplAkCHVU5VhKAppBCVH/lZwOMHBwf59WDW3ap5lwEOcOIXlaVJ+23wD0enBlisHEAe5Pt1tLucstVr1auz6e7EIUw9FSVBKwpK8raPteT7R55HJBBJ6mVFu17Dv2i20zbEmFFmFLEaPGhpMZkAKSMu7v8AWGEjyB1rAMNuZOV8Nswa1Uv+nVK7o9dgLqUWVBhuQmY6HClhQWvcXfTH9/b7QT4ST9+ll9bWdQJzlLplTeembgpxlABCkc5G48DP8wft1o5zEOSTgGGSdKaWmM3W9SrpYg+hw56ym20KTgcKcc84wDwBykfbr+br2hFEiOS6ZEkVxwq3OSorC30OL+6pDm1rJ++7pgGZh0p97mC9wd1VuUbdAotKokJCeNq5JmOft/DjJ2A/zd6X929110VIrbg1iprRjHpw/Tpzf/3AcdP/AKQdMFYiHv7CA9T1QuWoSBJW1BadOdsp5BkvH+TjxWr+ox0R6ZvXrWJy1aiSXnbYebW/NduALLKktoKgWFKIw8R7UbDyTg5GR0wqAJMrktL5mg0fUy3YdzVxuPMbcccYjKbS5IqLLSFbUplqaWhOcY27snHzjA6oXLC06pE+vSnqZHcg2+4hC6m1Oekw5jilABDCAlClr5ypJc9oSrnoc42BjNIPmMjjUG2qCsItS3HGjtxuGyEk8/PpAukfze6r5Wo9ySX/AFaTJiwlq8risgPH+Ty9zn/3XWhe5i2s7LtOarK1CuIfm1ThPtIOMz60+GkEH/XdI/3Z6PNIdJ78jyFSaD9RVY0tPoyKfTae5JizG85Lbi3PTaIz4UlRKTyDkdLciMrRiczQ2hGm+rtjOzKXXhHjW7yqFSpsz6qZCSfCPUSkJKf2Pj4+cl99WPb182vJsm+KG1OpspJBYeHKFY/Wg/BH3H9cjpQO86CplNLTzg7z+we6dGKgq6bOiKqNtPrOJCBhcYEHCVADhXj7A/B+Aad19TYtrsh0jp8mkQn2qW5HaqS6StuPIpigjdlnHuStat/uScbk7iDx0w+cgxC/6iVmRdMu4uuaWV5irUZmQhtt5PqNqa+ojKTv3JS4lWd6PHKgDkEj79bbtHWG9tdtUKYiyqzFodXaDSpdGPpyv4aEqLq4qlAktvbADsO4ADIJSk9SdXSch19iU9O2kFTwf1jX7fKLVo14X3MmzGpTEt2BHUUPh1SXWIgYfbWDyFBSAeR7gQQT8BNt6ef2lsiVrdpdWH6Vc1DqNQisVGI0lhSUsyi0tpSDhK2iUKKm15Qr9SdpOTLq84sXjEoKeXSeZPnOaUd29mS9CNb7W/s5cNxJQXksSVtwaytgkociqJ9j6FcqZOHBxnejg5g7rPw/abp9pRpjp9pZBW9dsm6nbWmVSTiM3LMtanoipA2k7vcEBxPtwnGM4A6vT3acDsd5BfUGGrvxE/oZ3man9u9+OUi8JL7NUochyF+bNbX5EZTai0ptROUvNZSRg84AwfHWpNPb+sfVd6Rc15zqQZNWT9W/X5jRSzPClBI37QA2rJTwEpHnOPPUn2l0ijf/AIk/gZR0HUsdh94D8RLCJ2sTqpbDtQiaiUOPNXPLK4SnlltplXKTzhX7cj+p6M6f2t2pQHEsVC+40cFQaAcbBWpOP8e4DOeM7fHP79c7p+iWn7wlfUdU133Tge8SNUO0umKgqTK1YiioKX/CYCsBSQkqVlAXhQGPOcgjwc9R5XajbyqFDqbuq0NhX1hafKmlb3kkEg7N3tSAPJx56oCKDz2+EnIY/jJ1I7RrLfn/AFI1RiyGWVqbbhuREq9RBSrBCVLz7f8Aq6lVPtQ+ok0kTtTmXX6RJVKiNrZCdylRn2SrYVnKEpeWfPnb0WFzt65mBT3PbH9zvO7XZlSpLFeGo0BYiOjDgUoFZUCSSMnj2n44OPBweo8btnv+MhyqN1Zp9KXQ0QgpQlalAnOzaE7cAnA4wPnra10jmYykmfVc001dj2Z9Ku0qhIjUl7Y1CjvMqQhSsAEBPwQn9PwB46UN0wNW6JVDT02BJajrCnHZE6nvJaC8ElKlYKf3yeft0xVCrEODniCDus8mJMVFanRVFJS0n0Uq9UKGeNnjGM89Q5WslalJU2zIcSoK9y/psAJznIOD4Ixn5z1uN54CVt2Vi8bntqWKU5WBIioEmO6skbSlXOOOVKSSACCD4wfHQZRLhNx2smo3fbK2mgVerWKcycN4I3F5tPuRlICSpIUAP7qfPSNel8S+qvVVqHMJdHLkh6SXeq5a2pVWoswfUioQiHA57FIQUJBIPCEpABx5UpQ56Jb7vql1O2pMulVBpcWTJykIWAleCUZI+QSkgEeSMg8da43zBYZWVsmZEpFgV27o7f06fyqSpsgjkBlXPGeN3WH7bqlcNeK30gtsFOWX2ioup28An45+fBHwOixlYzpdiZfUKA2+99VcUYPoYkodbUonCHAoFKgpJH6eCAcjjo4s62L7rUmUmzKZV5JcXs9aMytxJWnhACwnwQcYPGc8joHYcSnSBuZVW1dd03TdtZs+ZfTFEqFFKW50WqyFRHI/8VSUIWnbkqUQMAedw6052mfiH9udu1N/TnUzRxmjLgncu5fyob3tp2KdebdHqAhSeVD7ZxwQPK6BsSV11HCzdtu6l2ddFNptVsyvN1SmVNXosToySuPuxncojlIwMcgfb7dWFcqUS17bYrN3Otx1kDc2w2txySvxhpojcQT8qwAPJ6ryAc9hJ89pm/uas7se7j6UuXe0qbGuOOgLYrNtw1Iq0JSk7f8ATJB2qxkbV5GOkZTe29HbjXW7z0R1Oqd/s3ciOuo21VQ/Hl0woUpP1Bkbvpi6En3NqTklAAVz1I6VXElW3x6R4L0kEjAMNxrPSbfadqD9p1WIEuKCXq+6zTWlYOM/xlJJOQcFCVZ4I46Daxqlbeq13xGXoNGmSoLUhLEiIxIkritrYWHR9WtLTYSpGQcJXnHH3EbdOQjO5xtKfFB8oGYntEdZ7gomiOkFe1MozMpVTviRTIcGqx3HJEQtuusx1turV6jTjLfqAFe7KfYfII13/lPT/wB/TP8A1hvpDVlicDYE/rFuADzNkogCMA3HibFtkJ9OOghWQNwTtB4I/UEJOf77R8oMV1Mf1VZdCgtIASkpdyFq/oghSufhCz49J0c/YZnzsizmvqG1IloSsH1Asvq9QlJGHMhSSMEZSvck/Z5B4c6yVrf2B3TprfaO5HsQumfad400+qi3oEkMokFRyW45WShKVg8xXVFpYP8ACWf09Z2wZ7cbiVWm/dLpxr7XhpZrDbkfSXVVmQGXW5ERcei1V9JBKXEbd8F9R8pI9Ik54GD1TajVXTrQDWibPv8Adeok6TJdlFUoKdjSUvOFa3mXUAtuDctZylRwVEeeuBf0TdMbDXuHxO/R1a9UKw2zLn69peXJQ7DjtKv6v6mUiHSZrSpTMh+Qy2jkAowp0qylWSSUgYx4z0srk147U6ZEmsyL9dq/qANMSLbRJqSmV7greFBPoEgbhhR8YPSg/iJtkn8hv/H6x58UtoJwo/Pb0+f6QY1H74dLa7SGrbtPt9qk2HAqdQqEFNantQENplo2KZUlr1FLaQkYQk4Kck+fFfF73dVr7TWmrlrtMtYJpa001q3qcZzjjyANqXXHyr2bQok7BjHnrbGHUOPFOwzsPe/E2vpj06E18nHPwlPCuuHqZetmxLik3TNgyaetmTGrEgmHUJTYWC80wgBspBASBtwCDxx1q2haV16BeDsIU+j28zU6X6qpkdpKYuxcVKkNf8UNyykJPwFH56g6hmN2lPKvl+n3t/fwltaKlOX3OG+vG37D6zyB/Fm0lu7RPvhFSbfDMq46bT69EkQnfU27wpvcCBhWFsK8ZBx89ehvZpppolq7Hg3bo3qUh+ZOQ2qfbLo+iDT2xYcVFUleUI3KCg2SSnZ+pXXZoVh0qD4D9Jx+sZTezL3J/WaEslqBZdwCzLlYn0e42o30b0CXGSppcZZDiXkOJPKkqUoYJ5SoEHyOpljUWmvWHdtuVeoFLkSSme3Ig8ANvNtuLSMgjadispIKfco46WrYJMmKYwIe6Edy11afWPTTdjb1yWdOdVDahSkbZUDapTZS04olBGUf6B1W04/hrAIT1ou0a7SrlpH9tNKrkj1ijOLLSspUH4jgAy04k4UlSR/cWAofuMdWA6hierbBhRHnonJUlDahg438jOPsR8dTnTGmrQupMpWULTt3J3jIUFJO0gjII8/HXgcHMqIDiKLXDRe8LkvimVG2pLK4EhxqLIYDnpPxG0gJ9RvPC0jJJBORxjjgTLH0wFizHlzX1vyVna4Qj00LPkKAA84+Sfv9+mbEbSPQVbefup2g9maqNR6qF/QV2n4XDrLCAXWVJOQFIPtWjPwfHwes/a0aU1iTVwjUpz8prLy9seseopdFqp/bdn6R0/I/0f7I89NVu0nvrwMjvA6j6LzahHVJk1pj0gRvVTG1zAn/APOjayB/NzqWq1tKbeVvrFTalPD+67L9Qn/81FBH+17owcyXQF3afZ1Fs6glKLZttzePllLcEH7e5Icf/wD3o6o6lq1danTLpiIMFZ8SGmA4/wD0fd3uf7FDogvrBNnZZ0gzdXLg2VNiI7KQDzMqkJhbZAPgvPJwR+xV0YVCNWaxa0eDbFmN11p54mp2dQm3JLDJA5kxZTaSlhzA5RlXjHuTwBYY3HMZXk7NJGjfbnF1Vpq63a0EGE08UKVc08tvMnPhUVhIV/LLgBx097M7TLVoKfSnXa6CoYKKBGbp6CftvAU8f/SdCzGPqoHML7d0T0ttKqidRLOiCWrn6x9r6p9RA5Jdc3HP9ejKOz6LWXJJBORwrnHSzk8yoKqjAElrDDUQOzJSdoBwWxjj9yeequsXFadOpP5jUamxGQ0N31MhYQjA85WvAHQ4m5xE7qp3h9sVOgybaql606rokNmO7FhRVzm1JPBDmwbSPPAJPSe7sLu0J1g7d2tOaZqLSmpC5sZyK3Hf9Va/SJSk7AkrxtWRlePHPg9b5hvEvZW+cGYJubtvuD6h1yXBRT1RXC39TMcSlKSRjKT5wQPjz0RU+y3NPbMNN06rTFUu2nLQ/AkW+19B6e0gq2uc+qscqA9pUcYORyx/MNoquwDYzQPZh3a2jXLzqEXVi64dKvCpNpS1P9XMWurCnCStQGGl7hgpVtypScBOen/oq/QV6F3THpLU9omZUpkmLUVBwsPyFKkLbSrjc2lThxuAUBweRk8dqxSdAGzb/wBfnOoCW3J3G0FolGtrUrslti9a1EQh5dDhVRS46FKG8NlQwPPBVkK/WAOD1+2N3J3RTIlMtTvetqnUuWXkOQL2oqkSIvt2OIVJTtJbVjYfV27SAnclB6poYZNQPETaMYsI55i61W/DYsSDa+pl/Ws+uW/dsZufS50Ity/oZH1weU5Gc2lKA80VjB3AZ2hXwBi3+yoWBqjI0ZsCpuqp7rK6iazWC76U0CMl5xSyvcdxPt84yB46LrLHuTQeIfR1pS+s8xu3hpHemklFp9e/tBTK7FaksU+ZTIjKGJERtatoeYUCVOgEglHvznAIPRVe9Hte09T4tpUdKn3UxmUOVFakbH3AtaHkhedyeQFbVAEfv1JdW1gJEZUyV4BlzEs5CNYJlLfhGdbsuoBmDHaRh1lHpHcHXdxC/wCKCQQAduAQTk9SLds9TDFQM63jIQmE8uOppZSEOApwokeQArj4znPSWoJOw237xwsAEp51o11+z6gpmA5Fm+q0hiovJKhHUd+Spskbk+1Jx9h5HnoVvqx75hWfSZ0KLMlVhTj6JMmMtKGnAhpvbtbKjtyvcfJ8jz56BaWAyR29YRsU7S3qFuwaBChqnuPSGH6fElqekKDi9ymtzp2oyRg59vJ9vznq1rdEYg30q0otelJYkTm4CHVOKIIUsJSfTB/VhY8Y46LFiNt6wcVtzPyg1S7KnJrlGp9bnU5FEddCkzilLVQS0QlLzKQSVIIX7SoAj3ZAxnqUL21TFHmToVWiKpqZDZlN/TJAKiFhHIweTk555/p0wXOhHeAaVI22lRVLjtuvUf6O/wDSemVT6x0qTNZaSkLCT7gNyFYHjhPgj46Dq1oZ2k3Q8qPDtes0h9Tit0mnSjsab4/UgKXlQVn+74Hx1QnUK2xiHoIHEho7Prrp9PqtS0y1Xg3FAq8xDsGn1ZjaaayQhLyEusnesEhS0BSPaokZ24Ii1ntUuK0N1Sfp0pTDwVu+jUChak/qVtCcg/uOkPTg+JXHraCuh4ldStKLcsVdSl2rRolNEuK+7IeqVU+kjtPYxv8Ap+Apz3D9G0q5znpQxqhRa5HRFnx10edII3REK3MvKG45bOACrBwlOARuJKT56dQxsXeZYNO4lbqpqLfFFsOoW5QKDBky1h5iXEqD6kpMchRWWCAEKWkED3kBROBg9Cumvaje9ZUazFghkrZLjayrG4j3hO3JUkjCeCM+8A89NKkDaerK1jMcGn9zUvQd+H/lC0qpVSRKaZLL5prSqmh1SNy0gk7JCU4PkNuJIKcOcE6Q031R0/1WtRd1aeXXDq0BkFKmWBt9FeBltxsgLbX/AKq0pVgHjGOoOorZDqzkShNLCXNcty3azbk6NUnmoKpsYx3qnGjNKcKCgp2kuIUlQAP97746zTZvZ52YUGvP2+uj1W6q3UIrjL93RblL6ltrbKV+rTg0UocBPBLpRg845HW9IU1HXEdSrhcpzKLRbTuZ2kVytPwO62szodVbbaEeXLQy+SFJGVNtKdySRgYAPJ+/Vxd2t1pTG5zs+FXq+p51qI8me8pllB9u3AdUVpKiUkgI5zk/bqixWsJJM8jqMaV3g/d+tWolxCXSrdtyHCciS0suKYDsl4qUUFSlKVsQUpDmTlBSMf06409ubcVw0uzdYNeDbU+rPITSYlXkLjsTAkJU403sLbO9RUdqV4KgcjOOhDLUP9YjGU2HLwruXRXte0etT8purXCh0yqPRkwmpLslkyHHVkHIZRuWpajkAAZ+B1dsdv8ANuaGqrUzUCVSROaBE2Cylp1oEYQUZTvTwrJDgI5wRjI6mazJy8PRttC5rti0bq1pUSh3jRG68aNLemQm6iBkSXir1XPbgblF1YxtAGeAMDEv/gqaL/8AkKpv/wB10tbTUMJsJjJq5m2hG4EKUja3gtegWChKSOdgZByMeSyDuHC2ieR1AfkNlIeEneMFwv8AqJ27V8FRURtIV49QjYv9LoSobuvrJ81PlcvatMNJWFqWGktIC929P6U4zv3geE5DqfLanU+3qG9JZYCFtFtIWlWBnfuT/fwEpIKc/qKUFP8A3VlJG7r09AzVLSWwNWZTNcrUdyNXoLCkwbmpi0InRWSOUJJDiHY5Hlp71mD8Ka+M1QtBu6HRa6JduXdcdD1W0prMpU6p024qesGAkJOHmmWAXopCcD1IynGhwVHAPS3AdSh4hodDa15g9R+zfQaDcVx3+i0MUeprYjQ6FdCkvS46d+8uQ5RSC437U5UUo9pCQpwEnow1DrGjVFpbVClOpgmqy1SGVR45SH5Qb3Fz0kpCCQ2P23BHBGOuH1maX0IcrO50zHqQHYEH0iIu7t/0svdqrVS1A1HrD9PkMxkK3NMCUofwntg8EKGSeRzyD0jqtpJqJZ93s21WaBUWW5LiWVyKerJfZUtIcDaxwSU54++MjqRGDHJM6eplBRucR6aSaRR7A75rct+JTyxQXaz9FEjTZZcdbZeYcQggk7lELcGOc562VTe2bU0Uc1S5oRoLLu9aqvVZLFMMRBLakIClncpSdq8qxyFHk9E/T+M+pFzg/uP2zJv8jTWC7Yyv54P7zAP402i2nmpmtdnai2fqzQ6xModqrpMj8ikKkMsyBOfdbSVlKRtDL+Bt4yD1jLS/Uq89ELk9dDj0RLfDrQVhKz98fY9fRdPVppCN6TiW3C52xN8drP4hka8Y9Po+vDblw0dg+jHqjCvTn0gK4wlwY3tjkhK84P261Bal6Vms0gpt26Y9x2YzEcjsViGwhTvpOBSW2ZKgBtKSvjdyNxAURjqLqOn0NqXvDrsyNJhZBtyq0fQyfRbbdp8xifOFQpjsR9D7BaecRjnGAUqUsFJGRtOR9/60rvuHTjT629bLKrbdOqcllMapejhDUkoCxsW0o7HEZbO1KiFJH6VpPSkbfM8VxtNA6Ua9WnrK81Sa3TUWzcsn/Rw0uFUSqFOSVx3ONyiDktK2uj5CgN3TBiT61GlCn1uCGnSkkLSSUrAOMg/Pj4/2DqjkZEbU/aWqHHHi2gFPpp5Ixnn7g/BHX4/QkTCHIqwHANqFKT9k4BV9zkDJ/n0QOIdiZGZQw4k2JHjRai9ulNsNqXITlIWr0wVqA+ATk/166VGPQ6/TH6BcdIYlsSBscjyEBTbo/dPj+vTBEEAjESGqugky37fXCoVJcuG12FqWKA9IP1lLKjyqG8Qcj/7WoEH5B89JJrSONWZ6WrVupE6Os+1pEN9U9v4KHIyEq2qB4/VtPkHpoM59tXmxGLZ3ZPe1WaQty1ZxGch2tSG4DZH/AOSb9R0/yJT/AE6atodk0CjBMirXBGiL/vJoEJLagP3kPeo5/wCbt68WjK+nxuYwLd7c9G6TMaqsi026tIb5EuuLVNX/AD/ilQH/ADQOjmPAgspEWA03Hjo59NkYQAPjA4HQcygKFG0Veq2j9Vtquu6v6TQixVWsqnU5Iyicjyo+n8q+SBycZHPUzS/VS09WaeZlNmGJVISP86pql5LH+sP8SCfB/wBvPWiCDpbEJV1OdTVh+pbFtpPAUgJP/wBP36THcf3iy+3+Q0zIsB2oKmBSmJH1CWmj4zuwConJIwMfHPWaQTiE76FziZwuXvx7oNUphpOnbDVMC0k7aHG3LbSPJL7mdo/fjpY3I3XrinmfrRrq28+636xbXJXU3yD4AA9gPHjcOnYVdhuZA9jWbscCU7l56N20kNUm2qvX3DhKXqi99Owk/ctNDdjz/f8At1yk673chhcW2Po6AycfwKKwhk8f/bMFZ8c5UesKk8wdQHEi1OpRNT1uVWIr06+oZegpJ9Oo4H62Qf0ufdvwfKP8PQDWKpOYXllhQ2k/q4Iwf/d/0jr2NsTdicwAv6V+eVJdySYihVFlPqSGyEh8AHK3OPc4eAT8gDPPnRvbH37vWHpxI0Y1Fr7zzdVShxi6oxKJFJWW29ocWBuc2KSUnyUjGCRx0rqKhZWQOcS6htB1TSsmJqPXOyS8YFWr9HEu4afIh21EoiGoLJKg8ln0nkkIJeUAU4ICVcDGQAR9zWmsm97O0hgNvTKXV6ddVOCprSQh1pp0NtS2FgpOQ6yp1pSVDHuOQcdc5G8uTz3/AClpG+3EzB2vd2Gsmj2qupOij1IZeYsaqoW7QHELaotap0mZ9I3JZcORBkh1bbS0DLK1HcQjkdbWqd+2rPvqhWtc2iVWpyZkN2TFFvBqSXsNBC2pCkBJaWEKGAVFKhvGcjptjrtFKhG3aGzE+iyorTMHtdfUy2EqS7KYjR8FIwDuK92RjP8AXpK3n336AaO64SdFtTbypmk9ekPtMQYF9IXMbroWUpQ5CcQr3I9RewqUf1ZH93hauGHkEaVwRmXsP8QPReZ3IyO1qkd2dtSdUWJDsNdoQaC6ZSX20KdcbUokthaUhRI3ZGCPPQ5YH4qPalqczeMrTXvip1SbsKlv1i4H41sPBEGG0sIcfJU3hSAspHtyTuHHz1ubfSbpHrONt/ir9oFyaK1ruDovefTV2TQ6izSanXX7XfbTEmPDcywpsoCyVpKiCBj2nq7rP4nXahb2k9q6uVvvgsGFat2qkNUWr1OkvMsz1sq2vhPuBBbOArcBgkfcdey3pPFfjCab3daUSrwo9j1/XHR81etRmH6bSKnO+ik1Nh0EMOttlxW9Dg5QRncCMeejD+2FPeuCTUF2HaM+p09/1H2qPWmvqI68jJU0pAWD7h5+4z17X6iDpaQ6mmwaU4qdVtJropshUdxhuUw2iYEJWEhYBQpZwQnnA5/r1VKpWhFRo8yjxb/Zp8mapsGNVEriLITngBzZhWVeceOsKV2TQxXmV+q/bVVL201plr0ytNVBENl9xlceWUjeXS40ne1tKQkhOQFEqHBz8gtV0hnSNemLZuK3XfoI0OMxKNOSY3qqEdeXlOEBI3utKyoHxyQOhNBztC1jAEFbDtKrVmnVGRLqbkR2jtIkPtOk/wAVa1pTsQocbhnOfHB6vLUuS+aB/wBuqXWak9CYmPxC3U95jvOoQguNp9Qe8D1E4I45ODwR1KWes59+kaqK45k+5r10/v2kt23qzpDAqMJLZS3uQh8M7iSClK/cCeeEq+Oljqp2daHa10xiTpneqKDLbaREFKqLa3kSUpzypteFjBJIwSQB446qqtWz6xTq1fMy/wB4nZf3b6T6Q3dTLNoabpTFjqfgzKWpb7iVs4XlHHqHCUnCHBj7K56z/wBpXcXVLmutqxtZ6dOotXepjk9l+lxFyYtTBSlYWEJ5SQV5cQcHI8gDHVLaWQhp6vOfLNK0Sq6WX619PbVuTrggqSH1PL+nRGcQhBSUKJcJJLqdykhOU+1BP3Ua7hvWJrnRLg03oLTMBMZqDPe/MFQ63HebWsLcclsJIkNrTsJZeaWjH6CgjPU2EClBxHLrY5JjcFTqN3voqtelIdSuS40uVPQZikBsLHrJMlbiVIUpCUp2tpOVeB80lxWbfWoNEp1DfuCfCmtvNSZMaKtb8f00SNxaDfsa/itJSknbwVqwPHS2YJsswLqOXlxB7VajUHqiEUx+VEqlRaqrkWS4UtxHmktek20hIACUFkKxyCrdnPR7Te2MutNPXElKHFhK3GkhPvdGP4h8+MAj+Q5+elO+oaSYxdtwIUxtHbOiPIQph6U8036YCm92E+MbQDk5Gcn5B+fKx7pdNO0q4LGn2hfU62oE9x6NP+ndW368t6OoKaStpO5xxPJTjaeFfbPQKWBGmaB6xZWh29aMVS5alfFOorxekVNut/SyFlpDMqOj6dsNNISnKUBZwk7hncemPQdSu4J2WaBMo1FobKI2GqzHQqcfU4ASpp1bft25USAcHjBznpaISdTxruPuyYpNRkwVOXLqZXaoiQ6ULjNSPomUEkbtzLCUYT/ysjOOfnrn/ZCx/wDuz3/taR/8zqpVwJG1m/8Ac2HX+5inSgW9OtOrnuZtSlMepT4ZjxMoIUP4klSFekQfacbkKzsURx11puoGqFVZfk1K0W6JJWje024+ag6l0/8AGKLYQjcU8KwcLH6s+eu21jkeT85xQEU+c/hBSd3G0jSMSbX1uu2NHw86mDKbj5RMYP8AE9AISFDcn3bWV+0pT7FIWk9B9f8AxBdPCXmbUtK4Ko0XSlTrzX0zThCQptzLh3OJweCf4icYDh8dS29WtK5bmVU9C97YTiLO7/xDL6dXMaoFAolIjtqUpmU6XJIUocbllWxI+SF/6QHAKiBzWaS/iINamXfM0lqmpNGnPIiqnVBSXWnH0BshKVqSnDbJ/iYJRhxw43FWMdSf5tjnONp02+y66qyGPm7Rp1pNKo301QhqhIXOeSlttrh0ySkqGD5IUEKwDzlPVLecaLdVlSaFNnIacbUJtOEjzxkKaGecgqUAOOFJ65z4sOR3jKj4Z37RKpn0z88FIbqqX5LPsNOiKL0lOecemgKWMn4x0fW1ojrrfSVQqRpVVnYchBBRXFiAysHjO1W5z+oQD0K14YAnB9O8ttuQrkb/AB7e/lKXXXS/Wfsz0br+uduWpZ1Ln25EMtifBQ/PmSXULSEp+qWjDBTnPwobc/PUPT3UbQvXjTS3dbdaNeKxWJ1dYbefplUrjTKo75GHGC2gLdyk5HkHGOBnr6Dp6a6V1E4zPler6prGJbf8hBT8OPSbWdy9NSkX329TX6SmtLn0W/LvgstQo0VSlJ9MS5pSEoAShQ2gnk/J6o/xIe0ztxt20qzrPA19odcvioVFtxFEt+eZLcYK3qecUoMIQoZCQEoUcFZOcdNqdi/lG0X2DZmFrfvyvWDVz+XtobSVck5UHfvweCD/AC60/wBuPd3d1nyxV7Bu92kT3sNyGA2l2PNb2kFDzZGHEEKx4zgnIOOn2IGEadt5tDtX1309v61KvbFHW1Q7ucjIeFsy5B9OolvKt0V79KshKR6ZG/jgk8dM9yoWBqRpTUrPolv1Sn0qNKS42zVHkuOpddCvUZJABKUreOFFIBQU/OccV08A6JX/AORdUrburVPpmgNrXtUaMp1f07cZ/wCl59ZKGUEKW2cbiksqIIKVAjhQOOnfYPdHWtO/yyztXJMqvUSQ0HIlWWj1amwjCVZKgB9WlIWnkYfA8hw9OV9J3ix5dxHzb1XplcoMa8bMuKLXKDMG+PVITqXA4M8/p4JT4IACgRynIPVozIdlPCU1KSpjaCG2yQreD+rcDgpx8Y8j+fTsSpG1DE5S3XmVNNrgSJbjzigFst7mmwcj3k8JGFf1x4PUOpxnPqC6XEIThJSc+0AJHg/bg9Ep7GLsXByJXVFDzLi4ElYdzxjJCSfIGRzjnz1I01uCm1OA+qNPjJkx3Ch8IcCl55wpR/VhXOCrkgZ6MHeK2hizPjuD2Pk8f3CeuaKmz6ZLa1KWQTtQN3+4Ak9F8pmIOXfrRp9pu0Hb6vam0htXI/MJKUKz9th95/2dUmmvdXolqRMk0y07yjOrYe2pdKSj1idoBSlQCsFS9o45wT147bwda6tOYdC5oL7SHmZnqtupGwsqBS6D4V5OfHGPP9Okj3BaYRbSq0nWjSqW3BqAWlyZGYUMPblAFQT91HAKQOefnPXsgzLEyMiVlX7vLHhWGq5b/qLNJlRQn1YaCCmSCQCpvPkecp/UCPnjrIXcx3oQda7iim1beYNPpwJZXNb3HJI/uk/tyT/To0BY5k91oK4EDKrfFfoVhSU3BV1pqNZSG4tKSkN/SxipK1PFIA2le1KUA843HwRkAJEgKWEjB8DP/u6coEkM4uIW17UuBH3SOR1z3N4PqO4/5ZxnrSJgkqBQbhqi0O0iiTpAB4cZaXgEeDuAwP8Ab0QVtiNcFOkP37Ni02sNMrUmYJDalVBQT7UutpJIczj349w4Vz7ult6iNTHBimr0UO+Byr9uD0JVpr6dAbShht5Dil+uchakkJAQc8EApJHGcqPJGMbKFO0ZugvdrqJZVtK0orkOfWLQlvpfdozDRcVHWnOHWeCEq5OU/pVnB5wR6P6L3INUe3SwK3blSlzhSazTi/IqDS4776GpTaFrDS/dtSolOVeS2cZGD1zOo6fTZ4q99vznQptyvhmJOiaf2jWLj1vudlxqRLlRBEWtBypLaK7HUWgcc4Xn98qUOtl90NpW9A06m3NbrCqZV6Zb9YdiTaYpUd1lYp7xQoqTydq0oUM5AUkHpNThhvGMuNp4mfhd2Zrlc2t1l6h902p9w3Yzc6IU+nRKlcEx8sPGW0ouOoUrYSQfAyBn+nWofxUO128bo/E47f7mTZDjtpUNtapUl7/RsSZVdnyozQGdylYb3AJyEgDOAR05SuDiC2zCCnbroze9I/7Jsv8A1cq9svs0JV412PAqaxsQ7IFNDqwgHzht0ZPj3D56zT+GRpNfVO0k7313Ba09idJ0tqDUJt9nCpJVPWDsz59zeOPno9J4m6hzKnSawLvb/wCx8dYGWaDMVUVay0dDsRDRLqQ1EQFZTjOBv/39Qu+e06vD/A97P69EpkhTCXbkekTEtna19RJUUBSsf3i2cZ+U9CVIIhBgQY5vxQdFX2PxLu0Clt2+4KfU6FZlHXL2ktPusvsFTfPAUlCwSB8KB6YFt6Zxqf8A9lYVdiEy61DqL9WrUgFRS2+TTHt4BAGUbwnjnkfcdeUeXEw4zA/8M+J3DxLz7ytIrV7i7wC7StRQt+dUao+UU+e5Nw1JSgqUErSncn2jwTx0S6Hd/wB+IfSfwl633Qru2FqBdtsaivW+/wD2rpzUtDlIjxPVfLm0tqWUOqGFD3bTjnHW4Un0mZwN/hGte34rFk6OUbt7ujUvtYlw3dcbYh1x2qaeVVyKaTIfkmOlv0ilAcSTtWBvzgkc4ydKWt33WOx3J3R2fU/uObGoFlKdFQtTUKmbUuJaaS46tia3tDiA2sKJypQSCSOD0QUjeAR/6w8pus1hVq3nK3dFhNPU6pMJX/aKxpqapT3WknhR9L37cq5ylQHHX2ixrO1LtmIjSa9adW48Jxx76GI6Q6FurCilaCfaMYH6U/p6VZStghV2lTiDd82XSnJ9eq/1LMN9M6ZlmUyGI49Bpta2xjIPBTlQ9uPJB3dBjlBTV7ZFWjW0CxvKhUkSPqWn8KwslG1PplJKeEqIIUkgj5kNHhuzZ7EiPNwsUD4yRDva77VeZ+nrTc5uMcR26gtTobJBSMK/UkYOPJHQnfelnbfrbUEf2jthqyrvf3NrrTbLLIqAWtKi2p9KNi0nASUrwopPBGeWU36xpaLsrNZ1CZd70e32/wDtjbo1e0n0drkyiQEvOBizJLkiHR2FOK9X1qYUKkBPG4PIccCAlZ+UkQdJLsc1jtSLetpWEmQ04Xj9VTWir1lJYSHAFJyDlGxKRwFKPGeT061GCBgd4dDhhvOlxacaj25UJ9XhXvMoMB8uS5KkyGA6XEteoNodSrelRJQBtylQ+EpALX097jbMh2rs1PlQqRXoDaVuNqbcWuoN7f8A6yy2EqWUn+8kA7FZHKdpM1yFlBHMbkasSLXu8q36stDGnmm9z1xYWrZMkNppUdSknnJd/iHkAZDXnxnqjqmqvdHfLyGaOxb1sR8he2LEVUJATnn+I9tbz/JvHSAgH3oZwvME7ptap1+I1B1V1ZuKsJlLWymE/V1MNOkJJITHZ9NJO0Z/SfaM546mUS29NLToLy7YtGLGnhGUCIUMBZCd2wrxySBjJ45yT0wLjAMSXJG07i5X48EthhpbbwGFOAJCiDn2k/p/pg4x+3XFq46bGANYnR6f6qd/1Mtw7HePaU5PtztzgeVZPz174TwGTOjyqvNpqahBocoxHDlNTqSRCh7fkB54oQofbbnz89RNj/8A4TtX/wBvQ/8A4+vKwA3h+CT7P7CbTrlnXTplfdw1iyKB/aun1J5bsVhtb61wyoBalPrCSkN5J5KvbjjgkAevTU9y/dPoUizNSrXfkR5sqDWo0KS5GZ2BQHoqDo3EoKSTkBWSMcddO25a1Orj9ZxlpycrElqLS+3amJjWxe2qlSqNVuFpVDplNjOEIdlE+oHGiGwPVQpCVBaRwEc8E9LaR22O2lXbdtHXLVabRFV+G0pMOl1yNHW69sysMlTZddBJyMFONuMEkA8dytzKijB+O+3edijqbOnRiTsf1htZP4Vfbwj0KnqxoLcFepYmplKmaiV9wl4DKOUuONnYErKtm0JVgEjIHWjoNi9k1rwZ9GtLTu2ZTs5KkSv7OUb6iQ8FHJ3PtpySCQQS4MYBGMdXsEB1Hn32kC2XWr5uIGat3pos3VWoNQcbpqHX0vM0qsVhiGt5/gIO1v1X8g5A9yeFHJ+enPolYujsmgM1W3dO6UmbDJaktz0qlvx1q5V/FcKiUqHKVDgpx9sdKoRDZpb37/aOudhXqX37Pw7ykqlrU3QjUV+sQrfjs2/cLmWlsNj04kg5KkrO3JySSM/+4gFkzUWy6RQm6jV7miBlasYdlIZUeecAkeMeB1RRWlRbsQefh29/CJ6h7LdJG+Rx8e/8/WDcmqWHqfDmUa2a3GrsGQjZKivthxiaytBT6bjbidrzRGeCCnP7gYA4/bqjt+s6W72f6aWRYVxuOqcXUHKV6wkg8hDT7nqGJyeAAW/HKeqkKWgMpyJDZW9baXG4mH+8PXTvKfmroXdFKutLcd5bbTdfWt2OXMAn0lH+EoYwRszxz1lS79R/zV76er1Za0E4BdWTt+RwfA6tRQIrdziB9XqlqVBoxkuZ9PlLqE+D/PqvpVwSqDLQYso4bVkLQcH/AO8Oij1U4wY+e368bS1Huqi2fqHqXUrPp7s5C5lw0VhL0yOgEctbwpLRKsZc2q2gE4xnr0lqN6aB6XWFEsmndxq6rXqjLZW3fVRqUeRMRJU9uCX5MdHoGO2222kuuKQrKsoJ5HUfU0h1Jh12FWAk2VqFc2rmkUBN2TaSzIupS/obmW6hmlyEPJWhLofSCgpWXAVEDgkkgc4s9X4tdiaRw1RqnATULebci1CMFJkJS4y20C0oDOMlo4OQfCgRweuYvYGUMOSIYt3fcegtapd16bVduK3XWvqZMR1JcZnK2NKw/GBHqLId/wBMzteG3PvGQX5pXrpp9q9PbpMOKq37tSku/wBn5Tm5uWOSp6K4BsfbO7JUjCwP1oHVNbZGkzwyhjAiVR6O6Wa8lcZxSiW88BSR++cHnrqwKU9HdaYwtKirKvUUpSSfOCc/7PH7dETgykEOJXzrfiVIBqewp6OpxJc4JUoZyc4xnkdJ/VO+LF7XLycvKswKu7TqpTGYqnYTbj61SQ6VhBJwhKSHCBk/G0fPTkOZJcoQ6vSKXUj8TOvU6qyLZsrSxUWaw6qO4ivPqccC0kpKSy3gZBB43HpZ3drv3l6oNLRWrvl0GnOp/wBF6qKQwpP2x7XFj9hnp6qBzIbL3s2XaAkmz7Wpb659/amh59Q3rbpbaluODj/jHtpOfuEHqOKvo43UfXo1w15kBIU2ZTI2oX9i43hRHnkJB6LUTxJ8AcmWDmvWoVKitwLS1cjRY6ShCQJUgKTtztcy4jI25OAPG4/fqlqN7auXg4mlt6xtzpKk7WYTNQUlTxSSoIRlCU7s+Bnk+OesCqN8Qi7nbVFDc86smoLFRVMemtKUHEy1KLiD4I92SDxz9vnqtpdUqH1CC6UN5OSnkHP8+nAAjaCAe8Pm63F1BfX/AGyniFU1JTsrboy1JI+JGBkKOAPVGT43A/q6+26Fa9OXsrV5sKcIyWaKyqST849RWxH+wnoeNp4jvPlM+1I6/RhWpJmrKvYqoS1D7/8AFNhOf/OPU5p3URhj16Pb7VHbPPrmM1GH/pHef9iutxtvPD4SsrTk2oJ9W59QG5JLgZS22t+aSo+EjanZn9t3VC9VrEjqUhtirTVfBT6UZB//ANh6EiMAxvIMi5aKzKQ9EtuM020kpLUt5x9DqsjCiFEDjBxgAe48H4rKzd9QZK3IMyFB34x9DDab2n/zSf656zT6xinEB7mvW5ZzK4k666o6DxtTKcAOP2BA6vdCe7PU3QGpwZ9HiwK2zTnzKjQK+lbrcR0e5LyClaVZSsBW0naSORz15kDDEar4M2D2qdwGo2vNoavVu7/7IUWlPqgxKQzLKIlTclOTIzryHEBRUobWVlG4DKjjJ6373FVql1Wl3BZqAFyGrTqTylq5QlKokhJB/fA8Z65Lp4TYHG06IcWDM82uwm0NPrzr2mt16F3iq5qPbUGJGqSTTXIz9Hc3t7EOpUT7lbFHAyAMHJyD1ozvxQuv/iNaPRP7YVP8vTAZKKdBdWqJLnImSGkpdSPZuR6q/cTuSRj5x0VaFSymDY4IDCBOjmldVh/jl3zf1XrFcdZ/M6nKgwJThTBabcihKnUpV7cqT6IBT5CvsOk92PduNct7R/uvdnzLgkVCsWc/TXFTHFF1vL7rnpshX94EOnj7D9uqMftEa/3gxZmhtTsr8Fi/aMZ90j8w1PiVJmUEpVOU2mMywSU8e0KTgE/t9uh3vd0XuIfhCdsOjkOsV6K+qlVRtdKjNJd+rLjy3GQ8njB/iII+3qHHXtO/1MZ4ox+EfH4htqXleX4m3bFY8W4Hk022qjatQk2yY25P1CXENqeDg8ENhQI8YbOeiC3p9bvH/shODWpNXpEmhWxbVyx4yYbARKhuOR0OPJfWUjcN+4jJOMqxjPSyhGPlCDjMqvwx9Omap3ad4USoWlSosCZTKOxEdpjxeE1n1Jf8YqSoj1Vqb3KCeN3wPHQL2tWjHo3/AGPtrAzVbdk0iTDq13LnNzP4jzb7SkNFYSE8e0AbfOQfv0ByPyh7EbQx7ltALdrvZD2q0qkBExEU6d0yJMloEcLbXK9bfhR9hKSrgnOTjknqXWdDbVtj8Zq7O4eDTHWanWre1HnSnl4LchuNHYitLzk+A4pPxgcfGeiVsTxG/wCMydodpFr32Z/hla5U/R6/a6zeka+7JYoU62nnGnmFTIDEtxDbQyncpMlKFjBCtgznjpt6lfiLX9pzB7XmtW9I4V43HrVYsatSK5bBepFYiVByQphktqaOHG1+wrRx5WU/CeiwCciY6hgZsDQnvK0A1i0utu7e47RSq2JGuiO45Hr05apFPqKHV+msOyAS4yVlr9LuRg/qGemhUdN6La93qq1iUp+Za1eZiRS56jb8RTa3kblJdB3ltptkYAGDvA3dE6KREI2+3Ii4pNjXEzcKoF2wpFPb9KRJLymVOFkIaUtKiBztVgDcPHzjjoHnOVCSuExeLzbDVfK2qbFc9wn7QpSwOOThCjj7J+fPXGNTV7zpCwMDiTrdlXDaFTVKs+pR6ghhBaNDqbqyGUkJCgxIHvbGABjlA+EjoZ1D7ZdHdc9O7hY0jSnTy7EyG50ptKVpZjk4U6pyGFJacK9iwX0J/vAneeOrKLhaNDyexDT5kic7j9NdPO3m3kUnUak02hTpc2LEblyA3seKkuL9rhHIUUYJHgkA4PHWQLz7uqhGvupW/pFqHRJEOCv6eGLiYSuFPQEgYbmApU2rOUlLp2Eg4cAO0JdWQEGdDoqxe2XG2M7c/SPXtA7kKVqI6rT+97e/szedKbU7JpDoUlNQRnd9SyVZJGMApSSEj3JJBJ6c0xdVcqMqSKi9KjqwlLGUq+nCRyUEJzhROTuz4OMZ6UpznMHqaPBs0jcc/MQfrbEesJkP0eZ9XUWkFSoVOYVJU8nwdyUA+mQP8WAc4489Cr8F6PLVHrd0UemP/oMR+QqXMH840VLi0/8APKPj+fXvECjzHiAtDMdhz+Pv4naQp9z2q3VWqS6anNflqU1GakuIpUd9QbLqsJa9d5QCATyprjjqAm87op9v1Cpad0RiHPp88U8opcJMZ2QUuNpcd+tdLsgoSlxStwWjOxXA6ks6vJwn4/XH88/hOjV0IUZs/D6Z579th+M+zNrEi9J1cqNahmK9FSxHXJWZUtL+5e9xTq9ysFOwAbvIVwOpGar/AOPB/wDNPUKnxfNgkzoWIKsLso7dtoyabVrp0+RLh21ftZYh1JaiVQKk6gK+FJK0KwvGTgknz5656XaVWrffdrbOvN5XSqO/BlPLqsSQ0FRaoHWkssqW2CEBSVcFxSVHK0H79fddb0y20HR6frPzPoerau/FnEcve7WrBti5bNi6hWOxCh29VEVW3awESnA7PS3j00xoqAVKSk52KVgjn46W8C9rqvd4LtTSy7Kp6SyUSZsdihRVLPleXfUfKvGSE58dfKWGro8Vsd+w7nJ2/WfVKr3rrAGPU8D1/TvCVrS3X+6Hk1aru2tQUuqwmR6L1cmJPqBBJdkqCUkK+zZ+/RXF7WmaulprUXVC6rl9VneIbsxUSLk7wEBiOEJVgpHweD1K3VX3qNPkU53/AOXH4dx6xwqrqY58zDHy57fhOtwWh27aJw1MRoNsWu660gtty1MtPulSUcZUfVUd5VxhWc46uLXuZdv1iBqBZz/rRHwVNBvKGp0ZSjlog+MYO0ke1X8z1vQ1tTcbcEZA3Pc5J/Qj6Cb1Li1AjHbJ+gwP3z9THzSqhaOqtjoksxkTaXUmylTMlvCkkEghSf7q0nP7g9UEDSPt60ipy7nmWG0C27s+pfYcnPqWfGAAonP8uvqjTT1GLXGdve04iW3UZpBx79Yu9T9dtNZdZdpFvzZVOrVup9RibLbRHQwkHKmikgbkFPlJPnn46FqP3a3NLueBHiwfr4RiurXOZjvKaaWlIILpSMbFDwtKhjB4Iz0KEKDYhGM8frAtBYipwc4znt6iLCfrZ3gdxdpU6ian9remq6FUZDypdP8Aq50+RTkshKkvobWhsrWreA36aVZUFAnHQ5qn2iWRcNWjq1s0opzs+lpSIk+NFKG32x7eFDAcaBH+jXyMchJ69fYwIde02isYKRT6oaGUSU3+Qav2JBqFttNhMC6bThpZlUVsAD3sge5oADKDkeSlQPWatae0Wo2A0zcdvyo9UoVQBMKvQFb2Hx/hI8ocHBLasH7ZHPVVHULZxEvW1JyYqWk1W2ZnpTjswfa62SCPsfHTKsLVRmSx/Zm5VJfiOILZSpXtOR9sYz/TnqlhkQSf+QmjNBO4u4rBtduwXX/7RWu46h2VQJKvR3qSSUPMkAhL6QcZAGeeCCU9astysWHd2mJuy16mqq2ymR/29oVLLcWrU1LiFNpW43hQUdu0bx7SoAYTkdcrqV8PziVVHX5TL7Wer2nqFpJDhU2ql+HTUvCLJlI9N1xLTLewrQeULJaBx8HOCOpuvFSbplgUW+RFlxAW0Pl6MlwNlwNMEOjaQpK0q3He2QsDJG79JnXcArPNyQYb6T93UxFOpdtdzf1dTagq3sV5hKjLaQWgQZTKB/nLSUuA+s0N3gqQcE9aQptwyXVwqlZsuHWrfnxkPx6zDfDyHAokBtvYcKIAzn5HwCD1SGDDMNCQYRsVaJUGEsLko3ujCSCUhX3A+eqnUTTm09SKQ3R7vo7E9lD7cgtOhQIUhQUlSVJ5BBHn7Z61WIORHugsXETuuGhNZuqkO3Bp27GkSrhu38ynSaUpmLKRFcKWngVo/wBKpr3qGTyFZOTkHBup6r2h6i3RZtHky5aaPIktOKisrClMMqOXXONwASlKlKOB88AjqyshhOR1CFTF09LeC0uyJLilfKgeT/X7ddGa2zvO17Kvj1FYHTcSYiSo8sPvJ2oK3leGk+4n+QHn46nyaM/FbSbj9GmJPzPdCHD88NjKz/5vRQcZkq9Lzte4KM1T5H1dSq7RSlFcW2GCWv8AA5klT2BjapQSoeMqHQ5TbRr1xJP5JTHntvmQ22ShP/KUfaB/M9YpwN4Rli1b1MpiEN3HdkXcMAsQQZDoP749g/kV9dGrgsmkDfS7fXNcAP8AFqb5Cf8A0beP96j0U9I69TLjbQW6a99AnkJTAQGCc/ukbif5nobqlWVOWZEyQp5SiD6jyypR/wBvPWgQgJ8QL1uO3kOMUq76jTjIZcYcTBlrb3JcSEucA8bkpAJ84GOqD6+RNe+go0J2Q4kBKUtJKiP6DJ6zTjeM1EjEliwb6fUHq1SXYEYKBWt9TcdW0HnaHVJycZwP/wAPX7Gsm0lB8Vy+XGkISSh2GwJWxWxW1LmxWAStIAwVDaFnggJIk4O0YgBHO84Sbb0zix9y6hW5iwORHiNMJzjxuWtR/wDueqKe/p8SpuHZLzzhJAcqFVOE8fKGm0nB8AA9e3nl2hVpjX9dKfX1an6VW3CgVODMYSuqxkSX5JU6VAOfxFK3pHpkqO3Ccpz5HTwR+I13maR16q1e/YkOsSLkhuNH+01MUyzKb/0SnWko9M4UElJ+Dk9JdFc/GNFhU4mcNDNUrx0F1gGrukr4t2WmV6qabHUXYiW9+5LJQsq3tp8DeSRgHORnp73V+In3TXheL9fh16jU9yUv1VNQ6S0EBZOVKQk5wpSuSR+pXPk9edAxy08rECWNf7oO7a3rvlwbl7j6FAqMdfpPMNxgtTSto9h2sKTkDHg+eqWd3Q9ybHrOnuep7jrqcL2QjjAOR/8Ai/7+eh8NcbCZrkRXc33Gyaaqmr7kaWWlKypL8QhK1fc5Y56/h3JdxjLLVIm6nWhUWIp3MsPtNt+kfPtykc8Dr3hr6TC2YV/8NnuXcuyBfE6z7PrVWp6Qlireu0uUhIBASlYXvSMKV4/xHxnq0sbvxufTvUaravVPtLDVfraHGptegPOB18LA3klTah7sDOCM4AJ6Hwx2MPVmc9Je8ntX04sW9tNbesi5rQevtLaJ9ZKRLkNlCtzakKCgpOxZKgMeVE9E9F1N0Ql9lrHaj26dyNMo0yfUJ8iqy6+tcdU/61KkSEKQ43jJygjkgbc5z0LI2dxmaGxxGvq/bF13nL7fu3jS6FT6xZNmzrWlzrmk7WvQNHcSVK3hZCg42k7U44UcAnPH69dTep3fTqczRKVJi0uztOr4hyqw+fVjmRUJjDrayUjOCkOEJAztSRyR0sJjcRwtyYqqpFpV39qepN1acp+vpadZ6S87UWgUp+lpdtx9zxzjahCmEnJ8DGcHoCr+nECofiI/h/afzoTgkW/pvbD6QkDalSZZdUQccH+EetURmrPEa1haH3lR/wANmRVNCq0uPdKLXq82lmetLkSdLcuuSWVyGFJU05uZDjZJT+leOOCF3+Et3laralUB+66A+bAXS7n/ALN3Baz8V6bb78kx3JIcioKi5EkbGXSUbgjKDhSs7evBuYDpnzCPC2/xF7Nk6zVvTDuOXTHKcHkPUq/LfacjoprE1v1I6pTQG9r1WwCl0HBAOQoA4Z92WlT6CxGj12VT5dMZt2UmDVKclwxZq1nLO1SdyWlhTvswdq+Nvjb0FlWtMzUsw28Vd7RW9Lam7Q25v1IjhvEmM0tAWpTSXPJ/ZRGScnHn465UafMv6qNvzZD0J+nthyJUYIKH21knkOYAwU+UEYV9iDjriBTUxnTYh1Emal0LTjuCtqZoP3eWnTKs3WmSxTqnKgpTHkPqAShxC+fp5iU7gnHtVkHnGw+Tfex+Gtq32S1ZquQmDWrAme6m3LT0LP0jaslDEtBG5l4J++UKwSk+QL7D49Osdo77KtHTdT4bHniLHTHXOvaeV+mRp1DFfpMV7c1AXNVDfgLPAehyUpKo7oPOAC2sZC0Kz1vK3tV65XJ6oiozAjPpUpEiqtqqiE+mWwT/AMVHDhKwdvor8E+OudZfoXGMtg/lOt1HR67NWcLn65Pp2Hr+krKnd983dbcWTcDrkKQZgbdp1xyvSjIhoklKymI2ltrctpO9A9M43p8+euVavG1aJSfpm57sWLUUmKpCVphwUfqSNhOEgkL5O3yB1FYzOxU7ncfLcfQd4Vda1oHGy8knvsfqe34QLg6i6f2zNjWdSKhSGJFKaU1TSpYkKQy0y0yra8eBlG0HAyoZwOD0YVKy9Sr/AJUWn0qjN11lpuNKmJEpMhmPFwHC4FZSnKQEEJGRk4wfnRSxbLe9yfrMPVU1r5T2O/fgD6c/lLVcO05Vm2/SHKf6M2CHXKopThfVLWp4qRhIyEgN7UnOOc9fv0enP/gRX/of/wCXptN/gDG3bn5CTdT0z9UdSk9+PiSe/wAI59SLLrbNGapVxUypUlUtn14qnWXIy8AkBSCQPbkEcZ4yOgi067VG3g7OhhmXEX6b0dRVsXx7hkgEoUOM/ucfHX3+A2w4n5Zuu55E0bX2KV3V9uMrTyXMlKrcBKZMWazLLMtoJ49RteQA80doKvnCVeFdZvn/AIkFhdrFiy9PNerZrCrwtJI+v+m9FMerJWAyzJYUskq9b0gVpCDsWFgnGCflPtLo9dqkbEHOZ9l9nX+JSV5z+nf38Ys9T/xzJqNFzqVpDZdCYekVNdOZpVYDkmVGdKPWW47uUlBRgApKUEEnHGD0q+4nv+78dU9HbCqlBkXfQZl41F+A8lgmPEdWj0yyhjahtIS4l0rO8EgJ8kZPUiUJSR2+fJwJ0Apbk5gn3CaG9wWp18aP2zqZc9PpYr9IkmRPoiyUmXGcdMl0pSlA9ZTaW9vOMgkEc9by0KvOTpBXHdE6zU6hUrelRWfQueYtoKamJZwtRUCM+ocKWEjycjPu6WlyvhU4xnPzzC6isoPN6/pHrYPck7pPV5tRFvVqp0V4IdnJgQ3C01uX6aZKXCnZgHAXg8gg4yOWNrVe18V/T1tVjsUqhXBKC1t025nypaF7CEEtMFSlg/baR7kq8jrrdNY5q0DtON1GkvkQMsXSutagoYmX8igu3MqMVvrU2D9OFYISlhWXsJKiB6gTgHyeB04Le0ktOnRCu5azJUgYLjEQCLHdODgHb79gyePU+3HVNVIG7xD2ZOO0gX7e9n6eUst6d2yh2Q24lbwpiEoXt3AKKllJUvg5x+o7fPSd1p7mtLWmIiq41DpioTSlvXfU64luLvLqEusbSSpSlIRu3LwE7QPJI6DqrK9BB+nzj+krssswnz+kVdT7lbfv76iLovojVtQt5U2Ks1HRS6QBxhX5g+E7hnIPpId48HrO94Xxcuid0VWyJmjdg0WFcYbqFRoVBjOuQpoWFJBUt071LGFArSlAynIA6m6GoGzcyvrXZKCpOxgfqV2q21qRbf8AbLRGSiWHmS+9an1CXahESkAqUhKeXED/AM8DyD56y1XLbqNq1BUSoJUhpKjtWB4/r989d5G1DecVdtpcWxqTKpzwp1Rlq2EANuBR8fv/ALunt2v1u5qxqvSINiamQ7VqMt3Z+dVSSWorORz6h5CkEDGwghWcY6GxARvDUlDN30bUvTyk0qixdOtTLOevSHOPrNwWVuUyoNhKvcfW3MMqWp0o9LedwR4RweiGTUr71Ms+XY0qGwmVU3ZDVNoqGfQRE3JWkMJ9QgkhQIQePbtHOM9cdk8FtPaVhhYuRzPnVuw64/ppQPo6RFjVOnMqdcj1ErZcjqZjlJRkYKVBUZQyCD/7yXtfe1mok6FO0PlrxW2lTp9LkoU/BeX6Z3KU2Blp87Dh1vaFkZUDkjrUbBxMPM7aj0DUaiXC1LvfUmHbVRecUtiVKccqM1RSpIK2Y4AypJPI5HJ4Iz0xLg15l3FAEaU89IbKSn6RSCyxgeFupzudUcZ2qIQM42Hz0tmNK78mUJ5zp7Snpt53TAqbdbhV4/UDCW1KA9Mp42p9MAJSnzgADjqvr/1sedWe4GRbrDrNPoEqkzKhEJS+3GU0pt9bi9uHcJUgoSQVEgDgJz1vR3MX0GD1dQ0agJlbu/0Os/Tq0tM5ullK+kVV7fM2qSp84BSVlxRQp0q2pSShY8DPt28kHpDfmtjUVJVVa27V3kjAbphLMcK/d5Q3K/5qB+x67anInHIAOJPot/3XU3nKVZ1P+kQoALZo7akkD7qdJKsfclQHUmHRILDinK3cyFO5JVFph+pdJ/deQ2D/AM4n9ui4mYkhNwU2mIWqiWo02psZ+oqX+cuH/mkBA/8ANPUOq3dXasofnFTkyUj9LTqz6aP5IGEj+g6wT2J9sSQ0w5PW+lKkAKbDiEuIUfByF8HznGDnHQ9Or0eI4mHDBeV+kFJzk/8Av6JeTNIGBgy3jUC9ZEREiRSG6ZHX7jIq6xGSRn4CsE/0B66yaDbdEZdgXXXHahKkFpxJp7DiPp043DC3NqTvCk5JQr2/pwTnosjgTAJwguWr9QYMO2qZDAaWtM2vPOySrakqACQkIBUUhI9hG5SckeerR6Fq9MpYbdqjtJgBIVtfdbpjIH7pGzP9AT0J25h4xKuiM0C0qozWKpecCc6haVlhmCqehzaoK2qLu1CgcYIOQQSOrC+NTLKuKoyX2LK2R5Djbv0LDiIcVK22UMhaW20qKSUISFALwTknkkkSDnIhhsDGIMquqnNb2abZFBjEkne6yuSr+eXFKH+7rhP1EvhLXp0yvqicEBNPZbjYx/yEDrdO0wGSNImNU781QoNPaqU2rzU1BDrUH690hSG1JcOVZ4BSDnbzwcDx0Xd5dGrFCuO3rTuKmGlzo1PkyHoAdLiWC/PkvBIUckjapJBPOCM89K1DVp7wynm1DiJOL68RYacUraScfGRn79MPQOn0utan0x6tHdTqWV1aXuPAYjJLygf5lCU/zV0bDAzPSFWr0k3JWZdwVR4mTUH3JTrnIypaio/z5PUJVUmgZacQpA+EHxx8/PWYxBnFE9Tq0NKbyorAyrgnrk/VZxmPSDJSgOHKQCcD+vW6Z6WkG5kFsfUR2JGDhRUnd9v+jr8VUJkWWXIE56Pz7lsrLe3+RSQf26DGDCHEtHr0uItiFKrCagSQA1PQiSB/56TjqPWJ9nraRT6vY1NdcIy49SVrjKSf8O33IJ/5vk/t17E9mTrTumoWXJRVdLdYq7a8hpX8OO+taWT+3qNEpP8AzkAdNe3O+ruutGgTIl6UOBedBlNlmVKjYwpoggpU6xwOCR70joSqtzNyRxLlzuN7Q9bu2Adpzjzul1Ln1JVQlepFD6JLq21NOH6kHBUptZSCvBwlI8Dp3iyZl+d/uhmtGmr0NGn2mNDYiuVyS+y45IbjQn2WkIWklR97jKike0kE/A6UykbGORxxGN27stj8P+0YqkoUt3T+kuu5/uqkSJkk/wC0npC/gb2PA/yEaq140/azU9XK88ENj24i0ktZ+2Nz6v8Ab1KN2IlfaKDvg0zpdJvrupvj6WRGnaf6CW47TZTS9qoswTgtpxPwQURyk5Bylah89cO2vvsqvZtqtUOybutluyLEkUumTXwy6tX5UzU4TclL0ZSvdsSXVBbKiTlBW3yMGik6hpibFx5xNyzbDZvOtw7TvOrz69EumS1UqNXKApLkepw48BQQSsnJKUutjeeXEpKvv0J0+0GrDp7FmMW+3TWYscenDbUUoaSv+KkADk8uEj7ZxkY45nXJpORwZX0rZGDyJzqEul3BRX7UrjDVQLiUtvwi1629KyQCoA+0gjk54O0/I6o4d0fTSJGjOtixVo02nPtUGrTRvNZTtC1Q5C9pxLabQ4ptRyHUFR5WhQWron0vpPBjOpTKahyN5gXUntstvtj7mazR7o7T6LfFGjRo1UTVYUxQ+sYdW4A5GiKCWEPNqbUl5hRA3AensyAp3W9UtD+42zjI0auFqEqEdj8ansiLJpzm0AtyIpCSg+wA7gPACVHoer6fBIHEup62xtNhOf0ivufR7V6h1Jia9IgojIcBmzIZKmXG/TcCkAue5s7/AE/cog4CgCesd93+pMWu3y1YsGjO0g2u2tmVLTIU59c/jiQBkoSnYE4CQPGTnOep+krCvgD1/X+I/r7/ABqs5zx+n5bxcU6/rlFuPQJrS3AXkvKLgQpCVpStKVJOM45KgPB+RkZ6t9J9d9TtPnUU2FcS4c11rCnd+9lTIUD6YQMpWAcHB+2OrWrVgROKM14ZY8NHdd6XesM6X6s6jfSwZkpDwrLaVPFoJcS8oLSkZCSUgbUpzyodNn+znaH/APZUU/8A9kzv/h6lXpG30YA+M6SfayoirbnI+Ubdn6ja/wDcjfUbUu+7VhUeJEDsdEqXX5NUnykbzuS4nd6SDuHyCU44wOOjS4LdgRZpuGMy2mQWwh91KcKWgeMnzx+//u6+w6dSE3nwPWMr2eWWOnuoFdtGrMppU6Mht2Q2Xfq070Y5SrdjwlSFFKvgpOedo6qPxSuwfTnux7aFau6YPRafclvA/R05LCGdv6vUilYOVblIwnIJ3bTkjjqTrk/5CX/ZNwU4b5ROae/h76jdwHZtB00o2hCrcnmfTqow6yyCyhxgutOD11hIO/1NysqJASQfA61ufw5rgua2KZT9YbmoVMh0asitNq+oKPSW2hIGVhO3b7QcBYzjyOvll6J7SNW+M7/OfU2faCJ/4++PyhxZfbF2r0yn06PUKnWtQZFLXIMSRBSXm46nlEqSlxtGEeAkkuDIHu8novbqFrUhKqRYujlutTKaFMLjT3vzCa0soJDe1sENqUAoEKcA5A+eupR0iJjAnKv6prASxlnTYestxQWkVioPsx2kDEZcox2WiUp9v08fkhOMALeIxnznqXS7Nsi14jjlfuRKnXmwZDcNpMFDufOUtAKVnB4UtR6s0hBvJNRaDeoPdTodoBRVNLqNGt5lP6jJ2xk/0bA3rP8Azefv0oZPdVrBrlKWnQvSKtVtj0luortyKNFpvpgZUpAX/GdTjk+mk9C753bYQlUnZZQ2lovqp3N2VWq3f/cPV4VLiD0hAsmEaVCdcIJADrgL7wHGSUoBzjnnoVtftC7dtMKS4WbJFZrcRtUxup3IozHW1IXvKkBfsbJUCcISnPn55i6nVYQBxv7zOn0LrSjY5yBHYqqSGJhlL2OJKVpUvgn9YxgHOPnwPA6xb+JbWmaTrpaDf1LEb82o7jDS5jqWGVLaeUoNl1ZCErKXeEk5OOqOiZfFAX0ierRzWS3r+0WWl/cBWLGhlq1ZaY31DwdXNjJCZIGMbPUwSBx8fJ+emLcNuaX94i5UJNoNW9dbqdzdTjhTsSoKOOJASnDSyf8AjQME/qHz10yNB1CcvYzJus2iN96JXU/bt20ZxgtH3NOjII+FJI4Uk/CgSD1O0B10qGjN6wbk/LqfUmY7iVIaqkdL7R58KbUCD/7vI6d94bRg865npjprrLoV3p12FVbM06oVBuadGAq8OVUBEp9RcA9riWm0Yyo8KKQlOSCrbjd02dUNU9Fpejj9i6i2xXqHfdCjx6dEpLcZ2QUqbxhxlaR6SmilSlHK0gkggZ5MtlauCGgoxRsiTrW0+1Dva2KFTqhVDMZqM4tuVjBfcbSv1k71pWUlJ2uZUleDz5J8sPTq4P8Ag82E1ZUC436lUghMFMiG0puLKW2SCFDOUqCUqBUeeucD4eWPaXKNR2Mo63Kk3ZcprVbjpmVJLSg2HFApitLVkpSTwgEjkckkdc2aHvbUp1pMhwhXsSySE4APtQPAHHPnnOR1z2Y2PLlUKJdWa9bprtAnR6lFq6a3Tn5aYZQ56KUkusI9RSUKwC6jAOCSf8WD0Vad27eVs0KhUd2jrjyqhVHpbkmNDLn5a36KE+mkn2AqKFpA5255Tk4F/TVadz74kt9mrYTOX4jWrugUqhVXQWydTmq3e6mG48iL9DEdYpDaXd/pOOhIRHXlzAaYCnuQdoBPWDZH9mLRqL1Olw5FWnRVqQ61MbVGjNrBwpOzhxRBGPds/l116chcGc6wbkjicqved316G3TBPSxDS8lZhRGw0yUgcp2JwDnjk5PUiFcNSgMJ9BwpTtyUpyAefseB03RmKzOy739VsPLbKVfKM7gPv1b063LzqMX8ymxGKVCXyJ9Uc9BtQ/1d3uX/AM1J60ALA2nzIk2TSRmZJn1x5HPpMD6WMePG5QLiv6JT56/qTet1VUNxbGoqae46nP0tGiKMkZHhTvudz8fqHPWkesLG0o3alNXKcekOred37VrcUSokecqPJP8APqexOE5WJRO8jJLSRlR+58dewDPcQqotXt+t2m1Yl1KRS223PVjVyC2UqQo+EyNo3ONg+FD3J+yhx1S3Valet6oCHXI53qQHGpSXg8iSg8Bxt0ZDiD/iz584OegACtDNjMoUnYSo+lbCeQeDxuPA+xB6iKjOMcbknP8AuHRwRP6V9MiCyiOytqS2XA46lwkOpJBT7PAUnkZHkHkE89RlSMulRdKifJH79exChz2yMFetdJdbASptLy0nkgENqH/SfPRn+IAXH9f5CHyFFmnRUgjxylSif9/Un/5/pHH/AMcRSokcJW2vGOfPRdazTNo6J3ZeKCC9W3mLdhq8kpJ+okkftsbbT/8AnOqDFRft1J4rKkpHB87vHXT6tx9QCynI85+P/pnosYgncTqHShKVtLIIHj46juPAJSQrIz+lX/089ZPE4E+majDZKilpSSrj+Gon5x1MarlPdQlH5kUKxx6jZA8/t1hB5mhpLpU2Q3VI5YU0+neAnY5lQODjjrk7K+njfxmXG1kZG7ceRxznoYROJGhETJCZU99SI6D/ABpIVn0k/sn7k/HXzS7uks3CiHYH5sZSyUNfRqWqW4fsA37iP2x1umZnEL5DsD6IM9wkKhxHkpO1ULamtnP+NpkFtR//AC4Sf36ptE9ULr0tr1RuDTC96lAhMPoCYkhQSy+2te3e+wCUFKRjIHyoc9AQCCO0LODNZ3p+KrqGnSuTaqdCaU3XEusRzJhBX0iY8bPpoVDAKg0sOuY2K2+4YUMY6aX4TlIlaPdnD1RvWTToEm6a1dt2obYkIShtmSmOpAKAo7MIS6dh9yUoO4DB6ktrCrqHMrrfsYne+er0W4NMu+y56HOiTYtUtOxbch1GC8l9mSl5av8ARrTkH3OkcHHQB+KvoQxfF8dxdZtmmL/MLVe0toUR1gfxQspeQtKSPBw618/3Un7dBXsRHtgrP38Jfuuma3UisdgV+1REetNPVGdYdckrUlUN1h8h6OhxOFISpOVBKCDkOgcLGNr3Fd7d72LQtXmoVNp6KwVRJkGnTDI9B9klG0kjKVbEJJSoBQKuQfJH7RQGsn6wOlOHA9YDUuPPovoVqqfTGcyF732QUof96sD0uSMoCQUk8EEj46tNQ7TtjVCy5dBnoVHTNQ29HnxTsehOpUHGX21YwFtrAWCfkEHgnrgglW1CdUgHaL+/NOKv3RaQSW6XRoEXUmiPSkPSKc2mLIRUorDSgwwf0/TT2QlxCSSkrcbSUnYo9eeVuao2Nq7Bp13sSjbFysOKixLwoKVQ5sFbaipxqRGSCQRg7kYcb5JKUDnruWAWoCO8hoHgsQeB+kN9Ru+K7+3ux2IHcJQadXotbbfbpt02klpbMzakYU/FJ2I/UCFNqUg7Ve0EY6wdcVWTclTVfMmTKU7Od/izVLPAXnGR4xu28jHA8cDqRaihyY26wEDB2lEajcCapLjSmIyUxlIcQWFoaUtBBHqIJxyFAngc8jqRUI70qNQXX6pHTUHXDKQuKSn1U5UhSVEjaSpKQr+oBOem4APv0iOZa0NtwymkUJY+saw2pSXNvkK2nH+PPGM4IIx56v8A6HVf/v8Al/8Am9BkDmLs0E+cTdWi2oz2lt/zLQK226NUXDtS7HXHQxIDSdgSo5CvU4SVeCoozjB61bpLZVA1qsKBece8mBCqbS17Gfa2wUqwuO+7glp4J92wgEjOM4PXa8bwkwO8+drqHUPnOMe/3El3P2p1OzEM2vadqyVUypwimHMokZct+PKU4FF51xWQmP6fjOCS5kH24JxpnZeoelFflMWtWhIkyov1yaBcz3rFlLa9pWGmkKIWlSkpQn1EkhQTgkbuontZyVbjtOulNNaB0J1HOeNt/wA9u57xiUuXrBfsqei55VxUiGpr02H4YjwUOk8qCUYW8gp+FKUD8467W7oMyupxbiryac7LjlTilPtuT3nGjgYMiSVeRkEpQk4OBjrwTMzxMGT12XptR9huacqepve40moSi622VEfpSSG0AFIwnAxg4A56qdRO4mwdOIDdRuGqxYUdretUyfIbjstn7kqwVk/slXRasbJzA5+9+EQt2fiEyb4bfa0KsSuXgiOslVUgp+gpLRzxvnP4Tj/k4/boVvRnuruligTtTL9doFOu1IVBpOmzaVrdQpWB61Vf9qfvhCFHHI8jpDOFbSNzGrXkan4EKrW7ZNKNEu5G3pFNhQZ8KS2ZZrNYR+aVWSttOVIckv7ghJV8NoQcY56aViUF2ytcrg1Cti1nzDqKEKTVJqlOrayrcttLiz7U5HCQcDA4461awPM5yf7nntLeVOJxsOp2padyXDp/S9SotQnPPLny6RGaVmFvwoZWQByFgnAOOPv0AXbcMlD76/XaEUtrblPqGwJOwhPvOAOfIPUnVkgjO2c8S3oFBUhd8Y/WC156w0iw6fb6/wAnqUmZVEJRHTFYKkIylIUpx7O1tPHkgnjgc9Y2/Hhuu6D2/wBjx6UthdEq1bkpnqcjgvFxplKmU7yklKCFOKwkjcU8g4HXujDIyE8bgSnqtLawOcgn9phvtKqfcLc1wJtvTW1KtcdNjrSiS2xEkSGoIXnBU62hXp52nAPBwePJ61laGrFwWyh634FdVFRIKC6mKvb6uAdvuHPhR/29dyt1sJQHcTiXIVw3rHpZ116S31pcq0debkcqcFJUiFHZj75lI5yVoePG1Wc7DkHHx56zPr9211rSlSbws6Ymv2vNyGanHbI9Inktuo5KFjg4P8wT0aeU4gK2+e0FNMdSL70yqsWt0GXMSz6oW0pkKDjSs4Cm1ffPGRwTweevQ/stTqr3gomXXVr2gzWqYz67lcqTr7qoGBygITwFEJUQ37FcE8pBIy4DmOGx1TZ8OuUDT2jRbKseoLbDbIVIqOVOPynsjDhVg/3eOPG48DHUOPOXVpDwjPL3NLIdlH3LcUDnGPk58n4P79fPdXbrbA4E6XTVBF37ybQrUUK4lmhxiuUUKwhx0J9XjKiSeCQEnk8/v0RWgk1f8sdtF5iSxWKA8p2XFqAS42446tptaQE8AJTu+d3t2pOSoe6Wo2NqPviFfYFXSIt+5fvr017N6ezpLprBYuvUSBERCbosqeWaRb6VFKUCY+MbPechlvLq1KOduc9Yq1u/FE7uKd2wTpetmurDVMZkKZqUKy6WKXXJzr68opzctOUMRAklXqpAd2J271EgddfGjfEgzq2ET3fdZOq+nn4X2jPcM8pm0Z1VumRKatqhoDCaW2psOR/44/iurUnYtanFZ3DwD0v7E1kmX5b8a6K++y/PqIMmQ9GeU4la1ElStygCSSSTn5J8+eqqPMPfxktwAEKKPMqVVmNR4CXCt9QQhppJW4s/YJHJP7AZ6MnbIatpQOoVfTTnTj/tW0PWnH5wpsYS18f6RQP7dP42iBJce8IFHwLItuNAU3yKhNxJlH+SiNiD/wAlOf36tWbYuqqJTct51VMBt4f/ALQrryg66D/hbOXXP2wnH79CTjibidFVaxKPlNLoT1dfB/8ArNVUWI37kMIO5X/OWP3HVLX7xuyej6NVWVGijCkQqakRGWyD7SEIAGePJyevAes8IRN1Gg36zGiXrWoEWvPspcauNo5bfJyAzNGPa6Noy6AcZG/d+oUlx27XbbqblKrVNcjyWuVNLAG4H9KgfCkqHhQJBHg9aNtp4iQVOS0YbcUMnkYzyD0QWjfSqfCXbNYoztSooXl2BISpotLI5cjuZJQrx7gNqsYUDjrDvN2xvO90WguNSP7UWzNNUom4IMsN7HYaj4RIbydij8KGUK/un46GHQoNA7fB5B8HrQcieG0hunI9u4j9uOob6WvWyTjB5UnPg/B69NjO7SilzWGISonDLmQn98DOf69FH4idLVF18W7EeACqXFJxn4Kx/wC7qT/9n6Sgj/VM/Mp3cvgKKvBV0c62SGrWtqztMA0lD0CmmqTWxnIkzCHMEfcMhkdVHciTiLZ3a6o4ylWM5PBPUdyV6aHGnELQsqRsdbVwMHKgU4wdw4+MfHXmBI2mqQDvJEapqcAZaUF84ARyc/t19Py8A7ADxyr7dexNlXKmhpsrUsccYPUO43a5bS0InwgguoC04dSQoEZ+D+3WwTxmCtyawRbPpT1cqjqkNw0FxfpnKyP2HnOcdFen2qVF1QkTk2Xf0VykU9tn6usVp76BllbiMlG1ZKlqCgpO1CVKIAVgBQ6AlQcd4QrYjV2hO5c2kdvQx6Emo3c+3/xcYqp9PbPySSC+4M/OGs9VlT1wuSRDdpFGEeh0579VNt5oQ0KH+utP8Rw/HvUrrwXPMwkCDy6nEkANR3FNgqAws+0ZOMk/9PXxT7gqVGqok0epqblNLLaX4jn6snBxjhYP9QR9+tPxnuYyaZXL/p1vtSb3plLo8FIPpGsqXEW4Pn04uFKOf9VsA9Etqd1+svb81/8AqpEpy6DVgS0pL6pUCWCkhfp5SkNOlK1JXhKXAFEK46SVB2jASI8bGvXSDut7dq/oVYFPoloSLoqtKqdxpXEK31CFIQ62oBBR6iE+ntSR+n+8nnpoXy8NRNTtWryFNeNI1A7iLEo0GQ8ytCJUWJGjrUUbgApIUy5ynIyDz1MyaTvKq3yMTyY0/wBQbt0f1ktbWnTuo+nVbYmu1aG6ccqXXFAg/YKbQpJ/Ynr3Ft2sf2stLVmRaz63KOa/Tbjgo+nCUhmfDQ+vLoHvwTgAkqQG8Hgp6LqVzWflPUsA4+cCqjcUT6xunsS2ZDoaceQlopDoQnG9QSf7o3DKh4yCfPUqz58OXBimPWCFKCm2oynxsUlKlEKRwASd4SfI9o8dfNZAE7YQyHNlQ7K1WXPnJZRT7rjpp9QZlLLDSZkNX1sN3eCkoUUIksheeCtGeB1hP8QftLh6Ld7d6ap0JVPt+29S6PEvJulSt6SxMWpaZ7LC0JKVLQ+j1NgIKg7lOcddnpDqoGO0hs8t+/cTzCvzW26NRr6VPuB+FEWytSFGE0oNvlKlYUUKzlR+/k9SpV609UiPQ6/EcjKebLSpEdJR6mAdqkpxxkn5HPz021SSIoNkbSZMt2NTY/5zTK7DMbaAia/HP8WOrPDg8D7A8eDnqPaU+lXBFchRqgzLcjL9ZLQa2NpA+AFAknjOPBAP36nySpOOJ4HBwZe0SsRvrFzVIZA9YMlTqMt4SODs+CD9yeiH+0FO/wC/qT/6seh0zzBu03JX6JKUkVyJNZ5isupccqYffUtBzkMbR7UnZuXjBUQFDIPTA/Dj11ptk33M0G1Rq6mqLeL6lt1YJSlUGojIQ8kY2gr8ePPA/V11tIesifIeMen6xR2P7z0XsyoqNNESdRZyaoZJbeLKP4LKtoUAnPu9NQO5sqH6COrOfNobzSF155ttuM4HkqQ56a0LBzncPjI+eD1KcBd53f8Al5YMXTrzbltRnJ7b0aPFaBH5ktfpMtNjkpUtxQRzgZIyfPnpCXX+JRZNVqci29J/zq/aqDtVT7Li/VNsfYLlFKWUJH3x/U9CSWGScCEqE/di8v7Uju4r8GnXJeFXpem9LrxxC/J0fn1XlJ37D/nBIjMkqOOV+fA6KNfeyzT/AEYs6malN1d+8bideSiXWL+WKo81uGdzDBIYQQQrkoUM4x0rJsIVNh+f9frHFVpBZtzHDqbQoOp+jdPsq3bWbnSIbTT0JKWUENuBIBWNqQASnOTgeevjUtmjosSlVrVm6H6exbwadUxAT9U62pIxtQlJ2j4zzj/Z15AAMIN4t8scsdpKuy6/yEUSqUaz4lQZmvAO1KpEFbEc4PqJ52JJJHJ/n/IK1s1CsO2e4uyKTXNSak5OkN7YVq0Zze1JC18PPJyG0p+N2fGemrztMwTztKCi6ty/+GNcNlu2dRaTTmGHYzksD1pcx/0Mp9/BQgADAwfCRz8L7XSHCunUSnTpDLb8am7y0iMsuIS6HUEOKQFbd3CxkjjHHUfXWJQA1h23/MH95f8AZ6PaWWob7fkR+04NvRLgptP3vOZhhxhLklWST6m0bRk45QOCT1mr8bOoXPXOz230P3XPfp9NuhlaYAkn6cepGeTvLY9pOQnCjkjJAwDzzfsvrLuovVceQZAPqeTOx9pdHV09bvnzkgkeg4ExR2baudxenFCrVE0j1cqNoUitqSzNm0j2SntucoQtKCtJw4obgpP6sZx0c2ZWplBpLNLud+c5PeWRH9VXryMk8N7WwScAcZ5znjA6+r6fpq62a1R5m5+OOJ81fYzgIeBHxZGlepVVoipjspugtOtYRUKgvatrKSoLCPPITnnHRZ260Ky9AqTWqdNvO6dUqjW0uMyost5SqXsSoYAbJKdwKzhwqKgM46rNOrczmHqQAUWXMPtJ1Q7sa/b+lWkblHtWhUh6RUZiVu8U6GdwdfGMbzhQOxPKlYAPz16BWHRbA0FsCjaJ6JWs3R6KiLy5HZ5mO8b5DzoJJccSpAO7j2kJ9oA6h66xVBI+Uv6LWyLW3qT+M6PlYcQlLralyMncnJ2p8HHGc8H4PycdTaa43DaKW9yVNJCS8wpXswD85PxngnP7dfPETtDaMR6mVOk3FSLLp1yMVWsU+qK9dtqMpRLL8VOC/wAY2JC1EJJG9SAM4yOsp93v4hdwU+9aB2K9mNReerlZrDNs1bUK3G2w8xKd4XFg7iEeuEIO90na2EhKcYB67VFYqXec53Nj7TJ2klJqFX0b0t1dqFYlx2G9bKlb0ygSXA8lgR6fIMdyRgbnZPqNuLLpUfcslIGMdO3v40rdh/hn6/1Co0xTaqXqNQauxHWB7WUuNMDOeSClz+RIV1uQzb++Z7ToIAl3+JDp3U9afwq9IKbbtpv1iZMvZpAptPaVIeUhUAuEIQgEkhLSv0jxk5wOsewbGahyF1/Wy6GqRMdaS9+SQ2G01J9CUpSnEdIS2wCkJ5XhRAKtiuSa+nOKx6/3I7vvEe+BLODqlKpkVcLT2mIt2E6nY4/FdK5shP2clEBWD/hQEJ/bq5oFiuRIzNUvqpfkUN7LqPrGVKlSR9244wo5+FLKU/v0/gRAMumNQKZQwY+ndGTGUhRKKxPSl2YR/q8em1/zASP8XVY5VptQlqqM6c4/IdVlcl5ZW44f3J5PXgPWFJcPKxuJIT4weB/Pr4XHEl5RShSUgfpJOP8A6eetnp9iG4wNyVeABjdx0TW7fcP8rYtG+oq6lRkEiOphQEqmknlTCjxtz5aV7Ff6p93Qmen5cdmSaMwzU4U5ipUico/TViH/AKNzHlCknlt0fLaufkZHPVIll2MlLi14xx7fjrQQRmZxtJVCu6uWpUkVSgTyh9IKFoKQtuQhXltaDkLQflKhg9Wb1ItnUdkybBZEKspBU9axWVB4/Koilcq+f4KiVjHtKxwMO28IQGStsSHm6g/IbCG3NgjpSVeqAdiVBfhG7hWPdjOOequTMSn/AEy1fzUfno8T2Yye0WbPOudIaVHeTGkQJSg6Tht0odjgpHyVJ9VJORjCuDnjpl/iSOUula2tSKzODDLlMjBJBBUpSnXGxjOEgAkFRJHGf3IiOR1P0lGP9US+mNtR771HpNmIfSpqXLQ28+2fYGk+5xWT4AbSo/0PVDq7ev8AlC1Hrd7IVsbqE1xxlA5CGQdrYH8m0pH9Oqv+URBafMW236bXuVnGVKwMfJ6jtVJC1FK17kjnGeixBzPmJUZ1IqzNWpM1+O/GWlxqQwspW2pKgUqSRyCDg5HyOv0zwculYTySVE4yT+/XsT2TxJzVk3ZUYn5pJoj8OEf/AMdqCxHYP8lrwFf83PXWh6UWfcTVbVLvFL71KgCWhmnNlDLzhcShLRdXgnIKzlKD+j9+hJ2mgZOMzPmt5pV+3tN0ltejUy3qPT3mJM2t1ZwOyvSKkJK0pKgp9ADu4NtArUACBx1bdxESndt2odD0+bvWg35SRCanuzrZp8qlFDq0pQpn+MSon022yClISN5xk5PUniMDql4rXIUn3j84Ux7Nq9KtSLf1LqypdJejR3/rGG1JUFvFQ9PBx7klB3bseOM5GS20rGr1+QPzSkwEIDYyZPCWE/spRwhJ/fP9PnqoMCuqRuuGxPmdRbBsx0ovu65dTlJGfyq3EYA+wXLcGwD/AJCF9doWuEOkUGpx7JoEO2JjhaRDfpiFOygkKJdU5McJVynakBATyScDHXiC3MEDTBKBdFOkXC1ULuffmR1u5lumQUvOJIOT6pSo7s4IJSRxg8ZIl2prDNst6XRHozVcoExYEyjylFDUxIztcTjJaeA5S4nlJ49wyDhEYo2zHP22drncVrlf1PqHZnTqrWGhultV4vNx26QlONzUtz9LboKgNpyHAQpIKScaPs3XOtf2+p2n2rtKWLy0uqTNbdtan1tH0MqallZjyEqZK2nGyXQojOUE8+cdKtGpdUJNmnmFQn1xVMUqXKb+up0ONEmsR3A7sf8AXlvuN5HyFAf7OvePR6gPWZ2AvSKi+hdQrtGpikONHaXmo0KNFaUEq53ZJQo4GVN5A6DqT/r3jah/ti1FsU1hBkuT2mZaQppxzcPUU2r9SQsjdtOBkfOBnqztunUB+is02SgKeSC+le8JdLe7yBjjwP6gHr5dtxpnfQlTrzvIOqCarGplNUgRX0x6tBW0ta8FkiS2klYPGCFqBJ4wTkdLD8almybR7DLRum9VTqStgSaRHjJJdnPyH0ZQgOK4LQU044ScEthODnrrfZ+9R+ch6oDxQRPBqw7LuC89QfpG7Yl1Zxxbp9CI8I6nXPTWtGHMYByndj5CVD9xV1asPzL1XUa6p8FuSStEdRSpnCuQjOeQRxzzjzz1acGTlSo39YYWpeUr6qLS6grMNXqEPP8AtU6ADgEk+ecY6sY1MkQZjEmiyWjDaWpXopaThlYJB9yU/wCzPJHz1G40mGROcORQC/MhEbFv+opD5/So7iRjPO7IxnkY65flzH/hIf8Anp6zJHeNCieqdIpUqo6YxJbLAmxp8JUgS6VTWpIUEqUPfMSdyG0kg5TnctScggZCeuyhGMJLlPDqXWVlxspUc+4BWUkfbB/28ddOlgQZ8P8AaVei1SPeMzatG789NbTodHtWLcVaua6H6TFaTa9rxV1KQ6kMoQhS0JTtQohI/USBg/v1VydS+8nWR2oxLZoNtadx6XEMx5FfkCs1xphPGUwGf4bKvgBZSf26isbSfUz6WpNS6m2EDI+iVh3jYd06gav1C6b4uKhQ2qlGF9P74i2FEj1RT2FJaQj2K27nF/pyRjyyaLb7dW0gOk6rXjTzRrlp6no1JiiMw/EfbQs7WWQkBCUu4wQr9GScnrwqLeew8TGvx/rqEN6rpXVzo8xaGpV0tUGmUmTKUh2UNy2YpeP04S2ASFBBbG34wOoPcx3J6S6HWdGqF61qFWJMhAEWku+oqRKf4DZDSQQE4CypRCv7oAJPXm82w4mVg5+MXugfePqRqFRa9QdVrCTbNKFPlzHJ8hS0r2oYALceIAHEgDnG0D9SuCQDbVLW+LeHZrUKtZliFL9OmsUxlF4kp3Ic2pQ+thHOMODCVEhWPGPOBANu2whvgHMHNdbsq2qWiundqX5dztUkU2qSYdZg08/TNOobSpLajHbAOzO3aDknPnnoc1d1Po1due0L2qVSZgzoNEj0v6ZSkLWt1AQdyUN5ABI4Cin9wOi1bjHIzMVS434Mprr1LuO7KhX9XKNbjU2NGW25UKtKU2otvrCkNj6ZBxghGfCwnZknyeuULU5MOgwrgn0Op1dyS84wmHT0oS665sUUgFRShCRtBJPGBgeeub1/TraakfcFgPyO06/2da1KXPWcEKfpuN5VVi8Lje03Yr1uXE9RpBkeoqZHShxxlLoKiEqKdoUQ4BuCfk46F+7a06frV2fKt+FRKlKEBiG7OqFZO9KVJcRvfbUj3hI3/qV85zhPtM32QyHw19GYY+kv+10f/Yw/9VOfr/1zE5ol2yaZWZZEKlxk1a56jFadLkeAyW2i6kpKwpYwCMrIzuwQnposN1S1A47bLdBtdhLykj6RkPSltBRAwvAGShRH97+fHX2qYqGZ8Lfr6hyg4+HH4warVepscxZU9MurvRUI/j1ReUgISUjaj9IGCfCcn79fitUrolutwbeUzHdew0himoO9xRIASnycnIAA88dA7lueIyulavnPSHtz0bh9uOnFLsimBQvmQr626Ku0S8446pr+HHQpRwEMpcW39lKK1fbphFmNT0mXIpiUrSCpz1DlSwRwAP8AYP264HXvlws7XRr5SZQMVGRwuTBbUF7lrJJwVeDgcjA44Hx1dWNOoNFuVm5Z1wrgRaUhLstt2EuQmQhxLrCGkf3fVW4pvCVEcFRPjqbp112gCUWsErJMQf4nfe5d3bhprTe33TuuvDWLVdqI3Me9qHKJEdU3ETsQgbWluE7EAZ2pS4oKJKSUZ2zdsdG7eK1ondE6DDeuK0O6GoWlUKihshTjCIoYZSM7lBvcwVhJUeVk+T12bBhMe+DIqQc5Pv3mWDthKtntd1Ks5ttBk2N3ZFKGQvCtkhUlvGCcAEO4HHnrY/fxp9Sbt/Df1stKm05Lz7tIoNRchoKiWtsiI6SvbyMpCj/IcHjpYH+wD3yYTnbPviZw1L789O5PY1T9KdPX7msq8qNVEyKe1RVEllgsFlwCWr3tgoWvaoYcBCR4JJxHpZIpFI1RpVdvOlRaxTWZQVLiVhLjrUpJCkqLuz3qxndkckpHVtFehcTn22anzHBTqVaVqR2Yeg9zW5VKiltO65a5MQxUSr59CNICW2P2UC45/rDobrtiarwHna9cdtVp4PHe5UHG1yQ6T8l5O4K/mT00HPMXjEqWqrscU2pxJWn4zyn9v58dWUKo+sAS6DtOeOP9/RGbLmnSnXXWWkuJ3urCUgnGSTgef3PU1MwhRQp39KiDnyT4OT0M3E4OvIeWEqUrJ8Y66eo16QJWEjxjPXjvClha9/z7NkPpiBqdDmJ2S6VKSVx5aPgKA5Ch5StOFJPII6sKxbMa46O7eGmMl2XCjI9SfSJZ3zaWPlSgB/FZ+zqfH98JPJHg7zCIGyMJSp1UgkeTtOB/19R11htiY9BQ6yibHKVmMXktvqKsFASk+4qPJAHOEkjwemDjMH4CGIuKmajQ2DqVHXTajIQ79JdimyW5RZ4WmUkcubeAXUjeOAoL6Ha1ZtvQkg1HU+mOqXHQ/wCnSY78s7V/pAUUpTv55TkEc56HONoWM8wh7T7YtOjd7jSqLd7lVdZtpbSX/o1R2nGzMZ3KRuJJAO0c7ec8Hz0ffi0ac3nqPrPatN08qTr9WkQUEUaM4hpa2m5BKnC44pCBjeQBu3EjASeMwasdRk+ksAzWBFZo3MjW/BrdbNw05qrVGgSmqT68n0ylS1ll5ThIAbUlpLigFYJCxjz0I1jTjUKgtpckW44/GdbS6mTT1pkoKFD2qy2VcEeCfPVwYZkTAgQWmVVCVONGY2VoVhaM8oP+zjqztCxrzvLM23bbkvx2h/EqCwGYjf7qfc2oGP8AlZ6ZmBLz+zum9BbbXet+idIAyadbDfq4/ZUlwJbH80hfXem39Ro9bh0iwreotufUvts/nlUJmvxwpYSXFvLSQgJzuJbbBABxnodzuYQxBK+6xUpl2VGFULpcrrkeS6w3Vy4txMhKVlIcSVchKgMgfYjofcqKogTUI870JLLyFslpKisKHO7PgYKRwT8/OOtxtiD3zKBVs0/UqophVay6hWZUdlDaEU+G3K9Ql8qWt0KTlshpawkoUkZSjORnqxqOlejNOjzLicktIfU48wxF+h+tqEEt7S0pD/qLYJDZG5tRyg/b2kyvSNU6K25WVde7gpEyju2tRaatmHJdbWtMwh1alNjAVtAwk5JJ88k/t1XOalXFKYMB6VMXGaOUIcJCQccnaOB/s6eABFsnrLG4bplV62okmVbDFLdjq9NYjOqU2tKhkEb8r8gk71qPu4wMDoWkVSrcpG3yfanJB60DHM9hWO05fWVMt+lu3Zx5yMD+XUiiNQ2avDkVlUgwfqWvqTHyVJYLifUICQSSEbiABk/Az16HgT0K1973bE0+0k0+7ZO369LApOk1ajzG7m/yI1mR9ZUlpW2GkzH3kpmRmHULUp8cvqKCgOBJAGPkR9TbG7gZFSpxgUqqUeaBtpUdbNJjM7kpQhIQlW1hbZQATnIIJJPSmI7QKlJOHwJ9/h/9vlx98PfhXLOsOMxTbZcqEm560HcB5mIl4NqQFAcr/wA4KUjwVK5x17j959zQIVqUjSu1UQkKckGUIjiyFR2WjnkAbincpsDHHtP8+ouqs01HMrqT/YD8ohqbSK6uNIRXpCF/UvN/RsUlHpuMICQlaVrXnduVlQUAMDjk89HsGPTGIIjwSNqf4S3jzuA8pJ+T/wBBPXzzYXjadbds53lZfP1aZVOfj24J64sxiSqG1jL7TCg8oZUcBO1r5yOfnrLX/ZJM5q3+zzRzSpkPvT59yLcaYcRh51LEHYCUgeSZSE4H7DrrfZ4xUSPWQdSc3AH0njhSFyLbmvtym5ECpQnihO9ODGeSvYQtJ5BHORjjBB6asvQfSKFqFAm2FGkXBT63RGpGHnUuIp9RU4oOx0OISCUpISUqUncQrOCOeqhknTiGxGAYoKRY9wQ7vqH9oJgaqMdPrJcUn1m3AQDuz84CkgfIJHR3o9opXam/IEqvs0XKFzEx3gp2S4AjIDaE43kqBBA9yeCRjoXAbaaK8jecbt09uu2LgeoV4UdiC8SosrLqXUghCVqSFj25wrkA5+MZ6qP7Nyf+/o3/AJiekFcbCeIIOMT2KvLSCPbWjluXNPtOj0qFICpjEFQW/Gh+qjICAgZQQskNp52BxIVwDjPn5aVSylDKlQ30bW3QSc4JGFcfYYyOOD1X07Hw8mfI/atWbVb4x7/hn1Fq027xgwpCWZTL0V9JUStSgoPNK3DyE/p9vjnjz0/9PtNp9qVW46fQ7bTTKNWDtZ9BAbHpqbUFpA8qHvPPPjz0DYDk43nQqJapRnafWlumOl1Kfm2Y7W3q5LplFaolTQ+16DDsdBJwrJyTlZyfsQBjrrb19x3LRrUuoIpdtIiIcEYRT6SVt7TsdLpO5OPJVjgY8Yx0LHJyeYaKAMDiJuV3V2TI7VLtuaym5F1/kLiI65k0+iipKU4pSCFrBUtA2DKgBkDGc+FNqa/rL3E6G27dluojJuqCl5h8UOE2X4bYG9tLalblAe5GV+VEn4APQH/29DKUUDYmSrCtO3NL7cf1GvPUwNzanYjUKeq53fTmLcfjpW76jighCCHSoBKiP0gY4BATQu5SkV+xZSKDVnJtPqMdkbkEtR31Mt4S5gguKPAIIKQcDjx0RUtn44/KaoDHPp+8+LmvyLalVRZWr1yojUdpxuXVJdtSUbPRUQtaWnAFFawCU+7dhe4fHQrH13lW8iu3Fp1CjTGFRZbUVFwx8hEYgJV/CwT6uwYCgUnhR43ABqpiYdxKtl12oWk5Tqy3NS+8ll2KzG3ek0oLC3VuNghP6OAV5+wx0+tOdEtSKvp/+Ys02RS4DEgSGqzU3m4qQCnapSVuEIwNwyUlWATkjjqPrlZwnhDLAg/nL+hdULi44Ugj8odPWd2aWBptAp+qGplbuKrONIeNLtuKG20qAAGXl4C+AB7cD9j1C1D7zLbjaVo0WsLtxolHteoMO0+fKrLwMwRnAFLXj2BS9zaccKwSD4HQdB9n/wCOdTc5zPdf9onqxpXZcYxM9SLyvC6JiqdZbDnoJKglcJsNthBOMlXgDx5x56+GrSepEpFQ1B1Cj0ll9srW2Fh5biRkhJHg5KceTz9uu5+s4uyjC8Reax6p6UOS26bprGlNrZSQ6qpvFQdOchYOP/uf2GPnrQv4PmisO/ta5/cZqOylNt6csJltvvNfwXKk8sNRQlKvarYolwgnyhGcZ61jhZqpg5M3Fa1Wfrj5q7lQS7UJraFOhT6UOuFKAjevGcq4AJ+5/cdT6++zIit0yTIRl04whwnO33HJIGSeOMdfOdS2bWnX6dcVifEei1CS2y7T22XF5xtCglxQP7Z4Hjx1y0cjPvWRQbouG5psChXhXanc9QakOoEZ6lUpJjMJxuDgALDb2ANpLiirIGOn/Z6g2EwerOEAnnBo1XJ/el3F6y95t+qXJKKZDuKBEfTj8vZjXPDjsMpB+ER2xkH5Uetsa32BXKjcd/2/YtGXKm0DuuoVYQ01wptuXGaeeVz4whalE/z66dnf32/uSV7H364/aFt/6WaZae1LuFsnUiBVqO1eGpn9vGLqTKjoioaRgsLQRuOMBSVbkhW5Zxjz1m7uP/E/vG7ZlXtDRC4XmIVZjphTp0rY0iahKC2EpSQAkbSUjPPPWqmtsniJsfsJlSda+orj5iVu2alHeUo5bXHXyr5wduOo66A9TUD6uKprdwN6Skn+X36sUjG0lIn5Mo8+nhIlMJShxOQ2Vgkj78Zx1IoFxVa33wu36hLhKH/GQHlskf1SRnouYPEIU6vahS0FusVaNWGzkFFaitSx/LctJV/sV1YQrxtCYjdXdLae2sH/AEtFlvQz/PYouN//AHI6AjHEPMnId0kmOJ9OvVykuHkJmxG5rY/57akK/wDuOpjNsRprfo25f9vVBZ/uqmGG6f8AmSEo5/kT1u45miQnbD1Tp8RMyuWROQjHL0RH1LP9HW9wx+/VSp9BWuOAVKYKQsk59POcBXHtzg4z52nHg9YCCIRGCcT+blJaVgq9PPwc8nHyOra0alNpNeFdotRlszIaC80mnEofXjlYSvBSkbdxJWNuBgg5608Tw3hLrBE02Y+nkmpMtXONn5lRKNGW3EcX6m1wAq/0DyRlSkYLZ8oPx0O09t24JrDDdLaRUHmYzCxTmlOypbrKytL27lQczgHbgYT4GT0K5I3mnC/OHFD0Eqj212tfSU5pwF71JSjKdb3ObVLUhGUp93ncoEck+OqqvQNFLZqD8GsalNvlklO6E+0pLhHGQlpLyhn9yOtz2EDjefmg976H0XulpVVtG5nnZ02F+WMQJhU29K3ym1laVOBKPaW0gjIP8QEZwemL3jXNpb3A35FrFFvmo0eZRoUhL7cGpJQ9GajyCtTkhtKFhCVE+wE5X4xg8xms+NqjxaQoUiJWuWPonUpscaZ6wTJMh1ltT0erMJUtbx3eorcpTZ/UE4QEk4VkZweoU7TPUG2ahso7jcyUhKHdlJcUmWEj3JJYUEuHB59oUB1WMEYYRJJByJXydXbjmSHJtbplIqs9j1C1OqdOZdksOK8ZUpPISc4SoEDPxgYGtRbjuy7/AFKzLu6ZWYrK1bTLc98NIWEIKmQdrW8n2hPHB8dGAFMW3m4ggw++h0u1GoTwr1WwEQ2UOgt8+oVEqHvHt2gcHnJHHXemuVKoymoVOpr8qW6f4bLKC44s/YJSMn/Z0Uw4xtC5zSK5IUVMvUavQLWaUNwaqj5XMUP9WI2FOA/8oJ/n1HlztH7XObbtOXc8wJSPr7jK4zG4jOEw2yFKwePe4QceMdZnPE8BgZlDqdXdR64X7NuCtfSxoqy0uj0pKI8Jsj+6GmgEKwfk5z9+gZu2340cRWipsZJCUKITzx7U+OevY9JQr6MqZ9Q6VVKXUY9SpUlUd+OsOtyGfatJ+D46+plLnVWW9UanOckPSFbluOL9zpPJ69ib4gn27QXXGg04tak8DCySAOuarbUVEKb4Hn9+sMwPifjlCQnYgj2E4A/93X1FojsRR3qUBnJKOc//AHusha8jEmwIMNio/UGO0favclxAwoqQUgn+RIP3GOvQjsatKp6XXfRbM1btL0KhfNgLmOygtP1q2o7rcunvbiSpLZjnC2wMqLSSR7c9KtxiEpztHV2EWppr2SaIVy8X9NZsioTbtralzqVAH+bxJ647zS3nVDCUoTGbRs4HCMc8nvfmpjOoeqMq765cUmCqYytTLfpAojstYwlTpScLVv3beCVFWM7euP1r7BfWdLpVLHV6SbbNMlyoZqrUp5bkxvbGcmKWnaDznafaFqA4Hn+XV3ColWbjGVHP1GRlbBXtcb+MhWMHgfOfHXFchp1UXTt7/wCoZaBWou+r0j3lU2KgiHQSFsllaksyHcrQpBGc425BSr2kKOPjHkf/ANka9z7GpfezT9HbTqDqKbpLATTkrSs4FQdUmRIUk/dGGW8/do9fQdEumgEzl3YNxxPPeqVefXqjMrVXmLflT31yXnXeS64pRWpR/cqJP9ejnRHUe07TvOmzb/FTdtoPKelMUh/0ZDZUnhxtf+JKgk4Jx5xg46erlc4hMgbHwmiu8TT7SKsO2mdCtQadc9vooTsmPS2VuvV624PptpZaqSlRYy3FJKC6hwJWsJAC/bhRBdPdPdRazIRAte3JV4RYjoM/8ubUtTTKkhbMsKSMJKisp3BQJUkgc9C//sODNSzHlbkexHMdC9U6nSzRrj0nq9wUyMlyNvNPMmTC9QjeVNgYdyE8ODDiSAfdjqo/4Gls/wDkCvD/APRmV/8AB1gz6QTbUx+8JsKVY/dap+ZRNau6Cfcu1Knqc5GjIgvRH/KVeokq3tqTlojbj03F+VAELeoWPeM6yqj+Y28unM0qVJZU85IRlRWoKS0ADuBQMbVEYUDx5yZOl6rWSDOd13RAqCPfEKOxe4Z9O1cmUaQA4ufTHgpwJAClsuNOJVv++0LOP5489Pa5e4u2ra7jaNbtNXUqpcNcjswvy1pO5mPvUQlx1a9qUblJzxk7R9yM1scMSJL0ylqwp7QApncVeSO8eRZsiJS6TQkzlU+S6ytTsyW8RkuKcWMNo3Lb4SPG0Z8npO6MXddlt6kai3TdtSn1dF0Jn01VVlSEuqKTnaQ4sgIQCAfPgjggDqdt00juNpegGc/GUFDv2lUnTaZp6asmdGXT2oMtEZtOxwtuOqTl1eAn/SHlAVkfIOege9u6fVWz9OKlM0xXCoMV+nqkJdFH+odXhWxJS48UgpUEkgbcYOQMbem41MWhLWAoUzNlsXjVO4qZWKreV91O6ZsZlltcqrvF5uMHCd3ptqSG0nahQ9qOPgnpyUq66tOdj29QIcGkQaQuQzGZgshtbYJQsOKe/Wta/UPjAyngccMAAhuAcASTp1onqBrNWZNGtG3apVQ3CUzPiw0uO79nqt7isAkKyW8Fe0YSecc9N+laN6U6a2w1E1q1ciQ5mUuOW9RNtVqGcglDpbX6SFZBB3Pn+Xx0W7nCxTEVjeElu6qU1UqFTu2vt6X9XDTtYrFcQatMKv8AuiGQkR21E8+1tR/fpo0Lsh77e5icis6g0Cpuh5G36m8JxjspSecBrlYT/qhCR0LtXRzz+cBQ9vEFu6TQzV3sqlUu2dYXmJ1u1KOG4tYoTRQISt2VJbUrnI54J5/brN1c1u0spAf/ACq3V1eYHAUzqk8VKAGcnYc8ng/BGOqavMAw2iWB1FZBvTVLXqo0WhXNSqC9Fp92l+LSxSwnM76dSW3UpbQSvhWPIwTnGeelU8/e95PJQ5UZKluqworJH+77dPAE0KF8zRy6dduFj2dHbr2s1YMhzeg/kbDmFe4Ej1FHxwPCeeRkjPXp12vriW1+HjPu6jxYdMp1wVN4hiOC2Vw2iWEBpISrCwtCVFR45Uc/PSnMEZbJlpR6dTDSmEbQlaWUblNtlGPaFHCvI58/9PUidFjyC3up4WV7gESCFFI9uM5/YZz18yzZOZ3FXSJFrcZdEodQrVJYkvSYsZa2I8N5KAtQSSAcnjkeADwOqvvepzunXZamRblwPsGHorUYUOI+2GyS6qEhbiSMgKwtRUnz7vJHjofZw8xknWnCZmPuwK2Ys3tl1ujUtKUOSbRuhtt4jISI02kzm+f29ZR62Tr9qLpBZ1T1WvO7jadZsa+KvSroM5aXHn0ymYTDKBgkIKgWQUemM+/k58dBwdRx6/sJEGxWPfrPPruM7pL+7nbpNCpsGRHpEh8NQaLFWXVvrKgErUP77h4wPA8D5PVEzVaJoTARS4jdOqF95IlVKOr14lCVnluOTkOSB4U6cpQeEZPu6oVQBpEnJ5Jg9TNUdQKY+p+FftZYWtZWpSJ7o3KPknnBJ+/VtI161KntiLU7o/MWk/8AF1WOzKHnzlaCf9/TdEUWnWPqky9vaqunNqyuSCtMJUdX+1paPv8AbrrIu3SuU1h7TN9ohI3mm1dxpRP3CXEODHXtJHeeyDJk25tHK7TnnKs9eUKa0GERlJZhy0FCEBspWoeirAQhJGASVE5+/UFij6c1UBVM1jLKsZ2VWjvskftubLo68MjtDd9eN+BOgsiLv30rUi1pqjyEiomOo/0eQjro3pzqW4r/ADC2VzWwMrVTX2pQ/p6a1daWEzBnFuHqFaALwpdcpC0/8cGHo2P6gD7ffqajWq/w2YVSuY1NCyN0etIamNqA8f6RJVxk/PGePJ6Eqr4hK5XI9Z9/5RbZdYJrOmEEqUSfqKRJehqP77crR/8AcjruKHV9ZbCq+kOgVtVkXTWG3NrYlIEic0G1bkB7CGksIAUXErx6hdT/AIcEXJVc5hV4LAYlfQ9MtUod/RtMrlgT0XBIWpL0ytLJWdhw46pfkpRg5P2SAB4HTSq1ZpOi1nTGKfbclDMxZYj+5bE2uBHC3pLiRlmLkja02QVY5Pk9eyDgCY4IJzEjdeot43oG6dV61/mTXtYpEMehEjj/AFWU+3+pBUfknr7pGi19164WrSj05TFSfima1Elq9EuNeip8KG7A9zaSUD+8cYznoyVWLCljIFS7N7hv2SzRbgmP0mqyI610dt4N7JTyFtn0w+lRKHTz7FJx7QfPg6057ZrttLTG56BCnU+I1X6oyxV7rl+sptlLaS6IxWhJ2FS8KOUpCilKUknIMLWjxsTpKp/xse+YrJNm1iK4U1WBNbO8oWiYhSVBQ/UkhQHuHyMZB89H2n1duS04ppEivs1anMvIKaLUQqTFXjne25kKZUk49zZSrJ8nBBuODxOcAY7q7A0r1ns52+ZsARalT3EfUykRG3X6ZuUQlchOAmVE5SkK2+onGSc8FGXNYM/T68kUevTnYEmC4lxFQj4eSEKGQ83xhQKFbknHP+3rEPYzWA7Sx04sfR+/6VOqtKp0uTWIjJ9C1IsktRJam0ZVte2FzKkJWoI4O9txAVwkkak6tXexGXTrNYjW7BcTtXHt1v6cuJ+y3sl1f/OWetQltjBddJ2lTWkUv6amyKI9LW67DSuofVEECVvc3bCADs2Bs85OSrk8dQXEetjahsHzlP8ALx0cA7GcFx0lQDjafGATwAP9nX8Kc16JDicJV+/B69PDOZ+fQoJ9MpKgoZBV8dfhoTChtUnCT9hg/wA+vQh8JwcpzMb+EEKKRz18uIaU0RwccEq4z1hnpyT6Yc9NCht8e4f+/r4KWRkBQB/1uB14zRzGR2o9sV092mrrWkmndSpDM1cZyU/IqkkNpYZQPcogZWo8pACQT7gfAJ69itQpNctjTeqNs6f0t2ZQHoNtU+s0fBnKiR4LCJLDjy0JCVF8bSNwSQUHjBHUPUtkYEupGNzAHVO174vFDVnwA0zR0Hc7G9QpU66DnKgn9Q4BGD5A+3VXF7c1WpBi3TOpbTtNmp9USGU+o2g54SrAyjOAccZ5GcnrjdRTY58R+BOn019aDQnJ7yyci1OUH2QEpkpQAtvbubcykEkNkeAcjxnI8dU06u1OkyGYKW17d3vWpBKmmlZC8EHCgBkgHn458dc9lGrE6CMNEcE/WCwtF9D6RDsy7TIrNVc/K6TDqro9aTLcUpW5SQMbUJUVeMbUJHXgf+MpbK6X3r3hcCnXFGqT3X3FKGMrKief9/8As6+jrZWrBXicYZFmDMqQGHXR7VJ/c446YWpfbrcellm2Tebl3UeqC+Yf1jFIpqnfq6efZhqQ2pACVqC0lO0qChyOpbr/AAbK69JOokZHbAJyfh22zuRLUQOrEnGPzjR/Dm0O1K7p+5+haaWxLbVMgM+q6qrAPIVHZUEGM6HDgtbFrSpPkICscgdejlbb0hRIuGv6L6XUmyqHc9SVJgUmhxxGSqmxlLZiPOp4974Dj+CP0vN/bPR9S+jp298/1E1r4vVIPx+n94mrez5FtaX6bTbG/scur35fEYSY9KeSpj6VhaS3HWp0g+ngFawrBwc/KT0bf5Gu5H/ySxf/ANLj/wDJ6DpqFCeYZi77GsclZnm4GBVFfRMxx6zaitpYT71HH6cg8/8ATznHnpP6jVJbMSTXLNrEP6ws+hOozU1hpVYYBOWS6sKCHQc+m5glJyk4Csji0tocESuxQylTBPT9Fpaa612NqNalyNVW3rwC9ioreEl3YplxKm+Tty62SCArelxBA246k67as2TSdU4F9wZ7UadGSwhLal/UOOusr3IV6bZwjOTw4rwnnz13HJJUj32nGor06lPr++Yrrm1Tk33e9Rq1EoInSJTv1Mx6ehLzq1D25EdADfO1IxhRG0c/PV7p72k92Ou8R+4rf0wuSQ484gQkz4xYiemU+90rWUIaIUAkDHgE88dGigDEexxuJe6x/he9z+hei8rVyv0O25TMB8PVNqnTnplR2LIHqrTsDAZbIQkpTuIByf7x6z1pd22dzeotcqke8rYq0ll0qaalVdwIbCAv2hKf7qdoHASPj7detsSlcsYdK+JxLnQH8Km89G6HWKjeN+U3169ltEOFlBQEr3J/jKBSCASP04O7z89E09q1O3KMm9axp1Q5LilJYH5zLMpplRb2NuOIbcB2EpyNxIJOPkdc5utZ3AQbTrU9JXYjajv2jE0M0QvjuS12d7ctSu5tu2GpyEyWbVteC3FhSnFtl9TaW2MN7i2kLBcCioJUASRzuDRn8I/tA0vkpZm25IuyoRylS5Fek+qhBPP+iRhKc4PkdXpbbcMINI/EzkX0V0NzqzxNQWTpvYWn0AQbPs+l0ppIxtgR0oz/AFAz/t6l1St2la7a6lcldixEf3n5khLaf95H/R1XXSlW459YpnLbdohO8bUrtT1m0UrWmeoEp6rU+QyfSnwmdrcN7+64JDm1CefkHrwr1w0up1h33NoFBq8epJiqK2qhDnIkoebPgnYnaF4HIBPPRVOGcheIJwu5gY1qtGZprMGlzqulyESWVLdCo7aifcpAGCjOScjOT1NtK/HG1tvyq+ylIVueh/Veg+4gDJKFLTsJP23ZyPB6aXIGT+UYaVY7ywtrX+pKnqkVeQuZNcRtQ9MUFj3ApUVJUDn2qIHOQSkg5SOvaHRuA3V/warBqVHjuOvx6M5MTIbW5iGoqlh1xRQQcFJUjnI3LTnx0L85i2XSuIS0KPT5dFhVb8w3fUR2nkBtWAQWwpIJ++D+/VjKYUzHUpkqUGiNu1O7GRz5/cc9fME74nU+cgSYDZQtEqmoW2s7VIdZUlRBGCfaTn+XPRV3EacR9XPw+qnb9DXNclQrZkwkssoLqZCRHSNixnAAcYScnJyMfPPR+zjiySdb5qzPPP8ADF1QFgwLulwKxIiVCiOF2Qw5CC2JMOpU2Olz+Ir9JSqAhXtzn54z0m+7Tuja1pvJUW3X1N0OCvMeO6oqDqvJeUkjAJ8gfCcfc9djA8UzmAkoJUz7lGgdsphR0KZvWuRfUfdSnauhxHU+1Cf8Mh5CsqPlCCAMFRwtvzsyFFKFlITx+/TV4zAInRE551oLzlOSM5+f/f1LjvlwJCkncT8dNiiMSYhbhBSg7dpxvI5PXVtE3CSXPHAIAHx89egid/RW4kpDnuV9/nr8RHfZd2pO/j4+OvTZYUiC/UHQtkBTaQdwDnuH746jiJBce9L09pT4c2BPyOhzHADmXFIu27qA4BR7tqcUAZAjTHGxj9gFDq2c1h1KSkNybwdmg8EVFhqSnH7+ok9CVBnskSVbN4s3TdNNo1yWxbb0aXLZZfeRTRHcShTiUqO5oowcE846MbuqtY0wkQIumtdm0d2JLrdOkhl9SVtIMzalpZznCmUNnBAyADg8HpbjcCEp5nTSqfel0Vi57jrtVk1urRqOfphMkLcUW1SUqeCDnjJc3HBHkk9TdYrzuOx70ZiQqXE+lNOiORnFLfT/AAi0MYKHUjhe8eMggg9ZpAOBCLE8yjpPcpW6a8TPsqjTQ4fc3O9Z1Kv2IUs5H7fz6eWgndXZleu12bf1gt12TMXHKqW4mOPom22/T/zJB2h8BKUEMrBdGF7Vr4T0NiHGRNQjO803f2knb53VWkxCenR5BprzjUOp0pxH1VKcCkhYQRkEApAU0r258hJweq6Do7oR252KZlx3I8h2eoIm1a7JaAzNRtUPSTESAlRVk8AKUQCMnqLJLDPMoBOkjtM060U/tv8A7bUt5+rbrYaYfdioq8xX0cBx1klCY7G/6hxBWG/UaU2C2UjatISUdKWJphaDtQdct/WKFUAgAp9KOwkLHODt9dJ8fG3PPVtbH6SdgBDHSi0qjbN5pqxq31EBcSQzKYEGQ36rKmlbhv2lHB2q/V/dGMnHSp7uQ3Nt6yaJctxpenyY7sNMxl4suLQJWGcqI4O5xSQTwf5dMBGYGCeJV0PQnWnsqrsSDrLS26RXWI8etQ0MvIkplqE5AT6a2gUD2tukgEe0KGRnHUa6qVZdfuaq1W2dQ6HEgyprr8aHPU+wtltS1FIP8IgYBAwFHrVbPmEy3nBlYiwJ8tITTLttSUfj06ywkq/ospPUk6Q6muMAQrURIB/vwJceR/s2OE9M1DvE6TPx3SHU2LDE2fppcLaHCoIfNPd2LxjICtpBxkZwevyFpff8i3Zt1KtuSIVPWlqT6gDYQotuOD2qwo+xlxWQMe3HkgH2oQlQwVmyWkKC0yUIJOMFQ56iCetWEeqTn/Ac9FPT9kLWto+uk8HwPJ/+n/u6gykuNt5bUMD9RPJHPQzRiRFypTRWz6yTkbSfuB/9/qdTLTuOvUJ+u0ZEN1EOQ1GdMiU2yW1OBRSpW4ja17FbnD7U/JHQswUZMfXWbGCrM6WrrZX6B3C0TWDS9mfTn0SmFNuPKKvrFh1KXEgZAWgkhBSDggfHx/pV0Ep+oNwaVUG9dX9J6W1IrCd/5Ta1e2OIWXFICUh5KkOqUAlXsdH6vtz1z7zg7HEuCA4zvGnAX2yR5TcG46RLoMwqCQ3fDbzKSfAAeUpTCsfsrqFWtG7l0vZduzQyMK/a8oepLs/1g8jarlSoTpJCSef4KztP90pPHSVODnmGcY8vaKWsUul3HVoNR00o0mRBflpZdpstwNPU93dj01ZO9CvI2K8D5+OrK5NGrliajzKzB0xqzlFkSG3A1HeSWFsqUj27kq9RG0qxnAGBnOBnqC3pME6fWV1dTqG8s+4Ky+163L9symRdNmVXZJmB6mx6a6tC4LTTa3nJC0BRykiOoAH9azk+CevD/wDGoplAYveh3DTYR9aoJcedcUs+q62HXQ3uz/eCSQT8nrqBQg0rIgc2ZmMEqpH5tINvqfMD1VfTql4Dqm8+3eBxux5xxno9vfuf1Tvmm2ZYeqOrFXq9MsNtLVAgTV+qKQzuQdrZxnA9JGNxOAhIGAOlP01NrpdYoLJkg9xkYOPmDgywWsilVOxnpf2h6BUbQbQOfrBeFsLgXbfjbcOjSl01dLqDNGU0sPKVHVlxLzyXFNiQs7y264rH6OtM9mvbhUu4a+HtR74o4YtumrCgzs2omupACWEpzj00gDOOAAE9TdU4ZhWO2/8AHv4z3TDCtceT5R+/v4R6y7XaousdUvU6uuifXpUaPSGC2ywqnNMtKQtpheNywsqUduRuO7A8no2+h1N/8q9w/wDok9ELbEGlTj8IoIGJOP1nmHp33C3Z3Caai/bpp8SkUR9K1tR6dIWtchtBIWp1WNzYyCPSScce4q8dIe4u/rT+y6zKodzaVzJjkR0iPIYhtRkPtbiUFLTg3JBTtAznPnjx1x1rawlVOMRhbPMWHaZVbw1e1BRp3pBZtTqdQlV8zIdFmS47MBlT0gKCULcKfTUshCVeU5Tux8dNWTYHcDU6zN/s1oTNrFRbfXFMGW/6EGCoLKXCp0hJcKFDHBT8/wAuu0LAqgseJN4eGO/M1h+GLoVqx286wx721QVRI8CpwH4z1IhgOqbfcW0sPJUU5BQUqGck7VHnzn0LquoMKG24unx5U55GcJQkjcR8AqxyfjpH/wAhTXksZ5+lewjQIuKB3e6V6sWrUHIdXpgjNhyHU6NOUl+S0MFLjS2f7wI3AcEK5xnrNFkRrj/sVCpd4FuZOYb2PORWdqVglew+mfHtAyk+Tz+3UdnVN1LkFcY4lK0Clec5kLVQR59nuUCDOiGTITuWxHdC5AbSPfhtOVBITuyfAAJ4x0m3tKLTuFLzdcpyJrEqOqMuMpHtdQrhSCOfgcY8EJx46j6l2qInZ+zdNlbD4xaK0krljXcl2JddTM+MG34FXXKWXg01wypKjyFNkBOAfaUkeDjr0r7BtcLN1Ls+q3fU3o1PvuHHjU+4I7ZDbbyWg4WJDTfgNOeos/ssKTn2jN32ff4lucyf7Z6YV0h1Eg91PcBqbRLlp1O0s1Kpc6NVf4D0KHPDBp6wFEl11ttxRCsDGCnBPJ6TLtG1DvFxybduqjdOWUKWmRS4xK2149oVIe9V3zx7Qnz8dWX9SFdVbv8AhOPRQXRmHIkWfa+iYrjr2125JLSwPqZxcqT6j4ON+7acg8YT4+PHXkN+KEur6YfiB38qgSn4rMqQxMQyFFH8N6Oy5tx8ck+PB690bM1xJMbeAtYAGIpIV4O1BCJSFlW/5Jwf36s4FfU+OVr3AjO0gZ/pjrrBomEFv3nPpEZ6C0GJMOVy5FmNhxO4DCXEn9SFj4Ukj98jjr3p/CDlW/3F/hNU/TR25W3lUtydSZZZQS8yj1fqQhSP3Q9jzyMEfYAw0nI7wbRqXeFOl1dZrFg06RBhyI/5e0IJjy0BC2i2NgSoDnwkH+vnq+CDJH+e+0FO07eE4x5/fBx9+vn7RpcgSurzKCYOyZsunzl0uY+GJDZJSA+VFzB+B8jB5/8AwdN7t4v5FSo1x6f1SvMwI8mM83HktuBt1IdaKSolQKSpLilEHG3Ck5zz0/pHC2CLuUlSJ5b9wuiNC7ee/DU3sf0rri7bo96zaQ3TahXN7jFOiLZUZAQ5klbKXHCgEeckcY6Wiu0669Dr2hVnWJhhNNhUdd0bWF+oiY2h1TTTRyANy3kJSU84SQfnr6DO/wATOQ20S10VmtXfcM66LlqC5FQnvKfkOuElSlqOT/1Dr4iRiEblNkBIJ5PPThtAPEsY0dCANpxtxkYxnqbHQkkqIIHHOejEQZMjqaXhbIC8jx9z1MYUoJ3FYKgeM5/6P9vXszAJIZUjalJOASfHJJ/n1+uBothKcg/B556yHIpmSKc4XGF4JG0/v9x1+CYqUvfvV5KtiefnP+zr00HtO8aN6yfT3p2oBPuB9o/n1a2nZF33g+WrQtabUU/33IrKi2199yz7Uj7lRHWZAmkS+RZdsWzn+3eqFMhup5NPoRNTlJP+ElshlJ/m7x1eVzWex9QrvkxKvEkQolUSwHa5MCC4iY2n0xMcQhJwhSFH1m28lexJByMFbAncQ1Kg7zvZ93VfTy6Itaiw0B5pCT6K0hTEplxAylWOClbauR59w8Hptx7R0y1rshm3KBOnNIhlb8ZcxaTKoO5R3NLRgetDHB9QHI5IAIIUtvURmkZiSuzSqu23EFalw2pdLfJ9Cu0xYkw3/wCTo4Sfule1Q+R0OxYCnZCILy2GkuEq9WQdifGfPjPAAzgZIyQOemAgwCJqDtq1Fn0C1qaqmXhV4smdClXC67HYjMLEBpsNxRLSW1esp0kgEFKgNvJ29Je99WNRJlXlzqXXZNKEokufQSHlPu8FILj7ilOKVgkbgocEjgcdIWtdRJjCx4gM5DekurcefUXVYK1qUVFz9yo+T88nogsfSK6tQHHBb9LMhqON8ia+Q3EiJ+VOPK9iBj7n+QPT9QEXpzHHZtiWjp9p/MlRbsfhQZykpnXQlhTbtVQnKvpaag4UpO4Dc8oAeCSAAkpvVmXN1LvZF1OU9xpcUJbp8OOVOOMNtjKEpIG5Sxgkq8lRJ6FTkkmZiWdWN23bac2RqbqJOcpVKSiOaiqR9YZjqdy2IMbcopWlBeW6pYI2l1QVkgdAT9qaazEf5vqTLhqXg7anSHEjP/LaWv8A246OvYbCC4yZzRo59a2U27qFatQJONgqYjrP/MfS3z18SdBNUYjBmI0+qEplP/4xAbTLR/Qtbh/v6ZqHeL07yHNu7Uq1rV/sKqt1el08v+sqA4XIyd+c5wcHOeR/M/fot0X14ctOnViBe1UqlUMgxnIKlznloZWguBQVtcQstkL5ShxBUUp54A6XYhZfLHV2BD5uJCuHuXuNdjUyl0hycqroMYS581bcxLh2OB5W11J2glLatm0bVZKVKCyhA6dZrjlK31a3bVmHwVyqFFKj48lKEn/f0SL6zbdAI0z5e1VpCdrczSG0ZG7hXoMyY3H/AObeGP8AZ1FevvTGoL3z9GGWx/eNPrcpv/YFhf8As60jHBgKPWRnqvovKCiLUuSGAf1MVRl4Hn7KYHgfv1X3nZOhN8W7JolUrt2xmpKFDH07CgT8AqQ4lW0nAIwc/Y9C2TsY1DpORM9aBaRvQe7GytMK+USmKnX6a2Whu2PMLmtAgH4yAQeBj569mvxirZjU/wDCw03uCBJk06bbcdipU6dSn1xn4rq9qE7FoIUBtdUnz4P9eudcMNidFDsCJW6897/ej2o/hd9undHaOq0Cs1+sW8l65oF605uc3XWnXUoYUVp2LStCVJBOdywSTkjJu/wxPxkbI75tYk6IXb28SdPb2fpz8+NWtNag6iHPLCd7ocZ9obOzJBUl0KPt4Jz0g4Q7RugWKSe0fuh/cxoh3vXRXbi7bNc6Vc1yUPmpRKrDcpFdaaSvYn6nYgIdb3pIClsHBA96c9JKr/i7a56fVq76lbke1FW5YMELrVoXM6t6otLI3qcTKS5kk7gEjaUHxv8AkGDvmK0lTuYMdtGuF2a+3NdevGoWo9Tp1fChKpbYaJ3LVHCHWWlAbGmkpdSjk5O7Azz157fjE1b1tXaNR3amtyWKchb0TAKGPe4U4UDyVbyT/To8+sxAPEwJkuhMlBDijuSjJUfsPnrcP4T3aHpbIjSvxBe5qNFmUql1AxrNsic2Vfnk5oJV9U6gjC4zG5JA/S44CCcIIVrMFXzcRxDHypydhPR7Qjtr1a707sk6oajvz6TaqpH8We+FKXKUtfKWyfI+6zx9vjD4ReepdjanUzQu6dBDSbMj1Bim29HokwON3AFtPuoLmEgoKUxXFLSeM4CzyCeYG8xscfH+o+xRpFVZ42/k/X++8ddU7cH7wNNk1SwqTGZgTGJcVKiiW5CdbXlEhCXgUoLeSQUjcMnbz0W/5Ero/wDKov8A9UZ/+X0diJcdQTI+cQjsgwGn+eSzO2u8axoM1QKRqnWaTPpipjVIdY9WC1PYUpX/ANYZOFoJIPuOTtI8joG7RO0O5Ln7jqe3rpp3Rqvb0kviXS36ymOchKhubS2sLWpCkg+nkAg/PHUyWA6l4jAoHmnpTplpLodoBHU/pLo5btAX6qVJcpkVKXnl/wBwl5W5eR5/VkYz1eSXxJvauXXKZOyozjPUkqCQx6qElQTjHG8OLAI5KjknqYlidzC2OTJ6b9tu06dvuu4YcBthOA9LeShJSPaM593yRxz4/bq+u3UrVVyix6lSbQuSoRVymYyZDMcQWV+ooBK1Kd2KCR5UoA4A8HoXqV2Uv34nltKqdMyV2gaeamUTuH1ksmgVCjPTYd9ss1hTDD058U5bbrm+M6jDa1gnaPUABK1E+Mda0qGhMNVdo1ZrBkRGGnjHbiXhWEiPUHXBhtBis7UqWCCUoySTng46ouZa2BJxkcd+PygeZyQozxv2/uEsqx7atDUK0oNx1b059YcfgQI1DpzMSIUJb9Z5pzAyUKQnwclXPSR1+0gb0dvt2FFjk0mSoyKe8ckFsn3NE+NyDx+4KT89c+wi/pwQMY477Zxv9Z0+gZqOoKMfvfrFpfFmRbvophJdbRNaUXobijj3n+4T9lcD+e09Jq5JN5xmBcNiyERq/S0q9Fp8YalgHC4rzZICgojjdkJWlCucEFXS2+Ewadu+nx62rPede46sxtWexC69VLV1QuWatmGH/RXLMT6NbbyA/HcjMhDaVp9yVJKT9xkEHpkduUW7L67Z7fd1Fup2vVKtUgKXV3iptDjbre5KSlasFaUYSpeMKUCR5PXV8RrAC3IOJ841YqUhYybIixYFpM020psaNR6eUNtuQEBSeQoJTuxgcpV4Tzj+vXlz+NfbEiP3iwK7JlJWuv2zTpapK+Ek/wARr3EAAY9MAnHx1f0uPFJkVmdGJmSkU78oiFkOfxtx3bFEpOD5B/8Af1MZmbVbpKFBXkDPXRB3isYGJaQn1kJfWMAHglX369hP+xgdTmKE/fumNQ1HiBVwLYlRLZCHDJ9VhCt8kK27Etltfp4JyVITxgdeY4G80jIm5dZ7He0y1om1x2dG/KLyfbdjMlSUKZktR0hSEtjHBQ2lWfn4Iweqx2YHWUKExJcI9zbntSCfHA43eOuP1qabNXrGdO3kx6Snu+iQ57TZbjrL7SSsMtKILiR8YGMkc/OcdU1nSoto3BEuim7W3Wzu3Fz+GpJHuQr9j/t/r1OhIOY5hqBEO9UNI9Hte1W/rYm0KbVropbzzDFQkvlpdKBQCoBhPtXuKE5B4ykOAZOes6dxna5eevup9ZtCHTJFDt1FDhKh3FEg74khtiFLmqRuStWf86SWlEAAemBjdjPepsD4PwnIurKkiYF1o0kvTRjUKfpnqJRG4lXpykh5vbuC9yApKkqwMpUlQUFDyCD0Lpaw2E+mnaP7qfn+vXREhM7RacgHcfkYKuev1URLiiSrnGAB/u69BMlxILre32qyryQOAR/19Smorq1pYQUqUshABWACSeBz9z16EBPuosPUWQYk9oIdTgqTuCh/u6+pK6ZBtKZeFVrsKDGivsxUplyUNF5bu7AQlRyrGATjONwz569NxviSbc07ve9I6p1It+SYbajunSgI8VP7l5zaj/f1ao0909oCgu8dUmZTwPup9psKlqB+xkL2Mj/m7+s1dhCxLyo3dZFAgUt3TXTFCQ9EUqZU7kInrQ/6ywhLadqWgktBCslCvcogHjqiua9b7vVhLFwXNUZrKeExlkhhv9ktJwhP9E9CB3MI/CDTcMxqo3Iq1Nfep7CiXmY6dyiNpAwMpA9xSf1DgH+XXa5127VauZ9rw34Mb02yYsgo3BzGXCCgJSBuJCQAMJCR8deIOoETVKhCCN4R6ZxL6lB+DalqvVaMtpxv+I0osw1uBILyVZCG1jYPcTjHkHpkzIVVsmRGuD15VFW5IkOx1LeO1lptCVNqTOR/CdUsFQAQQcowR7h0tudoanIl5B1Sr9vvO1y4rPK5Mhhv1q3S90GQtDyNza3VISWXSpPuSXWyTg4Jx1R3DXNGr+ApF0Q3mTNWlr6iHSw3NdUpQSlsGMoNuFZUE4LOTu++OsxjcT2ITaOx6bYVGlWLrFWKjbt0TKXDi1Wk1grYm0wNFJRGDCmU+kChDaiCf73jnqLMtLRiq1VT0u790ZLhyturNpJSTyoIEcnPzjP9eh37TG52neBS9EKDPRIbYgzUtr3JC4kietYB+fWUy0Dj/VUP59Etd7gJUqT9Fp7aSGHiXPpY8xYk+llG1SGYyEpZQnak8ELxyfuesOTzCHoIqbp1Gk3K+K/dlyOznHEMElTpedWypW0hsfpTsSknYdoHHVRZt02dHu6Mm80zjSCvbJVTCEyVhLqltrCvKONqVhogqSFAHJ6YvmG0E+U4M/tcYV7THYVcnmnPW0EmNRZFtpIpTLQ5LLafLax5UlzDhPJz56Xi46QkFW0bRxnPPTVxjaKPM/UpIBKVJAOc4Oevhtx2I8HYJLSgMhTBKFZ/mOeimS5har6p0yKUxL+rCGx7Qw/KU83/AOY5uH+0dQJ2rt0vqKrgs61KqnPJn0VlKyP+WyG1f1z14L6TDIj966YVH/8Ab2iDMdw/8Zb9Xkxjn7hDvqp//D1zfa0HqG30KhetHcV8vsxaggfz2qZV/u63cT2AZEVpxYk/cKDrtRF7sjZW6fMgnP7qDbiOP+V1+p0Avucx9Pa1StqtEnJFIrkVxxf8m1LQv/d1mcxmNJ3ldWdI9W7WSJFe0uuBhrnLxp7pR/56UlJ+PnquZp71RU5DZLrZOUKb2lLicj544PWHcQgcEGNDSHQqdrl3R2hrtaarXpcnT2q0Z6oWhDeDE2ZCA2KkR4yU/wARKFRfVeVwAFqUc89bZ/Hrqv8AZD8LGzqU2lwH8vpDG1CSUgbGlEk/AykD+Z65t2FYe/SdFGNuW98yX339t9q6z9nfbl2yXZqHAtWnG1KYmRWZ7qGURUoheonG8pC1F0NjbkZGesaf9jbWHJk9+9+VOBKakG1rKqyEyg2XG1KW+ywFAZzggKI6nbfeUIdiJoX8Hanwov4mvdffjTWWLatxUfc6kZ3fUpJUfGFH6Un+fS11LtGiTfwwe43WytxESKpcWolDobFRkpClspZLQIB8gH1XMj5z0aDMA4BEa3bjqQm3ezCgUqvToKaLFcm1ZD6WdjzaFOEbXHP76j6eRwBykfA68k+6fWGfr/3AVm/UufURpclTMVKHNy0oQdqRsHuG7yn7546YBkxafeJmru138J2+aPRbc1v7lrUhqoVYZROplpynFLZqbah7VS3GiNqAcEsIVvURtWUDcDuntxt/R2LqpT5/cgmXV6TT47bLMensJEOmtoACGvpkj/QpAACU8JAPtV56h62/TYKff/Uv6Ss21NcvxA+A7/U/p856Z0eZQa5b0GpWPPgppXpBdP8Ay1QXFKMcfp4UMDH7Yxx1GuSLbdzU5dJuaElJb3LQtSglbBUgt+oy58HapSdw5wogjnqpKR4eD3kjPvBN3Vu87EmO0ifdVNq9LaQfp5k6Spt1ocDY4lIOSPOU8H/V64f8JZf/AIQt/wD9K/8A/D0sWLV5TF+Y8TClkdvOql20tyTTdP4dGdcWl5VSuSX6zknHkFlsEIQoEgpJJI46mzvw7q3cVbVe9MvaiwqzAaky4cSmNOqackrG5CFKWtKlI3DaBkAew/HS/wDHVV2iB1BLbmd4Vbol2W29c1BvejUifEbcjRqNW233HhJJ4bLSOTuOwHCiocjHRYrQF64rQVSZjVzJnzYWyRWHJiKOy0pJClLQlILm1PON3wSTzz1zXIrOptt+++fkJaDkaRvt7yYXzbFtG3NKqhdNUVQWLcgwF1KQLVpqJLklhlPrbg+vJdVhvcCPJHV9Ubao8zT529bYoT1eqMiEibDarby5ZdKwlQBQFbSdqs4TgEjz89S+ORjRsNWCTz8flG+Fq3fc4zgcTMn9l7oi/iRa1aVaf3m7Zkq+rQoVwQ61FSEemqK60l/2JI9qkb0HkDkgnrS3cjM0UhWLB1N1sazRbTq8OuRZDKVufTSkrKGHAGwSoBT38uQTx0N5LXIKhlv1yAI9PLWS2w/TEl6w6jVe0oVJctOzoleqDtQaR9K4+lpUdhQUXJCFEHJShBwARuzjPU/U2zrd7g9MFxKNUWliSgSqbUQkFLTgGef9U/pUPsT8jr3SV6UBY7HI9/iZ62zFnl5GD7/KYaumqSbZqcq3K5FMSVFdUw+y4MqSQcKB+4/6eDz0FX5Hjzh/aamY3EpTLCBy5n2pd/r+lX77T8nqbwzW2DPpq7BYoYd5n3uBqdyaOUi767akRyZbl5UtyBc1HSPa0840UsTkfAcBKUr/AMQxn4I0J+HxqdTf+Cxp7XH8uOUuEqK+h1W1sqaccaIJ5424566gYeEGHr+g/icLrkKOfj+8YK9VrbtSkrpQq7DTD6kbnprqVlW3dtJVjIA3HAAGesU/jD02Rd986F3e47HnwZ1HmMJCU72nQ1VXUuJIAO47Vp4wTjA58dXdIbDdrYbTjMFwK1Mz13A6G1OyKJSrzMtM9mS2mLJqEZhxDUhzZlp4FaQSVIBQrHG9lXOVY6VAbacwpRJ2Zzx466SDRlD22/j8sTQwsAcd5Kp89LGzLoAVlOPn+fXpB/2Pe7UWdd7odp6nEut0sJakqPtYxuPqEfO3gn5IGOsu3THy/UTTwZ7S2pUbV7r9IfobmpAcnRnUNzoqElg0+WkBW9pZG8ApVvQflJwcc9IxVJmUG4f7GXP9F+cUkCR61PeKm/TUCkLQogAcJIIOCDkHJ6k6pddeoQKTh/nO7rj0Z1KS9t25CEkY3KIz48keD/7ugjUHShq4ZRuK3WWBJdJMmMchLhAOVJGPP3/2/wA+auxlpxKzS+VdNjVwMQJMQsTPa7DEnYFlJyCFFJAdGPaTyORgjI6fWkNn2Vfy6nd1h3cH4rzbqJFtsTVR25UhYUhaXUEENpWCUnalWcqUPbjrodLZg6ZHfXq8wmZPxW+wm/8AVnXKnagaQ0Fyfctw0mK/OtONIQfpWmYpQFRyrBdQn6ZSTjkbU8HeD15vO0lcNfpvMEKB2lLnBSc8gj7/APR13amyMTkWJhjOyW3/AEyAog8DJGcD/wCg6+WmFBeEKGR/NWP6dMgYnSZIRTopk87U8HJxjPkdf1NtO9bjirmRbeWmCE8zpf8AAYSPP+kXhJ/oT1hIm47Sk1QrthaMoB1DuGQuS4x9Q1GpiOF5AIBdVjaOc5CVeRjOR0jbr071A7n6dcmrOkGil21i36YwWZU6nLC4sB5psurec3AnBjIBIAQT6ZOT46mutHEqoq0nUTGPp/3LRNS7epdA1Dkviv05CWHHHVLV6ylBlDDSGVEJbbABOU5/WM8YwyHY8unyXabMwlUdxbSxuCgFJUUqAI84IPI+3TKrNQxF2pg5HBk2O9U47JaYl/5uv2khWOP3/b/d46JqFp/ed9QEv0CkypMdkALlISG2Gf2W6ohA/mSOjJxAUesJKRRrPtWOxEvXUKDMcacC0Uygp+tcQrnOXztZHn/EvqU9V7KfrLZs/Tml/XOlDEeTWv8APllaiEow0drCTz8pP8+lkmMVc8wX1ev26byTGYuZ+Y1+TsGC7Gcl+u2tba3AV7UhKP07QEpSAlKUpGcZMS2a/f8Ap/RadWrdrsmFBrsb6lDLKtzDo3FKm3WlJKPUSR7kKBKQpOcbh0QxjBmMuSSIW2TetQvWU1pwbOiFNySY7DiaK85TvqFpVhta0oy2rYVKUMowOfHXSv6uy9NtbKjctgVFme7TK8mpQq1U4zTr5eYKglYSEhASVkq2hOMpQfI6HQCcT2ogZlncGrV+93eqzVb1Bepcy4nGfUl3LPYUHpLEaPnY76ZBWdrZ92Aok+eOg5q5LDg1cVFq+HH2g6XPpmqQ6WijOQ2dywoj4znOP3569gjYTSd8yzpuoOnkN1iUquV+cuM+X/Tap8ZlCjge1RWte5A2jCSPk/fr7kW/GvqhsTdH7lnSX6ckvLtepupXMZPBcdYIAS+k7UkhICxjlJHPWEY54ntWN1i9Eh5LZYKyQDjCjjH3HjrvGRLfbUtEdakM4U64kbg2CcAk/AyQMn5IHkjp0VzLS076uSynJKKPKbdhzAETKVNb9WJNQDwl1o8Kx8EYUPIIPVu9YFtalsKn6Qrdi1XlTtnT3d7q/wDEYjx/0yf/ALUrDg+N/nrPunM3kQBeiyGXFtOtFCkKKFpWnapBHkFJ5BH2Pz1xeDrQSr5ByM9HAkyjVGFBqkObVaYzOjR30OPQnFlCZSEqClNlSfcApORkcjPHUOdEbnOlTLKW0LUSEJydoOSB/QcdensZkSTR2CkulZ3g5KR8dV8ihEbilfB5IPx16eAxOLNtyENhmOspTkj3HAGSSefnlR89RJlBlodJDKV7PIzu/r/Lr03OdzGbplpZeVvUJjU68roqdpWihCHBWafJU29NK8kMxWgoFx5WD5wlPlRx5YGvum+s+rDNMuy06vS6jb9Oh4ptOTUFOvMezcv15Sv9M/7SFKUoDIATgYyssAcmEBKntzoV/wBKqtVlVSFUrPgogGnXBX5i/pPRpz7gQ60h8+1ZcxtCUHceSMEZ61r31dx+if4h2iUXtttuqx7YgyICIkmbU3dqYikAJaUkpCwtCcBSkkhRA4556muXU2RKa30riDn42+r3b1fmhtuaTWBcTF0VGl0ints1CmyAqJTURUqQorwCFLd3YSjPABJ/Tyuf+x2Lcr1u6ma+X9UaJCZTT7Dp0diRGjltpbalrAKuMFWGMqVjk5VznPSHrIQESyuwbgwu/CThVW1qr346mXOyYkmK8ITmz3JbyJzhST+wWjqdQtI6Pqp+ErD09q9Zh0tVy6rVGa29KkBlqS/FkLDbe4jCt2zaPBJAxnGCA2BJmtsQR8Jkz8THV6J23ac0vswsu8mqnNhQm2anPhK4ccwS4ARwdpJTnABUSQBt613+CX2b6G6Z9ttS1frlJ061HvGqqU7QrmjIdlP0yO6wlCmmW3BkFtxbpWWUJd88HAHW5IGZ7YAZ7zVvbr230+wu2GydIUP0ydKpdDjRKg03lyBV3EAhbowCUrKirDyPePCgvGOk3qboW/QKpVXrPjSWHqWSqbb0shcyEncCHQUjD7JGMOo+/ODx0rqqD1VeofeHvH8T3T9QOhvOfuNz8PQ/z/U46I9wGoOhU5KrZnKmQH1kyKDKUpLErJ5UOf4Tnj3p/qDnrT1J1nka0afSZ+nk6NImxiXZNFfZzLioHIw3nDnjCVpO0nyU/EfT9UxrNfpLus6YI+scGVLtGrtdotbpsq8o1NrcuQgMXAIyRJjNgtFXtJwlSsOIGDwFJPnjqj/yLaj/AP2V9d/8xH/xdDorbd13/GKBK7KdoQ23UlNOLhVkNqOSFOMJKwR8fbGOoddRSI0pTFLVJVIcOE+ivZj9z+3XaK9p84GEXt+XnaXbJqJBua+ajGYtu8Vekm5FpSlql1D/AIxJwj+C07n1VLKtoWpZOBkg3sWnTIdnU61bkrorMwNLiS5bjynFSC4lX6irJyQR5+/2x18t9oJ4VhOOcEH5c/nPoekPiIDmQdBdUdJdT9MA9o7XjVqDR35FB3y0LR/FjH0nGlBxIOARtyRgjnx1X6O6o6jaydvibsqum8rT+5qjFmMxqHPTvVTXEqdbjuHcgApO1tzlOCDjGOoXU5ZrTwdxLFwAAvpMh9x9iTrX7ltF6D3hakQib+0yrdk3jdrCxEafcSlTqnkrUkBH604ykAEDjwOn/Uu6Ptptvs8m6oWTUV6h2VZzMWlejFw4ZJa9FtoKU6lIVjLSisjHyAfHT7izhPD2Gdj6bkCeRc5zFpq13Xat1zt6o2v3bjpfKYuKXUHaSKAKkG/pUof2KUtXpctEJSSQW9oX+ofLX/DV1hunUbtxVT9Toz0W7bfrc+mV2LIfK/Tk+uX9yDzlsIfQAfHHk+S8EJSFzuDFsASSJy749C7eutDGpkZTTElJRHqCGSAtQPCHQnyrGQFcH24P93rLarIm0C5ZkdEh2qUhgqSuWQpLTgGQvJUOUcH3AEH4J6y2pnOscHH4y/ousSuvw7DxmUtb0cqtyULLNGVVqVMYLZiLOXy0pJwlbRAUTtODgE8fHWjPwltKu1+gWDK0cY0yjM3Zbr6pTyas84/9cw4rCJSWlnCSCA24AMBQScALHR9AVsc1Zm/aw/0CwDj94+e6j8O3TLvApjVEqtclWxDS4h5btCSG5LDqcBRZONqQtAAUCCMpSRz1M05/DD7NdObXti0V6UNXY9ZipDtGl3msz3ITkhxLjywpfypaUn9iOMdd0VO3lzgfnPmgyDfvMufjE/h5U+dbVR1ksqnuJodSiIgViMhRU3RlJUCxKabPDbaXNpWEgAJ3HHk9eHN1W/V7Pr8qiVqKuPMgvKZfjuDJQtKiFA/yIPRJlWIPv3tGocr8vf8AP4SsddxISrKd2d3t+B1v/wDAh1HZtPuErcCZIW23KpyVktH3ubVKynH7gjrL/ufUfqI0fdPyM9OqLqFcmgGrcvUu3Jb8t6Y4zEqlJ94FVZENx7IQThJSqOvasDI3DOU5603clraed02nsK/rTrMlmSyS4zMp7KPrIrgOVtLaXhIWM+5JPOcjOUkigDLpMl+US1Upd3WbMRbt628mm1N9C1BO8KEhCFbFKbIJ3A48cED9XVQ/UXIbgTB9V90ZDgSdwCfnP9MceB+/XKtrNTFTL0fWMysqlApV0qElqKhh9BILmz9RwP1fccj3f0640qoXRp5U479MalU5xKikSY4T70g+CTncnPlJyfPWKxXYzdIM0DpN3F2HcdepVR1MpFPj1ukKUYlROS2CtstrSFfqb3pOFDODxnJAxmDWL8KC3rV0I1fqmndO/tjUaw/BqtrMtpSKrDUh1wyGA8QUvIKHArCcKXsAwFYJ7fSdQGG/M53UU9xMaag9lF2afaF2NrLXrlh0p263qgxLpNxqMF6mqivBA9ihvWFJOThO4EjjBBIlXNK6DpvUYFKvVFenVGpsMyYkJmJ+WsPNvf6Jz1XxvKVZ4V6Y45z10NWeJBpwZS3lW7htQqptsUa36PJSXEFUF1uoSmi26ps7nlFYTlSFYKQAoDcMgg9L6oVK8J9U/N7iuKZLlBXD0t1TxB+PPj+nHRLg7ieYFDpaCerujl49yupCHmvqqlVa4Ux/oabFLr7r6nFFsRmAUjbg49POft4A6TVMi6zadWlVaLalwiNSChtcwIZlMKdZ9RbaVutpAStHqKUjK/JwnnODHcoB0sMidCg6xlDiF2lXZ3rjqPWa/VXmSxU47EZ9c+eQ1GfS6WsBt1P8JOxpYcKVKGEoKQMjHWxK5bmnSmoEWsX5Kkikw2oDVLooTMUhCByTJUEN7lrK1EgK/Ufno6s51GLuC4CKeJDg3nTLbARZdiU+Mr/v+sH6+R/QLAaT/Rv+vVNd1zXjeLwnXDc0ueGx7ESnCpDeOcJbxtTjnwB08DfJkrfCRKDKgyZJg1eoKY8BsqTlJP8Ayj46n1ykVOjtF4sFUXOStrgp/n/9MdaZ4StkPpkJUGnQpwAYR9hgDIAJ+T+/jz1dxG5daiYuWuv7KdAS1EiuqWtkpQobWkJB2tnClEqx7toBJITgGAOCeRGr5SVB2h3onFdtynXHq/UHfQXbkD0aagoyVzJJLLfyMbUFxzIB/QPGc9KeQl19xbjalBCs4BPJA+f69Eu5MW4xGB2zIcavOszl5/zS26o6FZ8f5spI/wB6ul6zDLbSC4kjCeSRx14feMyf2EEnBxz5CeP/AL3UuCCzJbfhuKafaUFNvNKKFIUDwQRyCD8jooPeHq7rszU0pgapKRTa2EgIu2G3n1/gCYyke/x/pUDeP7wX0M3TZF0WFOEKrxMNS29zEuM56sec1kEKbdTwtGQDx4IGQCOhGx0mbvyJSvLSrKVAJ+PefJ6+fVO0ONvkEHOWyQU45ByPB6ODDBjUS29QG00nWVp8zQn0mbxhN75jYxgCSjj6lHH6uHR/iV46ob609r9lpjzZKo0qmTs/R1qnLLsSYB/hXxhQ+UKAUPkdYPLtPHeDyGg57wg+0eR56lw4AcWA2r3ZAHnz+/WkzQMyycpRS2UqW2tSv7+3nPz1F/IXWnFB6NwfAwRnnzz0IaEVllbtgXVetRFFs635NQfwAWoiN23JAGT4GTgc/fpxUPRDSvt/S3W9WobN2XYhKXG7SZe2wYC/P+cuj9RHGUeT9h56XZZjYTUTVIepep+pN0XCuVcH0EqPUI2wU92C2IoZT7vRS2B7Ujg4HPgknqso+nNE0spo1ig6pvae2PNlNomU+sI+sZqA8FEVKQVKySQMpKU7uTgdLQjGBDdcbxSdwPc3UNbfpbQVRHaRbNHcKqdQkqBQ0ef4rm0BKnlAkqxgckAfPSzN7VO3nNlAluBlaSko3YJyMYH28/fPVATSMTF3hZT9Wpt7VR+p1aMl0xkpcdj4AaQkJS2FFP28AkfJ61l2zd9krR2xapbNqUmC1+brWqU00wlDjm9ARkOgYIAHtStCkp54wSOk2prjBlNo8uznU/s5tjR3VG07prN2Iq+oykzq67MhNtqkBlpDLLCFsjYp5YyCdqVK3BWB56DPxKO6ztz0Y7DaPYd86Yt2rebdQkVel2VGllb9NXIUsl9akgJS480clBG5v1/8W0mXTp4lAbUQpnhVqXqxcWp92y7rqz21+YvcQ17UoT4ShI+EgAAD9uvSP8OXSruSsLsxtPue7TG1SLk+unmqWtImL+kuCMh5Qb/hq4RIT6Z2rbKcjHz5xgqgKe8Zq1ZM9E+zX8RSwtebYRaUxiTal/NSPzKpUG5AppTileVqSAFbFKSP47QI9uVoOVZZFM0aqt49wd0dxn5uY67vptFi0ynvbm5VBXDMhEp0EZQQ4HgEuIyhQ2BQIwOt1MrY9IvShBU94rblodqak35e9pMtmDVrGrBok2voZ+mpVQkKjtvIDw5DDikPIypP8MqyPacJ6CS/e+lV3B9SptEq1MUCzLbc9NxsnwEcHKT9uQr5z1zOuo8Nv8ivg/r/AHOh9n36lPR3cjj4j+pqPts7wrGr1XbpOr9q0eNW3diW6y4wFRVLB4JB4aWTj/VyOCPHWgf8t+m3/jPa3/7nqjp2qsTU0VejVPpMx05qFSJSIc6h1VDVNnsh6Or1TtLeSlbYUeT6agU5+RtPz0VSHW63B9emFSilI3rZX9hwft10UbWMz5510nEFLo0QqfcVYdyaWXM41NpVWiltiJMCjHS+P9GXNhCtufaoBQyhxY+esL/hydx1M7PtXrx7J9faxIokyZX/AMyo1Zq+WQ+6spaLDpUpRQtXppCCScqQpJOSnPK+1KzZS2kbzsfZb76TNP8AbN3kaNag6q1LRLTTSZy2o0dVSk/XyAzHRJkx5CG5BUygZStS1lRUpRJCSTz117ZtZu5vVTTC8P8AhHWubZrUt+SxQzT2DHCGFIWhtxPuUsEK2q3KIUcggdfN21ivU1zb7Y/edlMAAKJkvVjsKuj+z9mCsalVLUGazdkSJcqaGh2Q9TN8daZK1LUVqT7VIJKgCNoJHOOtcaK6e6HaPaZTNMrF07kUmmqlZVRao4Zf1C2tqG31p3LGFemhQyc8A4B6stNnUKNHlHx59/zF+IqbHedK5R7v1GsKNZ17yYKaglgqmTKOFxC6TkEtNblKQnx5Urwfv1K0103VpLS36dbtyyWgHXS6+HkpdcDoTwt3AJQAlCBxkBI6JFWtdC7jOYolmOowijM0xVSD8ijNuuuKUC/NV67jKk8hO5RJ2kA+PI/n1KrNKhVaK5AqsOPKbUfUG9IbKAjhaEfzGPHGT4+evNvPLtAbULt+ti7ESICXZaCwWyhlS1bQFZIIUnABB45Hwf6A+nun2v8AZXcPTKdbtywYDsB6HKoNQqyHn3JcculupxV7eChLRQraCSUkKzlORT0IQ2guN4PVXWCg1qdp6OW7JmrKDLaS0p7lGVcL/b+fVhV6hHoEU1OfKjxm0gbpElQQkf1OB19CpwMzkRX6ld0GhMe2J9KuqptV6BMaXGlwaY0JLbiCCFBSv0AYznJx1/nr/FKs3Te3u5+Y5pdNgu0iqRUPMMMz2pMtgpGzbIDZUAraEhKgTvCMnCs5m1rZZlffv9pTWCvMzCY0t5S24sZb2z3qCEE4H3yPA6fX4eGsLmi/dJal2yXw1GlPphPKdOAN6klOc/BWhAOfhR6HqDlDjkStEI5Gxnt4h+t3TfaNXLgtliiUiuVenopcKJIU9GlMrMyMkFRSMKLchBUg4wrPGMdLSp9y2o3Zz3qLpNiBoUC79sh6jTnHDEqIEBEkpSQCWlAJd2uYwnGCNvtIoccSP/lnE3BYd6dvferp47cNsRmHJTJH1EF1f00+lPlIGHCnJQSEja4nKVYBBPICxuzTHUey67JMehTHaehSnvrWmw68y2ACFupQOQORvR7cj3AeOg6mnxVyvMZW+g/CAdy3FT7bCKhDlJkuy8utoCwoEKJyrdjJ8Z3H78cc9UVHrdaqzkqsSHoy1JRvVGlK9qh4G1GMkZ+wyePjrnYlOd8S/lUpp9INHkDcRyHMpS4fkp+cZA5P8urO29aNStIwGob7qIasBylTAVx1kY8DwB+4/boqnKnIMFwDDG/9Xe2PuksmPpz3JWjHRFYWp1lc9ayw24QRuafQQ40T87iR8EEcdCXfz2R1vvNueyNT9OL7pUum2pTIdHNNlqJjzmG1haymUxkIWsFSSFJQBhPuT8dmjqQ20huoIGRMk/iZ9plzWz3cViXprpBNpFgTpEVqmzqTT1rgxgpDaHD7FL2q3lRO7aVEZxzkrrX7sYvGwO62qds+ma3rrMOox6ezWRHMdpTrqUEIWVAJSpJWNwGfBx1argCRtXkmDlZ7Z65pxrENHq9cKDd8apimM0i2SX5SpJWEICXSW0JKlFO07s8jx1U3Auu6QVOtWBD02kUOoOstwqlGurfIlKQhxL6G1x1hLSQHAlxIKDhWFA9b9+YMpxBepu1q5Ch+5LklT1IBKWluZbT/AMlA9o/kB1Zflqqe2yGKlHkB1G5QZUT6f7EED/6Z63bibg8z9RGyvlKTnkAn9+uv5QhDhUpCieMAHkf1/r1s9iRZ1niYFyohC1JwS0k4Xg/YdVzT86J/2vcdWqOlX+gWs+nn44+/Xs5ntOmXtHg+spDcJqEouHlLygCj7An4H7/vz19UN6Ow+qPUW22W93Hptj+IR/iPyeByfgD7DoWjVPaNy9rIqFG050+0/qqF0iLeM766VWHmj6JK3EMDBx7vSbVuKR8rH36vu4/sYommUe3qZp7ddQqNcrtUTQ4tEnxCy5UHAkJMhs5IRucPLSz7ApIBX7iAV9OPjAI1GDFr6P33oReGqli6gUxUOr2/bU2O+2g7kKK1NJStKv7yFJWClXyFDpMJaUgKQs7TjznjH/T0xfvHEHGJ/ei2tO7cBj2+3rohtsfw2ud393HI/r0cHE+JENK+VKSQQM8HjHPRDZ+o0+2ID1t1enx6zQpSt79EnKIa3f8AdG1D3MufZaP6hQ46wjM2d63prTaxSX7s0rqL1Wp8ZBclUySkCoUtP3cbHDjf/wBtRlP+IJPQWfScUClKQnj9B8deByN4JEhyXywdqvI8Kxjnq3sfVOuWK4+xC9CXTpmBMolRR6sOckfDiOPcPhacKHkEdGRkQc7wqi2Raup4M3Rp5xFQ2lb1nTnN8tOOSYznH1KP9TAdA8hXnqhgUepPzEUuPGWX1uhhMcjaouEhITg4wckDB6XnbeGNztL2h0OS/V36IuHIVKZZeAjMnLhdQk7W9uDnLgCSB9zz89M6z+1ScmK1devFzqt2nPJKmaWyQ5UJI+MNj9KTjyfj5HHSncJuY3BIwJd3Xqi/Z9N/sVorZqbbo0ZG1TiFETJYwQVOOjG3OfCD+xUeo9kaeOV+HTat/ZdNWdqLcmQ1RogW44yhlSWlleMFHvWkg5IIJJ6icswyp3lCKqc8SXdl92Do9Fi29fSKTdtwUdby4dtxCFQaS66ptRW/IA3KcSWUfw0HgjnyT0mdS72unWG4na7etRcqE53KW2WmwlDSSchttpIwkZ/upH88nq2ivSN5Na/iHMXNw2VDyrc22SschB4H8z1UP2bTPKmT6YGElQyc/fPTyZi7bQXuy0qG1meiYmOpCT7nFj2jPPnxnH+7o/0U0i1YrEKBeNQhvxrUkzkU0V6UtLEVyQpxLaGC+vDba1LWgBThCfeOTkdLdtIJjqx4hCmOrXn8Qrt57Uo4pfb5QY1z3/AZVTE3TLUfy+KggZVGSFe7arO19Q3eSMA4Hnf3BX9detdzIuzULUSZcFbnoJlsyWVpTATxsbSsqIVwSfbwABzkkCZxgyihMbkRKVenJpVXVCQ6FoBG1Q+Qf/p/u69uexewpdS/CjtawKC801Vq3RUOses8WAla5yZBX6gwUKCQdqsgBW3JTnPSbjusYmFBlv3c9rGnmodrW/qPSr4q9nXbGqQhW/c1F3K9KU+664026gEENOKQUlQ4SVgnAKj1aaFfiUXnpNeFG7Ze9Oux4VUMVtVAvSN/msWUp1HB3qA+meB4WhWWl4wQAQT4HUurvAx2m4LGoOnNpVObWEUymuf25eFRrlTikuQqhPdYbjr9RCifSUtDKPYr2KBO0k8FU2bYlT1Hsiupq1sVWTS6TWqnCg0OXGUzVaTGjyPTT9MpZ/it4ypLS+FJCdihnafAqylH3Bg2htrUOGEXFwWBLtGAxc1EqDNYt+WsiPVoIPpqPOUOgjc2seCheCPHVR+bs/8AeLH+7/q64ltR6VyhM7vTXJ1tYsA+fwPv8oxdPWKVX5r9BvOjuuSabIclmOv1XnYziEhMlvcfY2kpCFNoHkoHTWtpemy3yiz7ekTYy0bDIceUWyTznZ4x9sddyg5XafJ2gKd5KuKvXlR2hGDsKPGHuCEtnjH3wf2682Pxwu2X+0Fo0/vFoFIDFQQ99LV3IRQy2HAch1eR6iluJSCkBXCmXDj39bagKbRnSWFbQTDL8Oljubl6IU25dREWG5TKjATOpFRiOqcnz/UWVLdkBpO1TucBR4UVZKlEg9PCl2TUhWKrdlXv6sok1FLW+DGWpLDJQMBKEFR9JJBJO3ClHJPA6+WeikWs3OfWfQF2I22kmn05tqLIl099xttxKnB9Q/uLpI43p435xu5zjr7emt+klyOpLOELWyhobCQFELGAeQB5Tz89NJJHwi1UCXUlLv1cWVT2QtKB7wlXp5Ss5KQeeMhOM+f59S0sl16PHcirksDEdxSMhaydxScYwef9n9D0GYZldXLjodNm/TTZMZupOlSfy5lfrOqdQeUpQjKjx54+ePjqxp0y9NQ6SZlrWE49EgE4kVxxMVCCjJWgoG91SscYCBzjJ46NiAPN2gAb7Sh0xfn6w6GNa3ovN+22p7Mj6OlPwG4cg7FlKQ4t5a1EHaFDaEEpUOR0OatUbSi0arp9q/TblrTUmz6t9fNkma8hUwuRlNBovOlSAn1MFSGwSpJUlIOeKOnDo+rHBx8xiJvZSNA7j88xm1HuK1euGAIUSRCtyO+AtCmcetj4IUvKh/6Ppaah0C7dSkb5Go0msSm1Fa4dUde3PgfCFL45VjgJGeAOs6jrSx0g7SjpeiC+dhFNXtL7Xu2u093UG6rkhO0+rR6k61Hd9X6hLZJVDW29lDbKzt3bUZASR4PWCvxuKHSIPc/b90W9HTDhVO2GNv0qOCWn3kgJx4wNv8sdO6O823qG9DN6ikVVto4gF2j6HydUIj95NagUmLJhpWJFOcYdcWtHplXqrAKRs9P1XeCVbY0n+8hKVtmB2L6cWu0wzXFVh+fNQqTERJWpLnp/xRvbZaH8UpU26kBKiFuwFIBIlskdfwcMW9ZJZ9oWNSvTnhc4+uM/pPQTtk1ItOuaeSahdlzyWJlLbiJDENQkNpSxMbkFCxnOELALbw5XGebVzzgd15usSe/zQeeuCtD82rQoCglwLQhLiZcBSBj24O8eT9ukaQuQO38SYElhmQ+5bVS6e0S77e1ssS4p1FkmLA9eXFUXG2UuumO5lGCVpCglSkLSUkEjacDrZ3bl+JZo53ANq0w1xdYti5KW6GlVFpxyLDcdJG1Ss4XEUoDI9Q+koHhfO0EGxtNVcrmH2q/aFbtzTZFdtGK+ZD+XUSIRR6KDjIW8xwHE4H6miDyDhWM9KV/Ti6bHhP0qsUJ+BBYUl2ZMJKmlqxgFboH8PII4WEkAgAZPU3U0n7yxlTaTpM6t0eAiMwhkpb2Y9o5SlIwQQn7n4GP9nXxKqVUDv0KKCuR9SdrZUgegjByUkn/jNvuP7DHOD1zhKxxvBS7dIbJvKQstPTY8jbgyWXMtk5OfYfaMcDjqmtzTDUjSSp/Xaf3zLaUpO4GDJVFUQTxuQeFE48HPTUsxzAdMxh0Lu/1ntqqIVelmxqo+0tJM2YDEcWEnwXUcLyAfgjq3ubVHtJ1yvKDeGt2lWyqxJbctioPseq9F2uBSVNyGS28CkjjORx/Tq6rqSvMmekHiR5Ha92o6i92LXddaWo0qJc4uNqtmO1PZMZ9xLu5ajHkNhSd6RjCV+3OQOOlx32/hxaidxvc5cGuFg3bShCqb0dKolZS8Qn0222yEuNIWlbZCOM4PkHq9OoVt8yVqSBBX8QP8P/Vq8u6C5Ly0S03oNQtqa1GXGjUmZDhPNqDCA5/AUpHJcCjuwdwIOT1U/iJ9jlUs68LToXbB241x+jwrZi/XzaNCXKEmYoZUXCjJ9TCRu4A3E4+/TFfcbzCm0CO8Hsle0SGnkvS21rrqMO6bXjVGY5MguOLZm8+u0QhGW1D5QoAgAEeT1J1d7RLa0r7KtMtdo82pu3NfEp8yKctCyiKygu8BAT7SMNZ3HJJ4+eiFmQMzNOMygtDtKXc/anJ7g4VXH5qi6o9vNUM+z1EuISQoqP6VFSwQT7dqFfPV3a34fiLi0X1Ov2/6m/SK/Y8GPKi0yCUSvqy8VBO4t5JSdu328g8k9YXxvMA/4yr7KuziLqUzqdVtRbJupUm07Sk1aixYMRxtFQlJUEpSSpHvxkHYOVDP7dFHYp2a3ZfvcTblJ157dbl/s3IWsTXKlTX48RhRaUUOOKUBlIVtyjOTnHWM/M1VAIBmh9V9NaZ3B03TDRVm0K9IoVi1V6ZNjop6FtTN7uDGcc9RHppDKUIUrzlRyCQOi7WDtxotfYptxXVa35/MtOqsy6dTZEpMRDq0lJ2eotJ/hkpSVJwCoI8jqV7dMaledxBy49Grt1J1E1w1pvmkMzKlflrvxm7PlqCGoqm0tKZZDzZ3Lx6BwAlJylO79RPXl7XKLVrdqioFw0qRBls/6WNNQWlI+ckHx/0fz6rps15xEWAjGZDRKUtzan2fGFcgDruwHnQncof1PH+zHVEVzPt2G44cb1YB+D1zNMS4QpORt55+f93XgZhGZJpDtYt6rNXDblUkQZ8NQWzLjrKFtH9j/wC7x989GcBrSjVufFGoNOFvVpLjri6jSlojRampbJQkL3DZHPqBCiQPTVhXCCQehO5zCGVG0V942Td9kVh237upLsKc0AXI7if1Z5CknwUnyFDII+eheolxpKnGlKWU8gHg/wAh01TkZicYO8kUm4WoUtpxqeEKGFNyM+mUEHAVnOQQR54x5/fra1TsHS2oWfTq3rLeFQcrZWyo1ukMIdUnaw2XGXZDZWiV/H9QIdBB2ISdy93tRc2APWPRMEzg9rtYmm1NdoOg1kM0tS/a/cVSSHJzp+SlByhGfuSs/wAugKXedZuSquVZcp6dKJLjskuKcUAMZW4s52pGeSrCR+w6nKFtzGqQDL80ym0Wwo+oeuVyGjMS46ZMW3Wtq6vMbWDt/geGwobSFKPAUD0Kap92FXVT5Ol2hsY27ZgeUtsRgoTZu9tCVqdfPvBISAUpIHHOetoqyc9p62zPEUsaZHaQFMuJyokHnJ64VZAnQnY7MqXGcdACJcZ1TbrSgQQtC04KVAgEEHPVsmG2871qsIlNNKNPhx3wyEPOQWlNokLBV/EKCpWFEEbsEAkZCR1WMsSKm8zSGUKcdfwhDLfuWrccDCRycnjj56xoQ+EelC7NNLdBLPOsXf1XfyVj0USKfp9Hc/z+elR4MhQBLCSCCED3kA/p6Wvcl+MbE1AtJfb3Z+k0KgWBAaDFOo1NWUtNJSQUB1AI3pSUpwQQoYByeczF9RPoPf8A3KK6iQDmY0p1k17UOqyK0442qIVKUqR/o2hk/pSMcDxjOP3I6odVLVTbE1qiWdJQ6vCQ/GeGHSpQzlPjKMHzjGTgFWM9YwGNRlYY50rKmv6Q3O5bT1wu2vOUthCQhQQpsoClDC1Aj9OCPOB7wc9e1WjMOLYvbPpdpm1X6hQ6gxRabJQ+yhKhNS00gvxNhOFlxKlJKOF8oU2VKSU9TWrhlENiuk4h9qWbQNvWnbdzy0svU9TdYp8X1g09JkxEKJAyMLSlL2VJ84UFAp25IB3e2RSrrpFg6PXZY9JrFJuhVQjyXqizvcgKi09Mll5hYIKVbxtKc4Uhw+CAelqcaSPjFknJzAKl6odz34eNzyLcqdk1W/8AQ6puGE0xCdXLn2+hwDMf3Dc4xnO1Cs8DhQIyd4aSd3WmWr0OmavaV3jHrdJmxmmXIUdwvyo+1SUrKR+pe043NLAeQAop3j29GdwG7GZspyJS9s/abU9F+31rT03XBeuakxpTsurhCnYNZC5kh8JebUfcgNuoQCCFt4ABwNp6f2O1G/8ABeln/qUj/wCZ01cOPNJbqSXLISM+hxAm5vz9xq2tdY8QQ6jXIjLzyG/84THntgFtaW0kBa1tgpznAPTA0/lTY8I1egK/7XO4kohAArjoWTuaOMjLS96MZ4AGeo+hcMJnWIVO8MarSm7upTEyG8h9TeQpWSkY+Of2/l0K6g2bR7409q2kt9MLbo1bjrjOvxGypcVX915PGSpCtp/cAj56vbBXEkUkODEH29dux7XdBaTpiRJQuiS5LMhMlbjrafWkKUkMrKEqU2lZUgcHykg+7d0U1O5aTUKmqmQ3orBbdVIkIQdhSn5z8KJ+QM8ZH26+avUeITPoqWLJOUq6LeYAnvyQYqCS2+FbUt8kAKV8EeMHqpRV6DWbiZpdvw51bmLdWpEOjoDyV7SSoeqSGxyQc7/5+OlqMZjc42hFa1iawVmuixahBptBbRDLoekumY6ltSzgbEKSncPGN6gkeTk9WcfTe2YVz1CkamX9Va9HjBj0I0ZZZQ+c7l7mo2CcEkYUT55PXgpfIT0yDFm1VwT64hlp3bwseq1ZvTyxIsJM931225ihEUw34TltJUsp4+yfJySeplm0uZWZVVtxu8KhERAmqZlswGzHRvX7iEuKJWpIChynaM+PnrzulQZhuds+n9xaq9hVWOBv84MdvCLsve2riq+pmi6LRqsKszabTvqXVSnZURvCWZYW4Nw3nccYAG0YBHn81KsCdI0og0q4ag2uqQFRXHakHlqIeQspL3qEBQP8TdkAEfHgdTdRcdTKTk5EqopAKso2jPvDt+F82nCq092OzVXIhU7csRQXAmrABCnQOTvBUr1U+72ncFHpBXtZlx2RVl0u6aSY8j0gpIUQpt5Axhbbg9q0nHkHyecHjpvUVtjxO/f+ZT0toB8M/T+JRzUUC5YqWK+0oLIKWJzQHqtD7HPBT9wf356QPd32S6ea5W7Ghal08ByOFIp10Ug732Ao8o54IPktrHnOCDz0vp7jVYGHIlN1etSp4Mybb2jup/ZhTazaFo2/Bn16fJZFIvZLGfpnNzSkMOb1D0fchLmVeFJP623XE9BrmkfftftuuV+7K/Otqh0ttb0ZVy1VNKZQlGxSWIwWrcEgsNhCE4QktIPBGevpD1SsoOefx+X4zhf4+hjkRv8A4J+m0PU/Vq66/T+4B+gXHS6S5IFnt0d6cu4Gkgc5aJXuStQSPTaWpJVlWEq50pfc2wJFY04uGpv1KpVKiXHBci1dtsGRFeYqCXFtuqThA2OBSVoxnBURyOtZcPkf8v1/6x+EQ583ylT+MM/SP8jtLUcvSIkaqRVyWXMbvp6kh0BYHKtqVEAk8D+XSA1Cj1S1vxMRSqbcs2nR69T5JUUhJdLSA6tCFeon3HASpJxzx5yevGFV9z8Y8+w78YrVvTS5a3pdCq0ZmNbbjq5VMnNuPU+dHQ6Eh5tlI3xle4FfpK2j9RQoZx6GaV/iD9r/AHGUyNP1MlM2xVpiP8zkS5yRAeyCkIRU2v4ZCiScPpb8+DjPRK2NjMZDD+pduFnzY1Sqemsxma48U+gpqT6TDLq0+5aClJYdIIz7Qnz58HoArGleq9kLXSK3QGyP1of9b0Gwjbkpy4du5R84WrH7dTXdKH3WFXaU53EGEznYxFPkwy1LcwHGXUlpSV4yE7CnO0BOdw4OM+OqtunSJr77qJzUfO4KceSXEOJIJUoKyAgp4xuBGARjJz1zyCpw0qGCNp+umephEIJADid3pBW1SGx4Tg55OP8Ao8jqC7QaDNMiVUabFKipKVvlvYsqPOMpAIAHnn4P8+hDaeIRAacjp5blQZfiU+c+htK1NhbKw7t4ByARz5+Pv89R6VYNzWq4FW7qNOZKEleWQ4gpP+sEqABPTVu9Ys144MsYmpmtNvUdEaiX59S2gOIbi1A7wtQTyDvQeMdUrvdP3huTRKl02z6qNqGW1uxWS4Mc/qC0nAHgffqhb/jANWO0ZDXc3rpKp8F+t2BTRKZZAU7FDzaQACQPa5/v588dSv8AhkakphtUeoaXJacY/iJVCfmkrKySrJyeMgf/AEx1v+UwmCkGdKz3RahVu1JNuLsFAEo7230yJK1oUEkD9XBAznB+2COeqXS7XbVyybRftZVvN1UP7lpmuoeYWzlWQlKW1Y+fPB8cnHRDqz3gf44zmWx7mdZY8B8QbJp6lvMlhZk/UOY3D3bSpzhWBwfv1Aa1s1nS62unCnxBkqbluR0LkbCMJ3qUTkkA54wc9L/yTnOYYp24kRq/9dZyU0V+60pbXnLYQ0lO4eMgJ+QP/px1VzWb8rCWjUrsK1NqU4houKIbBRtPgYPGR/s6Q92obmNWvTwJBh2HWY1baqsa+ZTMlpZS3MZQpTieAf1qPgng5HuwOmF3taCWLqX2q1PUy17Xis3PbdM/OKbVWs/UMqaAW436hySkoS4NvjnqnouoOrSInqKFxqnkWFMhzaykJHwc8kfHVhTori2i8chPn3eT+2evoSZyBvJBbWp4q9NOw845B/p1JZpkiWd7EfJUM+fHQ5m4ndFvLQkl11tvKcnOc/yx19s2zMq7gj0KkPyVg4V6CSvH8yOB/XrxbE9gGOHT/Q7V2o2kmhaiUGhot+ON0N28SFJpy+D/AAzuTlB+Wd+1QPG08iqqPbnonbqlO0N9V2Po3uCVKBRCaweBgAbuPPkHHnnpJtIyEnioPMALt7SYmp0hid27QpCbl9N2TKtAn+G56YLhXFcV4wlBVsUfjg+B0v8AQvWzVWwbpXY7VJqFXjVF7bLtx5pTq5CiefZhSkr/ANYDP8+nAh135g4Zdu00ZWqJ25UEovPVe8plupcKEmwYOJFSSpLKAsqUFq9MKWVHC9pGfsOhKp95X9kqTLtDt7tOPakGYktP1XcmRUZbfBIU7jDYJSk4QCeB7jjPS0Q2c8TWbTE9U7ik1mc9UKnLckyXnCtbz6itTij5JJySf59cJL8heCpvg8YJOeqMY2EXuZ/NxXXHQQrb53JKscfbA66Fe0loKyAeRnPPWz2MQu0L0J1N7h7yYs7T+gqU0HkJlViQAmHTG1HBddWSBgedoO44OB0x9Q+6fs7/AA447kTQp9nUjVANLYeu+qNj6WjOFO0iIgcZBJw5+rgc/HU9jknQv/Xvt/3KKkzvPPTXbuU1j7mr2NXvSu1GrTJa9jccqU4ck8JSkfufAHTE0B7HJtYqSLj7i4tfoNJSAtNLjR0My5vGcF19SENJ+59y/skeegRBwOBKrHFS/GRoGoml8/ujtG224gomm0euxmH6fFaUr1IKXQpanEg7nFuJQdyirdhRwRx1q/VPtV7Mbq797QZ0wpdt2jQ6zardys0W3nS/GqUh55fpBKX3n9jpbSpe0HyE4SCMkbLQLPDx7EIVutfiA/OPbUDQKnXJp5W7XjBo0q44sZcSSztRIqMVLqEPR3ZOCtaXg4nclXuRlQ/uggm1+0G0yu+iW9bVGerCJNlMpmx6bNJSuO1uDISt3Hpvt4UhJUnn2gkJ+Z7gSdQ7TKWCjR2km5bx0x1MkUKRYtT/ADMvtOOw50mGstMSUF1l9DRUApLqWQ5yQCUqP+kACRY31dk+ZeMG3qbSHXqdUGGVPVqO6lTbK0yG2jHWg8p3oVvQ4MpO15GUkEER2I9JpBU6W9YL6uWNWri7laFe0OpJVQYFDlUeZHQ+W1LlrqcR5oqQD7whCFlKxkoWlWdpIyir90Tu3t57qZF/dner4pd1TEt1etWPX0LNPnMyHnUokJcQnagF5koKvaptS0nISc9eTbynjELPcTVfaf8AiMae91cWoQ6vIRQdQYh+kuKzZrmHJLQIZeB28O4RnZIbAWngOJKenJnQf/yaj/2s7/8AL6LOnYnBiy2k4xmJnti1Xsjub7YpejMC8WGrhoVPR9YG3fTegrORGeSceN6EgkeN2D0x9GZ9ds6htWxeNEbgz22DNapUXY2lbZz9Q22nytYCC4SR5QPvnrk9FZ4b6D77Q+rTWuocRk0GezGqDao1FDKZLYLpDm7bk8ePaePkdXJpqHJ7ReIKG1he1asBXXac7TlLvPnWi1aZc+mkyUukNSzCAIYUjO9oqSXUJ5HvKRlPk7kp89YYrGgFdGpi/wA11WlOQodUabQiMUtlcZ5CgZBJBHCY6cJ2+1a1ncc7euTcMPpxzOtS2lS+eI3qbpXpRFrFIqVrW/PuJdLlLXLfmlyWmQBwjc67/C4IB4wPHno9ut2ry71tytTKZGoMhYcpdPaZQ5MWoLwshSUANpACQeTtHUlQwFFn3t9o21yxJT7u28l1i2vy+96TQbnVKqgqjbhdlSnFJSj08EIDbaQnaSc+44H7k9WirYn0q4nH6MhpmiJpqm/omCltCX9xIUUJTlXtAGSrj7Zz0m24aQG2Ug7ehja6jqJHII3naHLtOnX+sIq4FWrEJtwwEtjJabGA4VBOcc49ysZ8Dr4ptfpLd91eiRKPGjPpbalPSgtPqS1KGASkDPtAAyT8jA+epSbLV9PL+IEeNFZ9d/wzPmh1K5vzKq/nCnVsCV/meUobQGsDGMDcec5KuTx0t65cdj0SzqvpxR7+ok2rw2ZMpymQHmzIawpLqt6AoqBHGSrB5H7dCxUakQZBx9IdasxVnPGY6+1S4Xapo3b6qQtD7bgV9VCmKzu/Vn0+P8WMjzjPnohvGyLdv+1F1BdGeqkUMb0W64Cw7EXk5WnHKFYVjKePYAeOOunTg1gRLHzZmTdabWtXTmvSoVCu78ziJyT6zS0uRxnASo42KUccFskH7JPHQI7Uq89EcZQ27HgvpCllwEFzkclHn7cnH8j1znVVfKmdZHLoNUgRbHs2ZVW2I1tynKnNJcaapnqOTJy1H+4yAvergZwjAH26Wfcj+F33M0a/6RrE9b9Xk2nJiufmNDrjyJUpsLQtJ3uAqUhXuB9JR/SSQcjYOp0QswzkbSHq3rBVSZ5r6p6QXv2/6xuWtYsmuN/UvGNTJrSnGH3w77CylSSFE5WWz43DyOSOmD27dxN2douoNT0c1lt5yXQodVVHq9vvrDi6TNZd2qW2UEjclaCFbSQrBPPz1GBdMr9JDpH3Wm+O5OTpf3UdtqhcNWmB2eiT+XS6Q0FqSuWhKQHglJKileNwT55xz5XGtVATH/FF0KuZymRym4qU0w5uStYQpcMMrdSUgZGVZCvHnOOhDFlzEINJ0n4xW9svbxKpn4hOuWn0uqJjsU2hVZpMiOpOHVktOtDaTkpUEHJxgfOMjJZ+Ep2r6rzKbXb21I/M6TZ8oK/Kaco+mqpupUoLcSCMhjCdpVkJUc+cE9LvsCDVKq18TI+Amt6M/rx26zS/oxfdepUSG2p+RQ6clRL7hQDs+iUhcdzAyeEJUcD3Hpp9vX4xb2pEKTRtS7Lpd4RouWZ8mznlQZUXBwUPwZB2hR8EBxHkjbnra7c7mJevTHra/c12Wa2XLEtmk3vBtyquqUTSq2kUp9BGFJSmLIT6TpVkY9PdwfJ6lXT2m1cQ13BQq1EqAUUOONBSoTb53ZBQMONHjOEhKQfuBz0x0S0bxQ1JusVupVgXRZlRanRNOrujR0tBS3pVMEzY55OHIpcATj+7s+POcdUwq1Gkx3ayqu01xDD/ANGunLlI+oTnaFuOR14WlJPtG5PJ4xzzFd0bcpHJ1Az5p+UqgsQ2WaPZltCDBGW2qfCiKbZaYQNysbU4AHwE8Aft1NElp51J/NEADctTxWSU/YEDI+3UprZfvR6uG4glqEzNiW1LeptdYhqRtZeYchh9cokZVtd3BTRT54ByBg4yD0AUJEyvVqm0nO5cpzP8MYxuUBxjxwk//Tnry7CeIydo4n3JjqlMIe2oAVkuHdwBtQf35IAHnqEqbWzVJjtYtuLFYUtpiNMj1D1jMSUJ/iLTsHo/xCpOwlWQnOeel7xg9Zfr3IbMNoAq3OEq8rKyMAlXgZz/AF6rWkyIZecjNtrk/SlTbLzqmmluJUdqFLSkke7AJAOE84PQjjE0Yn3Ceq7tHjO1yA0iaChbrUKQXGkrKQVhtwhJUnOQCQMgeB1+QERfqEx58hbXqeqE+o3wrGfnGMeP2PP7deQY3njLBQkNN/Xsx/KUuFABJHG044z8/P26+ZkhAP0TkQNhtWzc2kFODzgcff8A2kfbop6CFA1itqff0zTVUibHqlMgtS3WQ2tLYacWsMqLhG1RUW1+3PAB60pozcbt0aYzqRUKMt6EypyL67gyh+O7tG8ZGFpHqqSU5z7T1T0gK24PpE9QQUnjZqXY8vTHUuu6fTWkIXR6i/DIcBBIQshJ555TtOP3660e3K9VG0ORKFNeDn/c2VqSP64x8dfTFsCcMCHdmds+rF0vLDNuPMtMpUpxTuVFOM5yE5IPB4wOjAdtdFt1kP6hao0ii4JK4qXkqeUnjB9NO9eMk8bAf9vSmtAOBNCluJGSO2Kx6mp2NR6xdQTnb9fiKwo7ceVblHBOR7B4H79fqu4+4qe2qBZdEpFuxkk7VwYiXHv5hxwKwccZSE+OgyX5m6cDJn7RZVwahPfmbr1RqslxZw67ukKOOf1HOOjiPpRKtSGK/qtfVFtqmSobzjUGpq/iv7VhOxSfIUonKcA8J682AMd4sAloFVDWHty01mPuWjbsm556NzTM1/fFjbSMH/XIKSUkBI4UeelHrl3Gas6rVORKRW26AiU16C41rMiEHmxkJStxP8RYAOMFWP26bTWQdTma7A8RLuWzUGVJlTI6krPlxP8AfOcc/J/mc9S4EZTjwZdkJQEpKvcdpP8Atx1UCMbRWDkZk2KwykBsPHJH6ykEnHz9v/w9fizLabH0u5SW/wDECSB4yR/XrJucDaFWl+l2rOt1yIs/SiyJ9ZqTqglTURICEZOAVuH2ISfuojp0V7t87U+052NUe7fWYXPXXXUohaZ2GN0+WpSAra6rynByk4x+ngnPSrbhUPjH9L0z9XYtank9+Pqe0zH3ffik33qtQF6NaH2xD0+08iOExqBQkBtbqfhT7o9zqiNpJUcHzjpA6WdveousTjdU3M06kEgmqVZ5KA4kk5LSFqSp7Bz+jgfJHQKA2695W1f+LlX5G00daGk2jfb0lmBTaE3cNyuJQlyTlDqkLIO1SFKYUlAJI9jayrxk9E3cHPmaU6P1eGzKbjVWehEJ2NDYhU19JdyVFyM0lyRjYlYHruoPIPpnyHgASEubHGZiOmXrc9hX5T7/ALPqyoFWpEkSYcxCUrLS05wdqgQeCRgjwT0bXtrxqRrfd0G+72qFOZqcGE1Ejy6JAbgltDaiUZ9MDKk54JyQAAOAB1NpBfM6ufLiaZ7U++3U2szmtK9WL4ZokmfUI85u5KoPUhzHGV5Dbyf+Kcc4Sp5A96QErHhQ3rVr3vC4bgtSr0y96rQExaituRFjQIkxh8t5WFqdWlWGXEJUnKVJUQtA2k8FTr6ydwAcCCWkmiNw2Nq63VLLvWHCty7qWl42CpKAGZBQ0d8NalBXvWpa1NAHk4R/h6qUWvq5aPd3Mp9Qp8JFnznzKjRTlK0TUIc9U7eNilEJJIG1X94FQBTJsjHHeO1eIuT2hBZ10pv/AFNRcMW65b8Jclll23pccZpkplDwcWTje2XEKRltZKSpO9pSkqV1JTR7RqHcCdUYzu6svxmaBJhx3ELaZaiuPSPdjlLv+dI3J8EbThBOCTDnfgRYO+MRPak6J2Lrj3V3LQ6NZyKHctkiA7EvS2pP0kuT9VEee9N1vGwuNOMAjJG9C9pxjcbX/gkdwn/2S+o3/pYv/wAzpotVQAwgspztBfs87ptH6Pr7S7mty6XpK5jC4FYXUkoL6mlKAVlxA2uALSlaVDIHGCfPW/b5amVKji76ewpysWhJTKP0iWwqUwtIWtCFOZ2gjaTz/cWPnrjdTWaupRhKF81TKRLG0qnMqNVbp1KYS9TlNJejymFB5KmlZIQFjIJQoKQQPhKT89H8lpApzf1caSpaPaEsjk8fv/0466njqR8ZyxQwz6Sin6m2nYbsmkVW6HGKghKVClU5Cn5SAoZQSkJUQSOQdo6zbq3SL/uRm4qt2x0OHAvGoQHVUVN6xkqER9MxkPKUhzKU/wANTihx/dHHx1zersCsNbd+Ph3nR6VNQwBtGrfVrUu4dN2oeotyR6QKa9EqEuohSUsodbQkr5XhIQV7vP7cdF99V6zlWZTL0q9LFSYjSGpENxpYSErWMIdySABg5yfv465/Tu9mlK/U4PzldoWvLv6Db5TlqHXbngT6SbYcU+zLlJEwsNB5aGdpz5UAnkcqOePAyeoV0U5dRuCk3A5V2YrFNcWXUyFEJc3AJGOQnP7nPnjpQ8Ohgx3O+R+kM67gVGw23/WDN6al6Xae3Naz151CWirVxz8op4YS4pK1Z5C8e0DPyr+nQpqT3N3Rbeo1w2Ja9mRnHLdVTVuKeDjrs9qStvepCUY27G1OHndktnwOlpW1wGs7YOPpHHTWSR6yspDmvlV1RcuK47ik/lFLvJxcVLkn0mJdGCHEpQGUDBJ9RJ943EtZPx0n+2rtA000Eveo1y3bpqc+uypUl2qsyWdjGyaP9EUlPkNpSOFE/J54FC40kIOwz9M/zFG0jInoNGpdpWhKXaensKJToURMd36VsYShBK1KAOOFEc/zHJ6G9dYFz3VbwqlBnS250Nx6OIri/SVUGwrCk585PppIVykjAPnIc+ASBsPe8yttgx3mXtUbzjWhDbp1y1NMNxuYPXjycJca2pyEAeRlRGAnO4YwT1R1ixtdb+06q9c0ntpmkvtw3XqbIujKPXkbCEBLA96UlW3KnSB/qq+Y8aN7J1DYuPJNU9v6qR2yacQKTcVlREVlFObcqNdYcJn1F7aS56pUnKkFQJT7kgAgBAwOiPUfuZiNw24FHpravVJRJcqG5IDYB3Kabx/EG4BIK9oPJ+wPVo68J0+DyNpybukZ78jg7zCuvnZ7pf3e0ip0XVCoiLVl1GRMpFxUhkR3IjalKLCHWgcOFKSElQweOOvMbuw7GNfe2+56hVrqiOXBSjIUldz04qkNOrJJ/iK8pWQCcKwrHJHz1X01oZQB34/cTzqUYg9pT9s/dre2gFWEFp12pW3I3ol0Bxf8MhY9ykA8Z+cHAJ+QfcPReHrHpr3qQtNNSdO6bQ1HTkMsIp7B9CdSih1opUSfdsCEL+5OQMqHIIEVvvwf1/v9fnFX1lhrEO7O7VqHZfepeHerTNRoriayhxmLAciFsoYfjttPFxZHO4hWEbfgK+R1RdwXeRblNpjlgaYw5kiWyVRZc19hbKImxSk7EIOMg4yNwICQngnxFY5scb8S/pKQ/PpB7Rvv8jzJKNN+4iA/cUOGlDabmpyf+2VL/wAKC4eJKU5zsWd4H97wOm7I0J0+r9Xp3c3pfVRPUY6ozlzWzJciyX0LBAjTUtckpzuCXgdqkgpOOlgmh9P4fxH9VSrr4i8d5lyrxe9ezL0kaZawwqVfen9Rq/0sCRJW0iYlMl0NNlMtTaiHGlOI3NvIO7HCsHPUI/iB3l2iaxV7ROLU76tyJbb6W3ZtrVJbjDKMDat1jCmcj9JPpY9p566SMCPLOSa8tgTVllfjJazUd2mxBrlY1zrqjTb8WLekRFNflsk/rRLjLbB/mWifHHTjV+KnYF1Vhqj6z9o7M9S2Uqck21Ph1VKmycABuSllxQ9p8Z+/Ri3Bw0UUyN5c0Dun/DSlVVcxNBunT2oTBuclx6NUKSHPbsIW5FC2lAA/JxwD9uim2GOw27Zpb0+7yWA4txO+HPuJh8qSkEbSiUncAf1HHOf59EGRtswDWRuIWVztBh6px200/Vi3KzFZba9IsUZvZhIIUVfTOJ3KIWkA58p+c8UkXsGvG3UOSqBTbQfqhQhTU+U9UoqY6wvkBre4NqgD5J8eOOgapD2mhnXvPgdpWuUBym1N+iW7LK3AiU1FrbjIQAvJ2lyOd6ynCucYzgdfdw9r2sJuGUxT7OYZgBSnGUu3K0pb5SAUpUDGBUCrIBJ4z4+Oknpa4wXPPr/g0asSbWTFatptqtCWXPUbrTAj+gRkEn0c8H5xnKcY567ULtU1NjzIaLohUt6nOoLcpDdWCVoCsnJUhjPCsDjH7dYOkr9me8Z53/4Jl61yNIQ5U6dDdddbCA/NLiEISfJwwPcEgfsSc546IpXZzUJCqe/TK7Ep0VhvE5TDsl/1Hefg7QM4zkceRj561ekr4x+c8bXltbHaWq233mbsqFOmsqKff9E6VNpwdyUqddWMchX6Tnx0BS+3O6Zt5T4Em1JEaCsr23AthJZzlQSGmgsHP6TjCUpOTn46G7p9sJtCR+7Qmmdo7K2UrouoByGSpEafDY9Mq4xlTeFICvkjOM5+OqSsWvJ7etMatcetkKK4xFjpWmVQRKnGntubAcNtJBUtDqUndtPtUSeM9ep6Y1vqzmetsDJiYM7mNW9JpOvFS160ro6a9b9wqiv1eSWHfXjOhsIW4GyAoeBnJwc4yMnr7Xq1dFVo0e6dLfyldDUlWVohNetGJOSlRWFKByoHIPkjxnq6zUihmOwkIC2PjEEbnufXHUBTiatWaxLYx7mC8sNEc/3AdufPx1cTe0vWhdIp9Tt61nFKkNhFTE9Yiop0n1HcNE4JUPSQhzdjHvxnjoUdDvDfy7TlZtj2XpJdS7g1f1ptUOxWZLH5LBQqobytpbJJCdxyAtSkkge5KD1W1jWXtLslUmFpxo3VridYmuORKtccn0v4BQgNoU2N2SCFnIxnI+3VKKzHbYSd2EHLi7yda60y5T7fqEO2ISwpCYdvMIjlKTnj1OV/J8EdK+ZdFwVGpKqlVqL8t545cflqLhcPzlROT1SlaoNoknM/Xp65Kw4p058AJG3b/InrjIQTCI/S2V8LyRn9s4/rx0RmgSK8/DZa9J2SBgeSkqVn9vv/AD6E65HUh9U5CcIVypB5PP36JAZlhGNo09Cu0fuT12hPzLL0wDVIKUKXc1YUqJHi+79SVqI3oVnBwlXIQQRzliXBY34fPaElip9zeszWoFfbhjfa9lOqbipe24IUrduPvTyCsfsnGOgss0+VeTMSsucxDdwX40eqVyWojSztks6l6YWxHUra3bjZakPZx+p0YPx5GDyeTnrKdNd1h1QqlQuGJXJTuMyJlXlvhtDBHJUXlY2r5H6TuPGAekeCHBDbk+9vhOp0179G3iVnB/nY/jC22LEs+hvoNKbFfqiC24KtPQoQ2jj3JTHcTlzBwNznHBwjwetOdoV91ukyXrBfut76h9apMRL0hS2nccrZ+nW0+yrJ9yQprHtUNyOOq1UKNpB1DlzvK3U+3/ptdorn5SiQxXp7clDUCmoMdS1OAOIbYiuqSobv7ja0k7sAIPAr+/OtuU206BZTUT6VpuVLfdgMvQ0JjubWkhJiRAUR1YUTsW466RytQPHWxNQ84mLq2yBIIVuSr7+R1c2ytUcRH+CktqQSOOQo/wC/BH+3qcDzTrdpf+qUyWo85W1hTgQ48pOfSHwrH7fPWxOw7XHVq2Lqt6xKpeNJufTwb2ajQa6ytEuHuQS2lLwVlCd4RtXkoyfkHiHrup8FlrI2Pf0nc+z/ALE/+R6K7qkcaq99Pr35+WcDvgzbmr1haM27VrN1IvSwXFRVOoq9tzJsYCdEeTsQfR5KynAR7R7VbAcEgK6I6rdFHvjV6n2xXKVV20QYjr0a8TTXBT31n+H6TzpJUlzAyklOSCCQQeBwXTzcz54nS3wiEoejrul/cxdciE5OZqtZpaqq448d7DZcUUJKQCNw3tZx4wODnPXHtr1YsnVjUSRDpTVLgXfMcdjzi6r0lVGQw0GUK9RYCHAlkK5WQ7sCUrCwkLOjzAgjeG3Zgdo47XVFkXMZEmgSafVKZPnUyfFqdO+llgRiPQTvBIdZDUoKbVuUCl8FKgMtoMfzaP8A95q/809T3gl9odRCrvPDbQ/ufuTSylVKJDt6nzW6hKa+pqk1oGaMKB2+tzhOEK485Oc4BB9u+x3XhGsWiFBvSqSHFGPHMGc5L9zk1okIYfUB5BBAP/P8jqf7QX/WH7iOVQG+cZFOoN52PXalats1ynMUd1IcZQ+wXHYyCr/RITwkYKfJJ+OPnq+irqsSnNR37mmunCgtzclsr5zzsAIHIGAfjrnXfab0jRUAPfM9V0K2+ewkxYKLdvd1dQbjDb/aS0o75XuPvXCmOtq5+fZNb/2dQ76h1Vyt7LaqqoE+a49DYmsOFK4zkmMtKF7vjDgQeM4+3UIuNjan39ZW1QQBV+kt6zRrfoujD9ra2XmyzTWaY2ipVeTKUj9CwS4XXMqyVFPJyc46n07X7SSoaN3FdNirfueLY8VDkinyQtsqIaDreFOI5yj3BWD/ALeqamZwdAwuefnFOgXGrnH6QXv7W3UG+tP9Nbw0ahBtF0PtrqtPpyUvyIcdTS1+1RHsAWkJKinJB4wepDPb5qrrlpNRbE1PrUqJVYVZXOFUXtlSJDSJDimcNpwNxaUgEnG0p8HpyUqCCOQYLWkZHvmMPXftYj3TBpNzSbRdrMyhP/Vx6S/KS2W3Crl9K0+VpBzs/bgZ56ALqj3JR7ko7FG/zdh5xz8wbRG3vOgIGxKlkEoAOc558DPWv04QqrHbf+YlrWbJEpdQ5ttWdd41FuO86RSocGF6br9QfCS2PU3kjPCQQCCSMnPVbpK7/wAIqqTrq0dty4DTJTrP/wCtFdiO06mSfSUMegpxIW+CMjLaMHPno66mZQx2GMQe+BvvmaxpenFwNO+uxV1QZLsdtqVNlNlan1J+Utn9IweCcnxxx1X3BqDpXYzDtKpcZ+v1ORuacW+9vccAJJQV/BSeAW/266vSdPWQbLBn4fzI+pvesitDBRvSNrUJFN1AqlJgUmZFLe6XVi2SwNyvU9PG5SFlBCSM7jx8Di7RdmlmjlKW3RHWZsqGjcJtTbKwjJASpLI55URhSto589c2zplqclznHHv0nQqu8RBoHMq7zhXnU45uNxhT8gh8SYTWwvR9ixuUEpG1TeVJztGRnncPd0jb/lTLsu6VGtomaWGkes6lQS0x7R/pHlENoJ84Jzg8A9RtSzPhdwZ1Kr61pJbYiXenGkD9TrcCHcNUddcmQHJ7C2N7cQspLQPvBS45u9VJGfTSRnhQ6zZ+Lre9e7W7G0xqd2UuA3HmB6NWrZYmttPxnVoCm3mYQISpoJSoKO0cqSN2T11KKgg0L9TOe1pssDtt6CY8c7fe3fudoC7104qYgvrO52bR08Nq+fWjn3IP7Y/qfPTt7Dfw16jolfCNaNUbqdfktgppVMphWyh1Chw7I8bvOUtfpyMqzwOvdRcVQoeTKFQZz7/6m0PoTPeEVMzDyghSm0K54VwoHGD4+ft/Xrhp7oFZnfBWqnSbk0/iTYtPjttQb2jpXFkT3lLcRtjuoKfUba9NWVrStBUdqQeT0jp2KnYZirl1DOcGAmrv4M1z0fEzSPUd10rSVfR3EhK0q+Rh9hO4fzUz/M9J6maN96PaNWzeNMsittoiKBeqNASmqQX0g/peS3uyjGeHEj+h6e1aXrlI6j7Qas+F1I+sbmnHcXo53EbqNUJEayL1Kg2YUp0ilznB4Da1f6BwqTkIcOMjhR6UXcD2LV1WqNyXxQahIhXHdsBVOm0er4LUk4VtcQ8R7CcnJJKeM5HSKbGqfS/v4wr6VHmr3B4/iI+++3CqwXdHqPqzpE/Oo9PttbU2FJZStLAW1Hb3FOcpxJC0hf3IIOCD0t9C49zW72yah0X+1taoJpl2NQ6XOizHEKiNJfSlaWyD4GVEpIwSSfv10uRIvhDPSzWXuF077z19v8nVWpXba7UcOP1Ss09BditlvcHCtO3Z/EwjcpQSrcB5I6+tXO/juW0Vj0+qah2ZZ1wW/XJEpqJvYdadCWHltqSoOFad2ADkbhyOgNanEzQGMNL/AO6KhaS2HSNR4PbR+b02tUxNceqEBTER2lNOOJQhtws7FHClAZBA+cDol0S/EcsG+dNrkvi21amW8m2gh+fEpdw1Eq9/go2ySPdtIIxxj4z17RnzAwNBA5lrZP4xlnXTVIth0juo1qt+VLc+lYXUapJfbS8tYA3bg4Qc4Hg/APRBfH4uNw6L3fMsDUHvb1Kcq9PCPUS0htxLSlAKKNyoiskf1B8563/ZxCKEHG0u6b+LBcr+nDusye+S9l0Jl76J19ceOVJUTt9Mo+i3bvcD48Hz1U2n+MPVdUa/Hsewu8/UaRXKi6pEdpbSWm3CE7gkKTFGDlJPQ/7OYIB9JQXl+MnQrNuefZNz9xusU2ZT1uRHmoVRkNpQ6n2nBwgk5ynxjyPGOvjuZ/Eaa0goFt125ry1Tmt3jDbnwGU1uotNusIAClErkJBKir3J5IJ+OvYc7MZujgiTNEO6a99XrYY1+0GplbplwW3NQ/TGLrlSHo8l1OHE7lGQoFleShXztyOnJeX4zPdHa2m0W7dXr+sSzY7xR/BotG+tBcJJ2I9Z8k4PBOznBJ89GjdhzMZCpwYoZv47l2y58cU3uvuWfvWWU02lW9CY9bd+yWSSnnGM5yOryztedb9TtSKHctxdwl811EH1HnrNrdac/L6w2U7kOONFpttYBSpIbCiMhO4eMlkjcwWQ8GAGmnedo5ZFFdosmw6zVZEuQ3IXFqojxWm2wM+iEt7+NyiMkn9IxjJ6+LR7r7apFyzW7I0+iUMz3PWS1Mqbz8dSj5AaSEITjPCfHxnroGgtnPBnNDBTCG4e5PXlhJdtyt0unxV43Ko9OQhaOQeSsLUORkHP+zpfXhqjqNfs1bl8ah1arEnJTOlOKz9/aTj4x4+OiStF4nicyB+VSFsmpRaSstNcqWEqIH9eq380LrWA0tS2xgqWDk/OSfB89NGIv5SE7LcfJDSiVoOClI6/FSlIG11BzngkZx9uimT9ZnjPppXyOQoft9ierux7FvrVSsqt/T+16lXJgQpwx4DZcWlKRlR+yeAf59e+c8TkR10D8PG5KDARdfczqbb2m1G9P1y5VZaHpLiSjeAEg7MngD3E5PjoOvnvb/Db7U4/0miOnE3VC6YqlYrlyECE2RjapDZGPIPhI8+ekm0udNf1PYf38PxjEpyfNMt9zv4ondt3Ez3I1Z1STRqHOJxbdtj0oQbzuAVsO4kce1Yz4+3Gk+0n8LDtmn6BRu57v67hIooF2UVqq0R6xLsgYhrK8ORprbiVSPqUIUFBDSFIyChSgoDOUtyMS3qK0oA8M5mPLqsHQvTW+6pHtydIvOJBqTiIH5i39PHfihSvTce9JeVOFOwlDZCAdw3q4zHkVZVwPxfr3kqjRFqVGiNJ9NiHuOSG2hhKef2zgDk9VAYk41Hcy8psKmuNIZgYQ4RgthXkfcf7OrCDWqpR58epU6YuPIjuB5pxB97ak4IVn+Y/39bEMuZoN5MHXOj2/c1DhmfU2pbbqqG0/wDmLgSlaUPIUyv05ziEj3BDLz4IKf8AR56XXfrFdg0O2KYhTkcwHJcY0136OMqFn0lhAgxiUxAck+m4tbp5Uo89egVDDiZDrGG3C44VD98EdWFBmxzRVt+mVKYfC8g8JCxjkf8AKSnpA+9OnnaEjvoSYyXIsxQXtGDs+PsR/wBH8+vuj3lc1Cps22aHckqJDntFt+G08UeonJ3JJwDt5OQDjpd9CXgB+06HQdff0BZqGxkEH5H3t6Ri0n8Q/U9+tUK2tTLrrNcgW/HZhRI85wJcjx2/0pQoDj9IO7Bzjn79bg0V7ydPdcHIth024fUqVOUmdAkSm1JDUhohSEKXxk5O0g+QokZBOEFFQeXic28dzH7pJVH771IumtXuKZNtybT4cWniG2tuowFFkuLC3CShadz2SkAcgeCM9BmqVuWf2xT7p1cVZjtTpTcD6xL9DgB4yJex8JdW3lPubWWC4chaU5P2PS9Pm1QFORokzQruRY177OLP13valxKEammXFZS65xDQ04lh1v1sALZW8Nzal4KQSlRx7uov9ttMv/Hejf8AtaH/APM6xU15YQnJqOjmeVtD7fZFtW7cNRZuOJF+iAkxBM2pLi2wFo2un9K1e5JHIUD+w63N+Gl3CWha1wUmjSQhm3LsjNwn2ihDKEOK/SsoSnCV+rkHGB7lceOpuoXWjLK89xPQ5ufVfRpqbhW2aiiMpqUG17iClZ2LPyN4QVDPnJ6FdU9Yplg2u/XaFaS7iU0VKLMKY0whCQk7ytxWeBt8JClc8Dr5O6ka8ucE4+MtqsOnSBtv+sU9nXvqbq9DY7plpoTLdv0iotUy3KY0+4ZBe2FaZEpzaSQqMjCUNp5+T1xv669T9UO0WoXSwh2gXg/T1yo6mUriLhPoWC2pJV7k8J/UcnBJ6ZkfdzsDjEIgZ1d4C6L9rFZi2/X7A1C1Wi1ldw0lFGrbMKQp+RGf9cSEulxajhfCgCpOSOcdNPRy37GhWtV5WntHmsRpR+jkMVNaj9cYqVNt729xG3kjnkg8jx1e9jOGI2GR+cjdxsPnGn2l1hi6rTYZvWD9DUalGz68FksIiKBOAG1ZUE+MKyT84IPWkbMnU+zqeqiP09pqQlIJkk7hIHworOc5/n/L7ddDoylblR2ktoYrqnd+7aUKgzClYdMrJS2lOd2OfPx+x6X2v1oWHFjwdQ63eUOgtwJQecE9CHWqikA5YcZUR6mc8EcggZ48vsKE6yNhArBbyDkzKNw9xPZxcerEW2NRdI4NXpMOprqpuir0phz6SYsBADcNtCGyyhKcgbTsWoqAUcnrYtvXnZMpdMh2dctIL8tSERHJkhBdfKm96A0n5yj3AJA9oz0jxDexKj5CUvSemUa+/f8AaHD8+l0Wjidc9SjhCuHC4dqT/wAnPJ/kPt0kb3rmlNHqy3NPLRcdkOcvqcKnnXjn9ZH6gCf8akpH26oLjp1OeT7zJHrF5HpK2DWJN4NTJEx16mCDMep62+FvJW2E5UlQG1CPeP8ARpzwfd0Nu1+i0yz0WqmlMXaY9PUmqrpY2Rpa0ELUVSCNpXlIylIWrPkDrnNhzqc7Z/GWL5PKvP6RsWBVmpdHRAuGZDjVGqh8RKvS2FJTFStlC88qKiR7SVk5UW8kD4HtSUWFZ16vKu6sMyZc0BUaDCH1cyQlaMKUwwg+1Ks8rJQn3ZKj1q5fOnb1htsBq3icvnuuplnaY2zddCnNWVp8+wjZOTLSurCM2UoaV6iuG9xwNrIUsDB358Yq/Gx0wq7va/akpdKXJqrV2KaRIaUX5Mz6hEjZ6qsFbjn6EjlR4xk9VZ8Nl7D+Iqo+I3xgv+Hn2dUrtlpx1I1rcaF21JtJapKFlX5Q3nIQ5g4W9nBIwQj75yetWUa9GKy0ZlaeEZhP/fS0+iEDdnK8YB8k8gjGeuf1FvjOWH0nVC6Rgw10ssubr7DVVqpIlU+xFsFcZKkFMyvHA27RgKRB88khT+wgEN8r0tpHBoVJrUaj1Nf0ERNKZjlpEYJTGZafAIDCRj2hf6QOPgDHVOnSAvbbMg1amJjVaFXddDlPUHx9KtTpSEo3MpUhRPIPztPABAB6pKixQJ9RebrNLT64UlQkLcIU2nbjaCkfJGQoKHyMdLVmUA/A4hsoYkGZw7vrT7GqRp9UdQNfZFuKahIcMhbjClTkqCylLaXGtjziiAkg7lp93OOesO6XdxN96eXNAkXtdrjlvVPebc02uh8yqjGhBKlNOKfUPUaz7co/vJzwMAl7Hxd9PG+fpx/MDpq28QVBvKeZJuvUmsX3XF3VeVX9eanITnASyg+G20kFKU/G3BH3yeekldmkrdVtm97bs6dCFZvCrtVSHTNiIcNbgwlbZz7W1DKdnO1ZKhkKKQdouJGGnS6/pAjeLV8BiNDTbtf1Ef7g65qDc1XjW/RKrBjwX7VpJ3qqJYBKfVeAyhlLhCglJJUpKScY6YNF7RtM4V20m+JxelrocmfJjUu4YkeXDKpasupU04kghIK9oPPu88dea7tOdjuIre9m2dPrG0Xtu6LZo8KqWHUIEiO4zEWQzUI0aqR1uoSBgBOQ40NnGEgg+OhrQVvs9vHUTVaX2l2pUqJQKlbT8v8AIZqnVpiPtMqXsSFhStv6tuHFEkHITx1QobTnMDJ07fGV8H8LG2rtat/Wi0LmrFBuliW1OnUOrbVR5D4kqcJDv6miUBJ2+7B44J6Nu8L8NhHdRqtM1KXe82kVBbbKFR4NNS+n00IDalKG4EklKTvJ4Gc/foK+oLMAOYVuK/M0i0P8O1+1ey67O20X4qc/XqlGqMGqqiJaMZTbiVLBZ3kr3JSQBuTzjPSg/D37e7J0Z75KLDui9qg1WqJVIjTNKq8JuK+4VvAOOpaS64shCQD8ZSonnHRrYHVgJgzmVXcDpLoCn8TPUiZrNfsqmUcXTU5Po72mVqf3qdZbUhJW6gLUUjJSOSAcA9Nf8T/T21JumHa9cmsVcMKjO0SWw6uMpSnQ39Y045sbSlXqYQ4rgKRkke7joySGmA50xv8AaTVdJ0duGoA0Pbccs+LcyfyJyWysSUwg1/DKlL9ySB5Byr56SP4u2kFuwuyTSPUy20hMqo1eSJSYyW/SQ44ytav0p3b1LbJwonzn5PS6tn3nnyWxMs6JaZ29bWoLtsxLrg16q0hthTs+m7XobLi32RmO+FEucOFKjsSQQQAcdetGpOkdSg6jafQbPVEjM0m2nXt+9YU63vUEFWUnKjjn4PnjwG2HJmWELgn0/aYgk6L3veBdk0q3D9TCUlElTKSWmN2duc8/B+Mcfy6JbU7KdcLhWlcmmeggn9a0KAx58r2D/wDB1ff1tXTDzmQU9Jb1B8gj97fuzS663d1K0kuTUSg02ozWwluRVn1ei0pW4NtEtIV7llKggEjdjHGRl80H8NvQO19L9Q9a6jdFyXhJ09rr1vVO37VpiYLj89p6O262w496yilJlJO8IGQlWBx1GvXLaNS8GNfpDUxRt5qq6vwq+1N+3l2lYxlwaqzkCrsVNb804GCFeoS2pB49m1A/frAfdX+GlqZotLkViRSPWpTSvdXqU2tcUZPH1DB97BP+IApJ8Z89bTfhiR9R+4+IgPXqUKeex/b5enoZn2n6HakVmoijW9ZtQqb5OUqpbBebIOTn1EjbjAPkjx0fo7BtQ4lv/wBodTLvtq0oLLikvu1qancynJwsYIQoK2kjC/t9+ug16KoYnaRaGYkY3lTVNT/wre2T6aTdt3VXV6ttpC3adS0ejTg4CcozwFDj5K/PQBeP402oFYhTLB0Holr6V0BnY4XIjYMx1oEpWG1lO0OBKycBOTyB0OGt3fyj8z/H6/KOWsqMgZPv8ZjbXjX6+dW7vdr9e1LrFwIWncmRVJK3VIzkbeQPH2xxnHPS6lT5b6ktDetR8ISCf93RZVRpTiUqpA83Mk06iSh6a5cVLSnlBLbkl0NoJzjnJyf6Dq5kS6nS0mMxdFJaSFbFMRlLQncPkj0xk/uck9YraeBDK55Mq1yLhiqcc+p9b0zhSorwWUEfceR/s670u8qnCc9ZqTyjxuTuH28HPRCztMKwjoupDTGxKniQRweRg9GNFvKBcW1iQ416vj1ivBH8x/8AQ9ODAxD19xG925X+zb10K06uVYmUW43UBEd1ccx0SuEtOK9dJbCTkoK8oIJSfURt3dEnfLp3XqBozTpMy0pNMg0+qj6MTWGKch4ONqS4IlPZW5hhtaUJXKU44XXFfqIA6KSjZxMvaO2DZ+oWsNAoN/s1c25KmtNVJVCdbbltsrUG8tKdBbC96043Ajz0w/xGezS3exju0rWhGn14VK4bWmwWptFrlVYMeRJbWPchxG1I3tvsuNkgAHAI89KYby0NviKC1Zm9IZJc5G0LbPI4488fHV/JpbEpv1S0FOrP6gnCh8HouRGnymVC7cl02W1Pjy3GZMYn0pUdJS62PCgFDnBBII+xPwevikXNV7WqUasWzhcqEsONue5vKQQfTO3G5vge0+PjHSXQGGCGmo9K/wAUydppQ6jFo+l02ZU6xNcqElmsVQCJEeWlKVJjpbbC/SOzO1RyCSAeuNj/AIoWslWhvaR6gW5CrVqVgpgVGhlTypUxghYG2UpRc9UIXsCs5OADnpQr8u8X4WG1Cbg0z0HqVL/D6siwLC+rfi0eiOxpa5DCmpEB2RLec3PNHlKsOIwrlJKSM/HSj/4JV/f+O7//AKAdS6xWSDN+9vM/d/PbLWNP4VwxolaixBbZRUalbanyt2GwtWxsKewEPKTwrKPPqJ4ycdZV0e1cm2xeVMlO3VJi0ViQVPtMrWpspI59g/vcDB+4HQMMnI95h0sXTf3ie1vaj3J2P3ldti7styTJNTeaVQ6omSgoWXW29ocwP8SXgrI87sfHXx272lYNraKK0ctvVGnXlHpM16ny5sFadjD6lbnGFbFK2lPqcjO7n4PXynUI6s6gbAg5nSrICgGA3bf3QWpeVNlWHo3airPg2/UJ7NVVX1oU1BSzubaWpxRKEhx71HFKKjsajPEnIHWjKZbuiGtTEyyrB7vqbdMqRFccfj0mVTpTgaUNq1BDeClAzwTnGRknrsUfZSkMbNz6zn9R1bKRpmV+ySKL+70daWdIam+q1JM1upSbmXGS6mfPZUpgobaSpAAd3Oqzu8NA8ZPR/wBwHcFY/Z5f6tKLmqdBYkzoxqyZVFKnlP8AqKVytpZ2suZSSQpSsDkZ8dMt6bS51fd2/KKNoI+IkDsz/Ekpde7maVpHJuePV4FzYaVEcCVJW4lClfw3EDCFJKSMgkKyBz8eif06XaMJMKQalS3lArhurCV09KUqBKPncVbMg+04JH7ACurC9hGpkrvAK97R1BbjOT9L7njNfUEhCn2iSFA425OQk+RyMfzHIypqk9qBArUuTqI5IeqUdCi6KodzgIB/SScbeOAMDqfrbXZQQdpb9nVVqxBG8UdWnUm26UmZca2yEsh5xqTudWrJ92EhJJIJz7QRxjjPV5ddd1j0Hu3TzVE6SQZFRgXy3ZtMpdz1F2P9E/IjJc3pbQVNpOHEpTuyAscpwnHW9CLNfiZwN4z7QNWnwsZP6TWjk6/rsuSLKu5+Qae6xJU+7GdKlR1t7QhCnMcBW7+4B48+T1TR7v08hTK6zphBm1iqTWGUyIER1DUCM2wVp9T1yCN5U5hRSHVEgcDz0/JsBdvuzm7JhV5/SD12XrEplKrV1a8VZ+fTaCEyPpII9OnuM+mHV7hnc5tOAfVUR87BzgP7DO5Ok9zOiKa1OfQ1JoM6VDk0hg7Q20pTjjRUB4C0HAQTg7ScY56RcTjV22+kOsDOkR+0XV+yrc05a1DuCYql0WexFe3O+36cPBaEleOByAnI/wAQ+Ol13IaracaEWfI1jpC/rqLBgssyZVEQh96QWnQxkLyEq2kYKjnxgdJTzEZjLToBAmWtUbg0j73ewVm/6NYaYL9OqSo8BlUf1foZyFICltkc7P4g5OPJBx0G69d4GtNXfdpNw6RyKOxTqm5UoqrhaDz0RRSG0+mfgpAVtAA2+oSCfPXSWr/IXQzbjMGplqIJH/cU9M1SrVQrS69XqrLbA2u/UuKGEt+VKVu8e05/b561/wBrfb5dmrtum5tZIr8K3kpQ9Dtd5o+vXVk7krltHBEbG1SWVHKwoFeE4QdNIRgyjjiPvt8mD3mwIj7jFRiMhD7nqwyEMBSUNpHAKNvkEYHI/f8AYdfVg1mkUi8KYv1G56XIUhLhYfUtLiUONL2+oeQCEqGeTncefPUz49/WJTJjTfrNuTUsPme3TY4U48j6lZdDatqi2gkcJKjhGfGfPnpV6va/Via5ULG08rqPRWtv6uWyNhfWncNrSiCU+1agpQODkY8ZI6tI1D47RuNRwYj50OFOgOUWrBE1hxByHEoW2ofOAAB4IAwelDH0Z0td1Cc1BpNswahOjNKZaU8N60Ejf71g4UkAgpSSDng+Okmwqp3lFQOryzjcPbpa9zzlOMfUU15zccRcYyPIDajwc4484UOkXJ/yO6WXU3Z11VusXN+Z1RhVxXFAzHSzAYf9RuJBb3EBQWgLU5uJUtJGfbjpi2kqSsuq12sKnM0bpxrbovqHBFCoUJ230wW/VE+iPPVxp1lOAW3IKgmUh5SedyQpvck5PI6rNWNPr71cpM+t2nf1FvmxYSkKVRLFfUajPKlDDM6OsJeShKsANhO35WVfpAVW6WAt/HtFdR0RUFqhx29Ji6s2XZNJ1ZveJrPGmU+Y7JXBNAnfUNx40QxW1b0I2ZDnrIKNyU5+wA6OOwVjSvTS4q3VmrojwqzLQGXVUqQ4qMmMoqTtW4ptv0ypRCPeMccHJx10rrgKyueZy0GXxiawum+7Ssynxn6jXo0GMhxJJQpSnZRSCcJQPdgkjj58kgdLO5u5+v1+4W5FGpLCYMdW/wBCYoOOPjke4A+3I8AZx8k9QFjWARzOj0vR/wCVln2X9T/UZenWqU3U6WiRRaS3S4zSdkhbLBR6XIyEH9K1HJ4TgjHIGeeV7Wbp1P1SpN9v28ipVC2323qbVZycPIwQVJC0HdsUoH2kgeePnqg2Fm1jac56fBJqznEx932dpV56pd3tY19p9CqRot41hqXINLDcj8oJDTaw6VuJWUgp3bgk5Bx5HVn+J/DsqT2T9tUddVR+Yts1hpxxL4QlK0raSd63E/pyngJ+D/Lq8OH3EWABpENexNyk2n2VX47a1aqUekINPnufmLqVBKlxCHfScA9yN6V7SQD8YBGTB/FauiBX/wAKzQqOijJju/mqVmQPEkGI/tWT4yoEcft0KL5iZjHLD5zH/ZFUaLQHrliVSjynapV26fDpiw3lO9VRjqcO5Q8hLYxgg+4+eevXnUCu1W/tRKIzTaZMVLXZ09gNxGFOqLicpShKUZIO7PznJ69/yOffE91HaDPaPWrAq3Zvpzb+nlTmT4FNpilNT52TMUp1YU8y6spCiW30OpAOQAcDjHRzbln3tc0Z2ZRqNNkx4ySH5Ib2NoH29RWEAnwMnyrqP7Rqa7Gnc5lH2fenTsxeDVLhORoTqbgbKJMx4uy220lLrzgIHpjIG0NgJSPBwgn2k5L10W10q1aQ5p/Wqm43U96pLbqFlKatkZWpwpwFS9qfcTkuJTn9QOZehs02GpuD+vvaO+0atVQuXt+YjqoN21KA8yguFcxaAtmDAQXXljAKSdo4BGOjK19Z7R1BcYot2REuTIaiNjytslglJSpKfAWCCQUng/KT10WwG8p3nLU5Hmid7k+0PSq1rdq2vOkGpTVgKpyAudLgoWICQpQRl6M2CpskuAFbQPnOxOM9eRn4hv4evdbaF0y6hNqtZnyFFRbpteneq3KSlWP80mFXpOj4CFlKx4JJ46r6e1VOsj+viPgYBQthe/b4/wBjt6zClata8qLVHaFX7dnQJjC9r0SY0ppbR+xSRkf+/qTRdIL6u9t6VRaStTEdJW9IWQhtoA4OVqwPPwOeukQWma1UZzCXT7t1jXTc0mkybwbdpdKYMypVeOktsMMjAISXAkrWpRCEghKSTnOOo170NFPnuUq0KMmixQPTSyy8VLUPIK30rIcJB/ZPOAOOhWvUxHYfr/U3xMY9TKak6cSJzX0zqVJ3HeptGQlRA+w+f3/fq4d0BqL0X6xtSQ2nIUoKKj4+RnPTTWBFG0AyqlaP12MShJWo5CsZKiTzjzz1VTrQrweSmtRx7nCpUhxJBbTj/EBnzjGcjoGrMYtgPEjPaeX8iZApjNsTHXqqlpyJEbRueeDqiGiED3e/Ht+Dxjz1UxqnKhPbmXSgJOCAef36WcrDGDsIxbI1LDpTCnvYRgp/hqJKs+cn4P8ALrXtCA7lu0m+kW7SbPjVq06GifVHm2HUVapsx3ELZdR7i1g5c9VSUpWVoBVu3gilTkZklyaSGmLak59K28z6fsUkpPnJH9PsQCB+3VbdeoF6XhWGazeV5Vety4yEstSqzNdlutITylCVuKUQkEk4zjk9Ls2OZUgGJNp0mKzNaVHAS2/h1ASSMA54/mFZH9OjWntsmG2p1XqBzKvV/QR9xwP5+R0YM886yoDTn/1XKypXtSo7Sr+X36prlpB+rV9VCciS2chbDqSlST8hSTyP646FiM6Z5M8mULSm1OHJBSc+1Y5H+zrUPYHV9I4Nfi3JSorLeoVBRNeiU6qRw63XQ4ztYZZeKgGHG3CSTtKlJUcHI6XYMjEJ8hdpr7SH8Rys2ZqZE7d9SbDlLuuksttVOoss+mxPcdUcLabGdzR3ADcQSMfIydA/8LdP/k3P/sv/AO/1IyhYgjfaZB1t1qunXW5jYVyaSWlVoFaW4ylioGUlxhvd8OIfGVJTj34BJRnA46yje1n9rVt39XLEpHa1FlmlKR9RJYuaoxDleSkFKlO5OBngkdTnp7C2Ff8AISiq5VXYRldtPe1afalbEq3dJNC1U9qbKMqQ1KuNyQVKASAoLVGUf7mMY8D9+iTRHvTtzSD87qlmaTyUt3nWnqvLiG4A6G5ChucLaVQUBCMY9uT8c9Q2/ZzPq833sZ29PrKFvXOfSbM7PaVpRZEStVDVRNJNbrjjsqo0s04uxVuykpW8CgIKFIS2tDKR84eUf9L1A7+9XND+2zt1qc3tm06tmgXfdiDb7NZolHTDXGYWgF5RWlCT+htKQM+cH46uqQHBM57sxcr2M46K6EWD2qdsVtVGl1Chy4lIiP1e5JZ/MWXqj/BddDTzKFFtwhRDYUnHCEnkE9eeneT35aZ65ak0rXLTPRpqhtt0aPTZlHnRY7rMeWhSlFxkYIUkoUgblp3HHI6mqS13zZx6Z9/CXAVvnTPjtP7w9Vb07k7OZoqZUuou1Zt76Jr0YrTyUAuOJIQEIx6aF8fOB9+vdyyoNdh6bQ9VJF4RXUT4yHEvNRVBsMqUhwNqQeSCN48cFf7Z6X1KANqXtC0hRphNTFU2poqlTs+GGJ7TjCajFlkrZLfChszn+6pePCgr58HoH1s0ssfXmyqk7UYr8cl4xVTI5SmREUlwpWEkghSVBJIyD8cZ6mfBQEjaEhZTqXmJmwO3zTjSyxqVOuiKKhXLlt4W7KIT6jtXkGV9QtZcUAEcIA8pSBgAHaOqrvxtruQvvQqvVW1IcSjtorFOqkFNGksKly/Tf3zll19pSWnGW2myhQxuUDhJ/vU1susA/h+UnbVzmWMmBc1Sq1Pp1z1g1hEqZsl0GEPp4UtAYyFr3HLit3uO87SfCEjjoyYtNU9xqXUAhj045jpiwFFDQazvKDjGRwfAA+MdStYMAgeoxNwM4BmMPxc9Ra1D0hRpfbEJLTMMQZ0p6O6pkoS+p9pCTjGQVsq4SMjbyRnnJnYp38Xd2xwqtSm2WJtJjJkVKJSi1s+sqDqGwkOOAZwGo5IyNqfcPKujFWurHrHVgaiJKvv8QfWPV/tJd0rvGsKqc2XPdenz5w3PJj+qFsIQ58hPvHwocDkeCO5+9LT4dg9u6AUG0J6lGKINXcmyMrclSVOPNvsqCccKb3qCuMYQB/e6I077HvmC25OPlKz8NTXWsRajVe3isTJD9Nr8eSqNDW4S1GcYjvOrUgYwkqIQFH52j5HPsbv071WolJh6iaeQKomt0thcZiY0EpCQlBK9qd3KkDB9ySFHI+R0ROhmPvgzXAOAPe4iFvb8Pntv0510TqFS6cv8jgRY06HakxHrRGpanHdzqj+pwIDSS2hWUpVkneQkB1SpSkVOpR1vyHZLzAKlbtiASkq9pHII2rOf+T89M161GYt86uZyakOUmo0uOpbH1D6FsrcUlS17gCMpUfjhXnzgfv0ub97qbD7c5FN1AvyLNagUVbz8530w6WWVr9FLm1HKgp0JwlOVBJ5+3Siuo6ffeEnqIXam9yMrWAGba9OMaLVcyy8n+F64cJXtA8pQAfB5JHP26XNSqsGnKE+dHWkvulKltOrH25PnnKwftz+3U1gLE57yyvyjE5SJlCtSkm5ao4/FpkVlct131C4pCEAr3AAZJwM/0H8uoGg9pUrUefRdRrqoP5XCrm6QlEN4tvohqaCoinFt/qdIXvUDuCd4Tk4PTul6c2kt2wff4xPU3+DjB3yP7/KEHcLoFV7atGQqnahSWaRLqQhy3GmEonqYWwVbW5CCAlS1qSlSyjOzOCCc9Zu7vdbdO+0/SCNctYsOBMV6op1ItpuODEU+EFaEKyClLKRvUrjJHHJOQooVYUoeff6SqlvF/wBrCZAt+7burGLnuhEGJVpTqpS00Rr6dmMpSiQltIPtCc4AScDjHTasfue1Ituux63MqZqEyM0ptqqurWxUmm1JKVJRNbIewUkjCypP7decDJUcGfReFqrGrkfrHdpz3QM9xM+Dozq5DbvqJVAYzFFvSK0uqgFPCYdYbRuQrO3/AEyAMDlXz1c6Adu/aZcl83DbGgtIuKxLybZLM+1a+/8AmcJWHAnY3JSf0lxWMKH97njqW6otSagfKfxHeQ20BbfEAww/A9v3i71on27Yd8JtLXq1DBRRYRXKn010KkU9DSSoM+wEOt7AcAcp4A246Yem2ldH1ar7r9B0/Q9Z8SJFmQmQppp/HpKckOrJIVyVBO0rUCG/B4J6PTVsleknPofX5/ScbqOqcEDgCOOzJFGREp8C3o7UOBMKW2W4qNiUDPPxkjg8cD9gOuN/UOjzLtqdMptNbhGO68r02iSgpSTgc/OEq5/b9+gNh0lvT2fziAoLfOJ6uXjcN+UGNamimo8ewLgW8tMi4qnTzNVIaSvJVGcSFGOpCMnZ6Z3+PUTnHQPqTp1X7yv+3e3LuB/KVXPbFbYNEdpTCTb9dfkbHkIciFG6L9Snbu2gtncQpDXKuutTpQbciKdCrYaNTsetDQmu6S3bodcSpcKcqrpRVAyyfSpk9zchEcISSlcfelRbWhRUndtUMJCja/iRdk+ocLsUocywq7M+ksiTHluBDzbbr7SwWVEJ3JQE5eQQM7sA9BWzFjq5B3gOoUhe3aeXtiX5/YvVK22Jt3SI06JVYyEJluLfStxTqW+UFpaVEBXGSADg/HXvR3T025u3Htxr9U0pvWnRKpMhvwGaxVYSn1Q5BZWptWxGErSNi08p8r3fGOmoNTbzOoACgiYG/D3vCqVbtIsWsz57sh1UR5Ljz/63AJL3KiB7lf6x5Pk5PW3LViNXJ221GkLjtvMy0SUrYe5S4CBuB8eR1zetYlHxH0oBYInEyE12s1C0ZNSW7WqVTE1YydmXJcLaVektw/8AGtoAO8f6RPBwsZVXpEiNLbZUotrcy4xHYWUBpSRuDhWOdwxkY8EcH56gvRqitg77/WdHo2FiNS3b9DNRdvXcRU9QLVqdmLr7kO5IEdhyVV48faqUwHkEujGNqyAptac4O/ckeR0S6jzE3DrNU6Bc9rw4tCh2ua6xc0BahPZfafKXWVN/pcb9IoWknnII+RjpAhwH9ROUV0E1nsYtbY1sXq+9cGkFsV6FVqWiIw9Jn1qAtf1LLpC2yG1EbiCgHDnggeemBPvGe7Zc+J3CRYV3W8W/Wn1RUNCZCRnlb0bht3BOd7ZQ6PjPnqta2xrX70jNozpbj3vEB3E/hXWhqBT4t8ad0ik1UtwnakxblZUp1r0WgVKciyVhLiUpSQfRe4+Mr681NddCLot+C7dEirfX0SkuJirjObWDTVnKghLSPZtPOC3++QOq+kvBUDsePgfT5TOoqJJccjn4/H5+v4yN2sUSReFoXbTbSpUydVJs2mpQxFdYYU4je6AkuPIUjZuAz7c8DHSWvGMGatJalMfxEvOtutqVuKFhRyArGD4+wHVtJ8z/AD/YRJ2YfL95QwK09SJ6G1ub2xykEbi398Z8/wAj0f2dWENvfUJkqdZeGWw8ngZOMYHxj46cYNi9xJtxW5TqopdzURRbATlyKrlKQfbkH55H8/59DM+mSGiph5CVhA5Kznj9usExTLPSyvW3Yt1MzLotuA7BfU21OeXFD7zTQXuJa5BB4BIBG4JCSQCeh7uH7ZLciWTE7i9H2Hotp1ic7CVSJ60+vTpCApRSCOFNqSkqGP0nKfGD1PcuGDdjt7995XSx3BiTqFfkzFtpqRbDkdtLSXmmwhZA8bikDcf9Y5P3PR1229xd26C6mQb+txCZSY+9iZSnVFLNSiuJKH4zn+q42SM/BwfgdYp3xDZQRgy41WsOm2xdbkO2HS/RpTTVQpTkrh1yG+2HWS4PhwIVtUPG5JI4I6W1RhtpkHnySSf+rpzierORPqkyirdAUAfRCnkDxn25Un+oGf5j9+iaiVYOsrZfVnB3AjIUf2PQrDI2jR7U9X9OdHdc6NqvqzQqnWaLRFGSIlLaYe2yE8tOOMP4S82kgkoC0KztIV7cGR3sd2FY7r9Vpl+1Ok+gliTITT5DgS2/9Gtzey04lHtyjKgOSQlQBKiNx+fs+y3s+2l+0XIwqaV3Odzvkcdueex4Bl6XqvSmgck5/D4xLs5koAfQnd8fvn9//p56lUpxyDIamU991h5tQUh5o4UDngj9weu985HibR0N1ctnuVtZiyteqfO/tXS2UN0XUSlO+jUUbc+kHFowohJ8E5I8YI6OP+D1W/8A7LnUX/2s9/8AD0oEbiR2DwjuO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3016" name="AutoShape 8" descr="data:image/jpeg;base64,/9j/4QDbRXhpZgAASUkqAAgAAAAIABIBAwABAAAAAQAAABoBBQABAAAAbgAAABsBBQABAAAAdgAAACgBAwABAAAAAgAAADEBAgATAAAAfgAAADIBAgAUAAAAkQAAABMCAwABAAAAAQAAAGmHBAABAAAApQAAAAAAAABkAAAAAQAAAGQAAAABAAAAQUNEU2VlIFVsdGltYXRlIDEwADIwMTY6MTE6MTMgMTE6NTE6NDYAAwCQkgIABAAAADY4NgACoAQAAQAAAFgCAAADoAQAAQAAAN8BAAAAAAAAAAAAAP/AABEIAd8CWAMBIQACEQEDEQH/2wCEAAIBAQEBAQIBAQECAgICAwUDAwICAwYEBAMFBwYHBwcGBwYICQsJCAgKCAYHCg0KCgsMDA0MBwkODw4MDwsMDAwBAwMDBAMECAQECBIMCgwSEhISEhISEhISEhISEhISEhISEhISEhISEhISEhISEhISEhISEhISEhISEhISEhISEv/EAMkAAAIDAQEBAQEBAAAAAAAAAAYHBAUIAwkCAQAKEAABAwMDAwMCBAMDBgYOAhMBAgMEBQYRBxIhAAgxEyJBFFEJFTJhI3GBFkJSFyQzYpGhGENygrHRCiVTVFVWV5KTlJXB0tPwNFhjouHxRHODliY1o6TiGTels9QBAAMBAQEBAQAAAAAAAAAAAAIDBAEFAAYHEQACAgEDAgQDCAICAgIDAQABAgADERIhMQRBEyJR8GFxgQUykaGxwdHhFCNC8TNSFWJDRKKy/9oADAMBAAIRAxEAPwAcpXcndmvV40+1LdKTOnNuJZpsGCyhsNpUS4C4d+ThR8HA5HV9bmkfc7cl7IlaiVic7TChSFl99cgMYIShISVJRnBSACORnAJHNF1q1HQeZw61e4CxPu94VVPQliyXfz9+ioTFX6bbi2GEJLKgc5yMlOcc54zx0ZQoFqU6kC26NDnuB5aEKfZLXpN7xlA3ZBCjyeCf+nrnsXsI2nQBrrBwYCXRXdNLfcciUK5ZC5pSWAlp/eqMnJ3gnaUElRKtuSDjHB6BLlqFJhqhiDfNzzH9xW3JqqwUhShg5baTtSnzzn5xnq1bCowd5N4ascjaUxXXojv5ii75TiFlRUYraUgD7FROfgdC91XBElbEVCtXJLLLgUEMMOKGQcghZSlOQfBx4+T0SDUZ6x1UbiQ4V91WlOuTqRYdTkrca2omTP4ikJBVgfoAwM42nPx1STtUtU2nmYybfeSkqUsgqLZd/YqTg4GR7enCte5klnUWEYRYSaf6oamSi3GlvyYiEbdkJT7yCoeNwKjyPdyPHg56Ipeq9y0tQhm4ZjjyNy/SceeVweOVE5yR+/P26W9ag4EfVY7rk8yuGrF2TyI0VMRSnMI2MpdXnbxgBSh43YPn4z8dcBeGoMhbhmyZfsXuX6SEtpx/iUSCc/vnHXtCCbi1jKu8LrqUSKsVRpxSXuULdcCt/wDLjgdCn1kWo7ahUWUlGd3qMuqOz9ynGOqKxtkTmdZu2GnxOpVNCDUKXU0+sAHSw5wlac/3SeCR+/79R5FvVSfOS1SIjrhKCtTiCCjbtyckcDj4z/TpgbbecwKaz5d5a0ChiKuRGq8YxvYkKcfyFJKxwQMnBBGPHz1Ln0p2WHmqXcCm1IR7fVbJS6R8ep8D/wB/Qk75lwewAhRifsWmVSPBj1ORHjufwx66FKKVI85PHgjjjHVxRJ1YlRFMUl1SREV7o6sYIPx/7x0psGUIzMMA7z9fpk1x0Px2UZUTlt5akOA+chWMHj4HRdZmnt93jHbgxrek1ZzOWQy2pw7RjnOAnoHYERvT9Oa7C3Yy7rHb5fc6osj+yLkCQpakhLrze53AwE7ASTj+WeoT/a1qpPqJpoozYQj3LUlKyU/YAEYGcH79eV9Im39ILTqEH632z6l09LaXbWeUXEbwyZaA/txnKmwoLR8fqA/6wlFjQqRPW1Vq3KU6hxLpXNjlbTBQf0j7/wC3n46aXyu0ip6Z6WJcSXU6ouXEkbavIMhI5WIu1J+TzjdtAJxj+XUGuSafNVvap70wIwn60xlpUTjB+eB/97rFIzmOuNr0eF3k60tGL/u9tTcYPwqU4yr6qqyYrqW2BwEgOAbNxHJ5IPPRpbfZ1qg7SF0ayNSDLiPYaSPR3LawrwMKJAPPnHnx1jWqO0oqobGc4Mv76/Cn1bsdqku1TVmDBeqDexbctpbTQdzktIdyd6sY58Z+/VP/AP027ybkfXVHVSjx45T6rhMlZcynkEEJUVefCQSeOOi8bIziZ/iaTpzxAKVoemxq2aJ/lDkN+urdKZbWFh0KT4wCTkhX6SAR889HrvYtX7spMdqi3HWNgQlxhmZFCPCSrhKiD45HzgdAbtLcRh6UFNmOIIxu0N+aoN0m7alVXjhQcYhL454GBuz8/wCzofndsmpNMrz9AFziNMSAgtvJeaWy3kY3II3J4IwMc563xwe0H/Dx91oc6PdiWvup12Go0W5X2o6QofmDoeQG0pwnGFfB4GCPn9+jvVLsN1wstRrT2qFYly6K44mM8tQaKMp2r9Je4bVKHG3OefnpZtVmxpjf8d0Q+czMl2W1e9+SW5twXPVKjLKypuRMeStWccpV4J+D9/P36t7W7GtZ7kjLn0iyK/UC+3ubXGjHYlOMkgEHcMccf/f6cLFQY4kprtJwRv8AGfM/t6ua3UflV202cyhsLjLEpl4BlX7gjCVAnx+56m6f9nV36hIfdsWiVKe2j2vPRIhTHC/tuUoDPjxng9e8UcgQj0rMvmeX7X4fGrNMpb1Z/s7NRGbyQphKH1E5AIQlDhV8jgD9/HPRpH/DK1cYeCqtbUJS0oDrbUx9Da1Y545wojBGD+3PQtd2E1ejBJYvn6QNtrRmoSryFqRjGhyHJAj7Z7exKFg4CTs3gEnI2gEk+M9aUsTsttmbS4iqt3D2/AqDhUmXTXCnfHdKikp2rcQvPHykH9h1Pa+d8Szp6ggwCJ2ToFprpLVW4d0Uao3U2psyc06YIDaU71YOxadyskeQopJ8Hp2aYytOKbBRVrN0CfiLLqo5baqDAdUsA8HJKuQM8kZ6RYjkZDY+koVxnBGfrCqr6g3RPoL1Fg6YXGtKkh4oi1uO3tBJBTk48kEHIx5/brA9vXoNDu+iJLqFuV9pqoTVxFwUvIYlxlO8hSVoJAwRwf0EKyeOj6ZMKy6gfpF3ku6NjGPjNz2Xbd9Vm0ZLlt2HVmYrkt0tKqdQS842pPs9NzbgJwBg4J+/z0F93+jd2akaD1m3rj05qUmc9AcDSqW3GdZiPoTvDikKwtXjA2q3fYHoFco4y36yhqwyHA7TzA7dYqIt7yqXe1InMpeSC0ytpwqQpW3lLY55Unbwk8n78deiNnTHbAq8u2HdIl0Ztynhl2A3T0x1qS6gB7j+J7d37DO4EEcjq2/U3lBktapX5yBk4HEC9TO1y3a2iu3VpXFkMVadSkQ/pZ/+iYbLjeSVFjICd2B7vnBOOOi7t1p8akWSvUG5jbTVKefbUpqaNjEZTs9xltbjTaUo3j0FneU/sTz7ZLXJG+x4ldKAHnyw5qF8Wk5RokqpWVTZ5mBEkRYtLZWmMoZISHEqG4Hgg5VkY8E46SN92jaCrzkXHb89toV52KqTJkRmVNkl1AdRuWPCuBj1Mk4OOhRHUHJJ+sOxqyRjH0H8xhxdEbUupioPad2KxHVSZ5juPU+CHVrSEpSpOENEYG8Z8g5A/kidUuwkanW7cOrNhakxkPvNLW1DlNiOiT6W0LQpaEoCMjbgFAwQd3+Lp3TuE3Y5Mm6qprdgMekxa9cku2H3mGrjfZDmwrRDWr+6ArCiODgg8+OOtM9o1kytcqVJ1Hkdx7tBmMSkR5SKe4W6vKd2gNkLWhSXEenwACn/AEZBHAJruwFyRmc/pw+vUpwIGX72tahUTVKPOv1iVW7Xanrky6lHlF10Mod2lDhyFBTiSnChkYVlJ4617pjpDo3obZCazP05tqjwawj0CX4qpT7yg1vLaUuKcWtePJTtBCCogY6h6y0+VEOM/t9J1egoQK1lgzj95Vaz9g/bzetvOVG24ItGUttcgVmIypbT7wQXFNONuOZCce8FA8A/dIOF9dtAb80cnB2vU9MmnKz6NWioUqO6ndhJzt9pUOdqueej6TqXsGm0YPzkvU9OqNrqO36R76Rds/axXbQpF4XLeNdZcFPXPnMTS2YbPpuemUhbe1QAO0qB8JUMEkEA4rvYLXqxbdbm6QXakPx21MfktQltPqcASfclaCCkq2kIKs5zzjnrbrzW3mGRxtCo6ZXTKnB+MptCOzyxFKXb+r18XFTbrhNFEmhwGklDSVpzkOMqWvBBQnKwj3LwBxnolvDsE09r9qSLghayP281TFiKpciKHELIGUFQJSSAojJJzuVjk46Z4h1cbRYrGnGZnm3dEdUKZUHpVYbo7UdEhcdqdUJrJakOJI3bVkZwAAfbz+w8dFULRu6LLLdUNRpMpxyR64co9SZcW4OTtdyRvGVcJ+wxz0xt9hGV5X70DtRHdYb1uBl+fZ89uNDUUw3Y1KMRttKiCfaEDB4B56rv7Japf961L/0av/h6aAABIjqZi3EbcG6LCs28anZehWndMekwoKVxJNNkuLkNynB+oZOVgHZ+nnI3cDI61hohcEy7LOteLVWqtS1PBmLMbqisy2FOI2htagMb1cKJIGArjCuuZdSXKsxyZXXaFDIowO3pIFR7weyapatP9r8nV+dEqkGWtj1URVMQzJSSVMiYBgqCgR7vaVDG7PWXu4HvjpdNqtRsKxWiKQuYfTuB+O4iWpvPIHuynIHuIHx7QB5rrozJ7LNBGe8zvb1y1PVXUhj09Q1U5O9ttk/V7XFJSoEEBXt3EEnB8kkAc460YwmyXVM0tNXMamQhtSdyUJcUPlX8+eD1t64wBN6ZgAdfMqapqDYluqU3Aq8LHkoS6nar3EFSjyCP2HnGP5VT2q1kPRWnId8IZbG9AQy4tSN2eAMef26xa2O5jf8AIpU8ysq2pdpUdpLMdiTPS+sAhxYbRyeTzuOQP9vUGbfMRNQDtJYhR85HqFBcWnxzuUP+jjpgQ8yY9X077EyuRfU/KY1VQ+tmVvQ6hKU5JGCNwPGfJ/lj79M6x9WNJ7VhR3VwFViS4oOONOw3pBSeMfKeE7ccKxz+3Q21lhgQ6L1UeaGM7u/iURlmgW5pfUZLCtvptMQmovp5HuCvapQxj4VyMdDk/Xa+LgLv5bpN73U+5Uh9AStWDuC0IxkEYxnJGOp06UJ5i0obqrGbSqQKue49R7jjRoK7OoUWQsBslh1RU4CP0gK4B5+OerDTrt+1cr8D6hFLorC5KCtJdrcSPsBVgBSFuA+AeMZ5z1YulFwDILq7rmyw/OWEzS06bLTAuB+myPUJA9CQl8jyFf6JS04+wOOeQejK2dKYbe6NNuOFTVPsfUMCA7FeDrR2pJWVSEemvKh7CN2MngJOBLEnMWvRk+VdvjO9ydu9NplDkLg6keq4y2S1HMuApvcCSRvEs7RgH3YUePknoMj2y/SK96MOTKnMtvtNKmQnxIaQpfPprVjbnGfGcDkE9eyWXeNbpRWcqMmOew7doVFrDUKXppayo8l0srqUtM6ehpY5wQ2lzYsjAxgZOOi9+t0misqhx7U02iMYWpCG0VKCuSlPJUP8yPjgn3YGekBtW+/5S/8AxxWcDEm21cVqpZddr9uWQy6pSW9pMiUQkqwPc5GSUe4lOB5I+/HV1RZug9fq8WiwHopceWER4xqT7LK15UAAEtoO07TxuH6Tnwesw3abpxBG55toMXIkzreddNMnAqpsWpKZdfAChhtSXnDtOPJKPjJ+wxqHqNVrNrFIocqybrpL9YWgxhMqzjSAgqSNxCd61JJ4BwPn+hAg4UmZpIy2Je9y9m2vS7ypDEaTVHYMy31T3GJctyQhx9EhsFSiFEqOw4wdw89Zyt+ZcNc13uPTel02RNp7D38CIkYbiqCjjxgISQT8f0HjoKCbKcsZ7rUFdoFY7xgWTovUa/DTWq1Mo9uvx3/pXaTVam4JAVu9gLaUKwpWMhKiOOnDZ2kNo2RIXV51m0evy2mspTKnF4shBxltv2fcZPPJH7dBY3/qY3p1yD4xwZdJo1Uv6uLqtcjy7ej0sKbER1tK24aVIyEqQlSjv3EE4ITjA+OmXCsOzpLLlKkyqrAcIc+m/K4cr/OnCQslZSVKClKOVEA+D+/SvG04GRn5/wBRzUrk84+UI4j+m1duN2BqVErM2U9K2/ST6a6XAVBILe4hG4KI3BQAV+nB6VHenrXodpRp49WrZ06qNPvB+SKc3JU1KZaHvKv9E4UpUkoSf6nPPAIrVZZaMHA+cHx0qrO2/wAoi9IYdnXTedsC87CTUF12oIeWtEhxbYSoZy40AEcr4IwkfzzxtWNcGnTlHiwrrvWDJQW2w9Cl0+Q8wHvA9NKVHaBngc4x+3R9V4gwU9/jF9N4W6vsPfpKet06oqDTGn1+U6lobcSja8p2IUhDpUpwNncAkkkcDnbjx0r9SdH7dr7iruuS4LSfqklbT7kkz3A+4EjJ8pG5OE4IwCMYGAM9JSxs8HP0jyi42Ix9YQxLpuCzKFHZtC56DR2pPvbRSqz7V+moYKfUSATuTkAH+7j46E9adWJV8UmvM2g4ZlzMulcario72nnGGUOOJWlSFNup2L8gpI24+3VNKknJ5k15GjA47bxGdj4sK9db39T9X4rbzcJtmUiOiA7JbU842Sna22jlYxnBCgeeScHrblY1nodSuan02xDMelzStx6ZUYEmK3TkNpACkKcbAO8pCdoAHBP7krq8vntFUgBfjBmo6mwNY1xbPqtOdkCa6UetDqLrWSE7QVJDY9uCRhXkn56CTbGgNjRnodWo1xWeujhX8Git1FxlWxzIkqkJBbVvBRlOzHkZBHS69SjSsa6gnLRd9wvczX7bvRN26BVqPSqfNqRbfp9cpDv0bzhIcccQlsBxCeTkK/UVZBIx1qlvTzUyoaXUCv3Nq9T4U65I0ea+1TaIgNektIWtuOFLWpK0pIwvH77T46ZcfCQMRkwKVNrsM7RfUfsJsF++nNQqneNehS1y0z0+m16SXnMbiOBvCknBKt2c55B56Nofa1BpNVVcdrXNVIzjkhl9yotO+pKaxuOdxSSvCiVZJyNx6h/z/NuJavQ4BwZM1d0uqNZr6FwpLaENQ24K3ZPrEv8A8RL5Klukke9OcI2p9yuOgabo09dNqupuK9PzAOqV6FHVGaT9G4d6VZWU/pCVKwd5OdpHOOjr6rPK77TLOnOdjBvULRDTh+zG6RRKQ67UpTS0TX4jICmyvI3tbf0gcnOAc7R8Z6Qld7P3599MXXGv2W1T6K23Hjx34ivrxlTe4KfGV7SWxg8kFSvHPVdXUA/ekr1EcQ5tC3oFMp30t0Q5ronvulWJcppcXAxhPqOMqWjGVcIJ4yM4z1cazas6QapW5TIVv6f15upQSllcy27cqMZEhhKAAFce5eR+s8kKOfjo8hmyDtBwQpBmS+4Cu6ht0+K25HmqZpE1intVGpxPQnwWXJJdQgpWfUbUFqUSoDGHOcFWevQHR/uRTS7ZYuaqu1NKak65BYqMyqhH1S21LS2fUCAVOLab3YzyAT8Y63qVPh4rOMzaD5/Pvj6Tjqnq43f0dcaVdK5MIlwOrmyG6hGKCkZS0FKBz7cHjk5+3Wc9a63T7eZsawrIoixS6vVERZsmas+nF9riEAIDiVBRVKcUCTjO0DPwmlGwNZ4jrGAY4HMZ+hVzzLst9dCo98TIk+hSJDMiW6t6UGUsvmMyEoUFKAcSkqI8DZ/LowvCw7NkW69TLmotPV9c0spmRaS8n18gpG5DbKikoUQv3bc5A++PMxU4EAAMMky3siFZ+i9tzqG5JSwzNQZLMuSpbrb7hIKgFuozuw2DgkkE7cj2pVH0tqNQc0JoVpUKdEVUU0uSh4OyVbYqpKVlIISMgqBVgDaM53JxnIgE5Y++Y02AKBnf+xME9x34amrmliXrqtq46ZX4MCH6gi0uM79UN6cOEthOFAZUMJz8cfPS+0buHXvt/u6DKVb9ct+l1qTGgy36qzIjRgl19tPqFRCUlSfIUDlIB+D1frFiZE53gkOozxNR6SahWr3ARZa7onxKXbkSYwtTUCcUSlr3L2OKKkAOBSdwbS37k+0HPGWf3S0y4aVpsqp6b2PUKlHtxEz0oCFMBoqciONKfQ4SpwlAx7cDP365dlZezGdvz3HM6+oUqU7xR2/q3f8Af9Waepr1QuasRJLlPoiWG2QqSUQI/qqKlbBsGCMk8bfnx01p1iUnVykv2hUaVFq1Mqcp5uQqS6kxXlMKG5ouJXt9RLnOOAR8Ho9lIONx+USVJHwiQdVqr28V2NQqtRaM/DtS1ak3RnysS01FyRM34cZwrC0k4wEnIQTn5DHT3BabWhccyTIQREerKotWZnIWt/6p2I2tDbYW17W/UUoj3e0LJOBwNerU+tTz/wB/qYVT6UCEe+IwY2m1MTTU15TiKdWovujvQ2G0qzuUlGdhG7ajaNnIG3znxjXWTWOu/wDCRXbWol1TPyZ2a5T6muGf/rUZKNrhSxuCUrI+QrdzgqPwfR3eOWXHEPrum/xQrE5zNbW/odYVw2nSdO5t70iNS5VMZuKi5hOInPw15SlxbYJUjByDuUd36jjoGRAsixtUKdo/TaAaXMrpcZZdRBT9D7eSolPKNygcuJJ4BTgEjrGuAYp6bmKWokBvXYTQWlNfte36E5NvtlqfcEcOD13Iapamn8K8K9NIcRsVkrWMJAJJJHVx/lrgf4KT/wCx2OsqtawFtM9dStTaQw+sx/cNJ7ftN6r/AGo0/ocduRHZDT9wSAtsytoASVFa9mUgH9KR5JwTg9L2/fxBrZpFYoFr0mmokIpu5T1fikqcRhW9JUkAB4g/Hxx+/XQSkjzMd5yi4Y6Yle76p21V7wVeGnSfoKI8lD6X0nZIqktZ3PSFjan2nOAMeAOM56Q8iu1J9a2AXXXHnStLSzu3rUfjPjJ+emjOBmMrQNnIjU0lpjltxFy5Uxj15TqQXlj3tKAICEcfJP8AuHTgm2bfNhTm4t0UNg1CalMltMlSkKbGPblKVe05/YEE9JsZQcGTVAsxcDYexO996TX1CsSPe9cjvx6RMw0w9IeS56Z53AfpVjyRxzg9CrFj225YsOnz6Wy8WdzhmNNhlb6gD7iE4OCMHBJ5PXkcEAiBerjyjkyjTa7E24VJdpjKmUr9VDClKUpog+0bcn5wOSc/06bNgdsmpdSt52a3XY9DdWrehMtKU5GeTgEqxj4xjppPaJqoB5l252NaqT3Yjq78alyJYS6USF7TsUdqMLzwd2Ac8pCgTgZPU+R2Ya5PzUSVUNmJAajhxHoP+slsbQeSM5Bwc+ellhmW106BtGDZei9TtOAus3HYlWqzSo/otTYziGY0dwLUnAKkn1MBJODhJChgk9XVPmUa2320vWmzSqfGbK36nJEZuOwjxkuOJI8gkpGVYOfHQBRg4lL2EkAwf1J1gsrSj+ztwUTRqnVc3C0sCqiMhSwn1sKUhnZwtQUNu0DAxyM460bXLK0nrjsGTalBqdTpy4yWmRKr1Qakown1G0JQUFPtyBjIwc5Ax0BLDBHEPSoBDc9on+4OjaNX7a1Ur9r0uqRa8ZnoS6xWa+46hn0wdy3S62ApHATlKgvKcDHJ6Y+mOqtjp7SbUqNOuOgMtwH5FvP1xppLLMt1knC9y2VqJ9w5yeSSCfkrQ2APjARx5ifT32glVL7vSnvSKhHt6bKQywGoaKXDYcdqLm4bZCUuQXAto7kgFCgQUe7kAFbXHpHY1cW/qTPta9E1B5x1akPVFrcxnJdcUyiElCApeE7gBkhQHjjFJUbmNZVffEj3VVKhBcNUpWnlzrGQ25OqLKHHiSpOSQGkY/UkAqBIzgdSqkm+6S9SqBU7VgO1SoQ25bUGrSI7DjTbhUnCkKcQtJAScJ88nPkdHtjMwg5kqs0XVrSy3qzXNTO3liU24ptlIkVZuLEphK94OUvhe4nHuK8YA456Le39rTTVCWIWomlluwlSHyz6DNQqi/rUqQo70rccbbCklWcpUU88E5wV2HCl0MNBlwjd4jLZmP2feIZixoFJiCclDciM0P4yUSNisuEuKV4wSHDyP0p89ObX22Lp7mrtsy49Bbedudu2iEVOTD/0cD+OcFTijtTuAIT7gTnjd8DdtarniZUwFTr3l7c2m193ZUqJF1eqLkKr0UTaM/BaY3vBC1MuD1F5wwUtqTkq/VnIJIPRTL0h0nta6Zc639MIVUUpKZ0ysQ5j0hK1r25Cl7Co5CkpwAAPHHS9q10qdv7mlmtbU3P9TvI7d6Si63Jdbi/2eiBpT/pVJoTESSEKHpgyChHGQAlQIBKjnIHVyjQKNVIym6FdSJDQbUfop8VqIXMDGxtLRO0lKQcpCRwk5PnrSwIzBClWwTLifpzalPkCTGteIqSlgFMmHVcBCfOfXdSnB8DaOfBz56gWzQKHYtbet5udS2WppbQl+grPqPuqKlYDjXpqBSSvIwUkq+ep2qZkxqzGixFbYYg/qTqhF0codtX01Vrknw59U+hjCTXlSEu8LCVOMEqKP0EpJ5yAMgnHWMNWtdaprFalfrtd3u1WbVIrn0qXC+c7loCQMKIxlIxt8kcDOTZ0tYXJPveJ6ly+AOM+uZqTtJo3+Q62I8rVex6LMqtZpzUePS5Tx+ojxx7iFlZUErUSeUkAJTxyVEmq9QLVfr8d216XMo70VgJW41UELaBdO9v+ItQcSMpSnbgZIxyeepmQuxOrY9o4WKigad/WFdI1VpdSl/l1VtFxgR3lFySiSQ02k/xAhRxkgBWSpJUD8+eodxXJQq5cUZqgtwIAZaWA5NbU4kN4yC2VN+Tn+6fCzn90ijDbnIjG6gaNhv8AOC1Vuqj2/aNzaj3PVluOUmkLmJgLRHCHHV5DYbV+nKtvAB3e4eOB1lqjd4rNr1GfGrNBqs41yppYEKmBDTKFSoCQhWXAEDatpZ4W2QFk+OBbVXjJElZtZwY1OxtNc050MQadZUuNPqb7ipC62W0xFqRltREjchROxsbPRVt5IJVnp3oi9wlsstzr/tKUxTH3Upirhx3pL0lzbyEOKU4ktgHwACMEnnzJcwLnJnTrqRahzmWTOpsKg0Z9cO3LxLi3PrS96LTcB3djCVqUlC1EAJ3lB4I+B1c0bWvSn1ZtfTY02vsU1wOSocSotSChKht27fVII3DdwPCckA9J0uO8wBe089O+PV6sTJdNrtEpMFl6TOTMehiP6n06C1gEYO5ABVtJAAyf1AnnfHbr3paOa2aWUGpWlR6zXE0SjsUx16JS3VMtzNo3FB27VA7RjBJ4/qbOrrLVArJOkbTYcyzvm/67ddfp8tds3U1FjvKS6zGirR6yiDkhDiVc8g7kEH2gEnwZVX1Ljkz0VChX+4iI2HEMqpbqiPG5QdA85wMAH79QCsqAFEtLhmJZv1kCN3C1iTaxWf7eykxgMIqdJeBccTxkuKb4wArJKSOcfPUaia1WHIcVcN21mtyWI7R3pNJWw5DWlO4qS6lsEHwft/PPRms4OBvBDZOC0DLu1/tC9n46tO6tVURHaqKa4/cIXLfK1treUplCikJxkeQrjPGAOlfqhUbvrF0oo1Cm1yoQHaQ2tVLYW6syXTnKtgCk5GBxsVjOMjz02tSh80BiCdowKHphcdUuNqp0+hNUxEWS5LcM+UG1LQqIGgraP0o3nHu+Qf26m3Dczlkwl12u0aninxCQFv1RtgKI4VhTiMH+h/346oX4cyVgDzxBet1PtMvxiO1WbI/OKpXAPzCKy8mSyl4uD0sH28lLaDhHyOc46jUS1Wo1bqNS0i0uVZ89mAxSm2KhOS4IoHubcjlAVgoSVD3bicgHjol1N5XMFlCHKr79mHVg3rb9Dt+qt1uFBn1GjqJnuxaamOracJUneMNrO5SiRj+uMDr9qWqNK1Ie/s/EsGjvQCyqbJYrcRbbi0IIVlB2J2lKRxnI3fIHSmUhuY1PMuQJnat9v1jf5SzcCbnjoaflRpSINPgHa+hxYX6aEtNuJSSnYFKI2lWTjnps25ZdrI1Xta2YMmdTmKn9QHn2HV015LTbanNqZH07BGVbQf1A8jHPT7HJXPwk6oFbc+kajmlujEmNIZqVy1mvxQyUuQKzfLkmK+FNK9i0kFOCF+fj2n4HRFDNm0Ok/wBm7XthbVLbPpehBmtrZWhI24GG/Iwf6pI8nPXP89nlbGPkf5lmtUOpefgRx+E+pF4tvtu1RiIE1BTGG5X5ij6kpHvSj1C0TtUpCcnyQelDT7Qc1l0ImaZ6sWJcFLVUnJolGpufVPPKkAJKm3MKOE8FGcKSR5VjPTqKdGSdvyirbtZA/v8AaYsvzR/UXtF1K/K623NMBcr17brgbW0lpfsQ2gH0XEj094JBGfZnPx1tubqnp1pLZrkq4HqM2Kk29IEdT8l2TVXGUpKw216YUteAnCMAcDHXuvU2BQneU9HYCzO0UaNKIMTWmm6y6Ta66cM0L1npKrclS1MpS68A242242xlPtbSnKgoghXnz06dCKTo1Tben2NYVIgrnvLW7Ji0X+I2PUU3wlZCS6gLUPfjOQM4zgKtJ07H5/SatbKxLLt2ie03uatUKZqBWKzqEi4TRnhAlU6LA3pigR0qU0gHgqUtvBA271Nngeehdjt002r0+FW5k+LRJEuaxV/yiqbm/rQ2UkOnYPUbVtISdp2g4BJ56r1Bf4kig5zLe3dXNS9Vbjtq9bakLpjFbqFRpUC2mdryJ5ircWp11x0kJBzkEJ3ADHJOeuvcFoTpPrdp3Js6h2PUn7lMhD0eo1sJl/lmx4eollY/W2tCDuCgSAcHnB6XUvhY8L6/HBlPUXG1tVv0+ESfaXJvHQTW6dZlwSGX/oKU9GfXHW482lK9qkYTkk4HOCnjHyPGnjYT2saEVSuVCnLjQJUCpNP1FYJj7VNvFllKE70rcQsFST8KHI622pTcbBziLS4hAp4zBWidtHeRpvqqL4lXDCRbsusBbsNmqpfMaOtzkBBUcbUKOcKOAT56e30NV/8AHBn/ANKj/wCLoOoYHBrGfyjOnt8IEOQPngzyZuW5p8GBUajqBqHIqamkpTPg0t1DziAonCVOEY2qxjCBznz1RrvERTPtKwrXgUlxqnCqJrB3rlOIKUuJzuB4wc4HzwOu0TOLXVgZMo7u08r7zlBuGu1Y1B6u0RqUhxt0+5SnHEK3fGQWx4H8ur/SrtSui8UorM26IG5zLiKdTXA+tIBAJcOQUckDG0+c9LZtIzCa4ZdByOJp7RPt8t7S68V3LerrL7TDaGoMWpRi0XpChuIR6hATg4x5VzgYPRfqfpBP1G1Ci3fW6jLQkBH1DbScHaDkAZzk5Ks5+OPjqB7fPrPpCqp/1+GD3zPzuxqjFxWhEsW17frbzzDaJgmxYYcYQrcQrcQSQMZxjxhPn4ENPu11ddpLV1XdW5s4uo+paYjUuUY7iFFHuLu0FZOednHjk46dSVrQaoq2luouOkbARiXBbOmdl0FFap2ny20QlJ+qQigOyPVBUEpCFqB2uqUU+5w45+OlVS9Xk3LqImwKHpI3AjUpt5E6ssoYekNPICwgrCBsWpLm3ISVYBxx08MjgkHiMWpqiFIxmN2xdDrbYgNW3qTQalQqi62XlPv28/HVIJAypC3GglaWzgElCfPgjB6T+odJtOyLnrMio6gy007apuGqWlKHHUJUAVlAaDqjgHlLY5xlXWIR6w3yx2GJeaJVy39caw7bVE/Mfo2YyHU1RqSYylhC07wT6ntBHJysk5xtGeL/ALqe0G3plkLu5y7ZjqKQgg0mKsvhTjriQFrUpw7QlIOPb5UOeCOhLFLAIwFShON/4n9cVbiWhQKIxaXcE+2w2WmoiJ1KbpMaEyr/AItMneVuEYQFbEFH6juGOmXo5qA1qrCuBuDdciQmlONtM1KhqUqJLC0FO5pSlFRwpIBV5J3EDnotIC8QGfzbmLu/tM67qfDmT3JVYqdZefhO0hLktT7LLSWnw8j0gsFKluqY8DcQDk44Jhbtpa/SrSjaGU3t6bm0eTVFVd5SjKkrVKW0gOqSAoKKRt8Ank/bA6FnQrgniGtLKdQHMr5WmF6UWqyqNJtZ1r6dkFtXq1JCWFEngNBe4JbWEjk7VnjjGeu+osux2nWbdt216pT3Y8cM1CXInutJedSP4h9Jt1XpIJIUUuuJxyM+D1gIbYH9ITlkwx2H1k+nWPpxcElTX5zVnWnHm2lLh1V5Tazkkk5cIwSn4J8JwfvnLvYtWk6e62VS17YjkMGO1JQ5NWqQ6sqRuPKivyrPkHweehqZtekxlyqUypmt7j1VoOpfbFIqsS7aVJmrg09a0U2Y16iHwlCShRTMStbmfuCvwMHAHVR26aT9wtMrVJu6PRokKiyiXzHajvsuDCeHH3kqaBcVjkKSSBwMHyHlFZVoLZ8VWEH9VO2vTO3Y0jUR7UYLM6alydJXGdQmMp19Kw25uSSopBA2lxXGSORnphUC1bnlobt/ThynNMy1pMOfEqb7UR/ckrSsIJBVySCSkcqGCc9ZYylAziDVkWFUO5hQq1nLbZols6kXzcq7zq6JL7sCHPBLSG8JLqkqJUGyrwsnkq2/HUC1zaVJuddsy59+SvDSTTHkBwAJKykNK27uccA8YJOBg9RqosGpeD850WuNTaGAyPgP4l3etIrNOtVVyW7DvWRGbbU7MNeqCWA20kncPTTuKjwDjP36/tFrwtzTK4Xr4pumtPm1tuQqX+fzn5YfQF+mkgJbKgrHIKtvOc/HTFpBXAb39ZLZ1BY7oPh7Eualf2nd33LUnlWXadIuCquJVOkUpaptVLgQlCFlClENoKEqT49wPHjPVXdNcvGDNbuWmXhPejQmJEyVVZ1IZhMRk4SHFFSzhzO4nYU49mcg4zpQ5xmeSyvHmXeJT8SmhzNOdO7Z1UqF8OXGCI7NMj/SCOxERu9RS/4ayN6kp2+4OED2hIJUelD2BaH6iagaoQNVYyjTaRQ5bjqKgZBC3JCMhDaGNv8AEO5Q5Vs25UcJPPVSECqJYBnOB7xPQm3BelyVOVLqUtisT4xUmT9HCQ8hDTa/c/sUhRSnbtAXkjPPII6r7pn3gyuSpihsoYbj5U4zBjNqlqOw5aVkentVu9zmOMAffqYDf+55tWNpbx6Dcjlt1SlIsaqT6KqmqfkSak1HksJSpKiUqWobtuzYoHYBjJBPjpJwdMe4KdW4z9CukKfqqktOkPRiprLfuUrDAIGxvk/YfJx1qgHvNJZBxk/GIjukvW6LatuJb10Pt3E5MkBLtQfmofiRm2UEobDTbbaM+8ZUADzg+M9JvTupM2fp7V71XayZ1QqmxqHUozazEo6kgbUFSkgKXlK/YfASnk9WIgUYEUG1tqaazsi+rZpthUuzLHgLXJpcZMeSa+sPsKd9PCC02lY2jJ5+T48+GVZPevctl0Sn2XelqLmylqVGTNoTD7cYqKuFBtD52BAPuJ/UTk5PXIsTW2O877BQgJP4fxCCZfWnl5pcet2OYKH3EzXGbpircRtcKwUJw4FDgH2nKR5OerTU7XGwbOsK5IVq06K5U5VNcdiuFlpDAIOwbyCCQCtOf9vHxC2u2xVcbfAw6xXVWxQ8+sxLd2nNjMwamzOo1QnXO7CQ7EjpeW0w4lSUqccK1JS3tT6SVBo88HIySemt251puiaAxJcCjVyU9SZmGWKfCbDTRWEqUj00YccSD7gpOAPk4T13b3IrBB3nForVrCrcQ1i90Op0m8KdU6vb5kURLaJzsp6HJZkPjactsuZLKl7VpIRyvPwerzUPu9uF2xajK02tNUSWmQgSE1xuQlbQUFAICUEOAhQGMJ9ozknPUgHGZbpTfSZL097mNS5FyxrWlLqyVRkuSHmocYggloZ2LcWE4wtI552/uOl1XNdqrqjeFwVR2o1UR5VDceTTZbamyhSVyGPUUgpKlLWEDjCiOMeQDtS51MccQLtIKBST84FWzcMGmNsMPuqU3Hub2uZQQ1/mBI3qUrCcZxghsg8bU/LG0duKDV5d63XbFblxajb8SNFnUh+PIYkTNiVrQ2j2JAVuyAW1K3BWPGOjK5JIGYo4xgnEdF264WFQU0mgsUO06qufDbXLnzak7EXGSraFeoD+rZ+paeBwMEnICQVOoN/0qoasXFYdFfrjzCGIFNhSUPNIQhzCQ23Iz6RwpRKkkFZHwBjpta6REWjV97iLrVfXijNSo1XpWnLMKZQ3UqQmXPYYEgbkkFWxKlunCTjAznd1URteLNvK+kxxPcXUJe111haEuKbShCeS3gqwScYKfOeB0QrOM5lKuQygiNGk3PHp+hV21KUoNtKUtIcXwnH8Af4Rgc/Yf0z0pNQvxD9IqBddJoVDTUZjUW31UlyYln0RGcWMpISsBSkp+cgH+eOgSs2E4i+ouFG3MIIWq3bjW7Jj3hqJDVV3FsA/k8GWhqXES2yAFqUVFtIPp8p5X7wOfHV920aV39fGuaO8zTC1Ku1p7JiyqZFprB/jMPtpS0txCWmfchatw3bCrA2k/PRtkIdR+ESfvhQN+fpHFdl73NbrMmoVadUYDTbYUpc6RIY2hKTk+5hI46Z9kvUK5ERHX6+mQl1sueg5Jjvbgd5HGwODyOPI2gHwcxsmgZHv846ttRw36/1KC7buotr1uXBj1IxG2eAhh2PHSBgZ92xTh/3ft1WnUmmzYwLFSfd3KG1P5jMO4AEnGxHPCf8A6Hrx9+zBz8fz/iZ6/EPuOzLnOn1BueozxHK5c5NMaqcqO1MUgxNu5boKlFJRkJAwQVY92es+91WsVZuLui01Zl27TKfT2GisU+jIL7EVh945JCSFKcCRn9ScZwB1ZXUGQH0zMrtC2YB9M/lHh27r7f67oXJvORHq9qVeFVH/AE5dUcVOiSAl3cXSgoUpKVZ2rQpJCOeRxh42Zqp2/wBJnxripeptpUipRUuuKpjNRbjoW56SStO1RQo7lJSUhR9qlDOAeuVcLdTDGRk8ToghwGzKOgdqWmljVu4L3oXdFUIcK6pyqpJp8SQ3JjB9wEJebQclRG5W0q3BO5RT4z0JaqdoGidfYXWrf7oKjOrMdpUZMm5Kol9ktt+8IJ9ytqnEoO05SClWU+OhXrrmcEV7QT0taoV1bxa6PWnQNOqlSKZVQLpq1NKkMLZqKH40dbpw+pqH7FIClrVlzBJG3kYAD7nQNCrKrkuxK9QZkOtwozKpbEF1TyWvVQeAVukY+QeT/wBHVlrknCcn3+8kRP8AlZ2iGujTrT/TWbW9SKdc0uoqkOiKYsh5EpcpCsJwYrbZUjAwVqSopA/Tt2jqfpJq1270G1n3K1ecimP0qQ7vo9HlJaYik7QQQ64lxTi07VYcSB7AMj29UAuQSBv8YGFOM8Qhpmqemtwstm2K/WJLL6lMGLWiUPPkJBITsUWikpCSNqjnj56k/VWz/wCKDn/m/wD83TRrG20Xpr7gzGeoOmVoUTVq8qZUNGa3ORWhmNUJDoix1r9RC0KCypKUBvBOcqBIwei+yaNoPbup8+7LiDdboFSsli2ZdBLQlVVuQWQ2p2M+3llr0lIQoLJyfAT89Vkk7iTDJBU+/e0Db5sL8/taHa+nzL9NZjtgSXKhHZa+qQkZSfTCi4CkZ/T7SDkgHnq50c7WY1hh+/KzrdQ2i9HaZWqazUYiID2d23ehgpKh7TtyfjP26EnG0V/jEIcSg7sqTU7hlUabQtTafe02CyoOooCpMkNq3Z3bXGkBBOBkJyDjPB6PuybUnUrVJ9+wrnrIM6Mzt9Opy3WnGRHWnOQBuKjuHPwEkHoLVXw8kcQ6EYHBbea3uWiXs0ldOToza8Vp6KHjVIaUArcRwUtY2FKlJKSEjcVEqyc9BFFs+9SPyBem7xgyPVeXVbgqDy3Ifp7c7NpVgqyg7T5JUfjJEOAMxnhktj6QcuFdXYoUpvUBEiiy35C21MUWBIEGZhRVhaw2Fue1JWko25Vjg467aGz7a0l1RRqRYdKtFmXKD8CVLm0t1JktO7d5WV7mydyN244AwMEbjnSVtU/H0mgWVEDuIYV/Uqy9NKwmtRWXLgVIl/l8KXR6QFxi5gFSQ4kLZCBuGVJXjOfOMdSu7PSx7uRXcTVTpNiUd+bSEUqPOo9YhsrQ0h/6hDjrS1pIWNpSoAZ5GCM46wBAAwmZckqZU2nZNJ0p7ZrUtO1bZsiuX5TozjVUqNYkUqpQJrDZWWy22t7+G4ElA2pG5WFDnrjo1M7c4T6Le7g5UOTUKpGXDhvWnSHWG6bOAPLzxThQCeStI2A56DS5BKneUl1VtxgRY212cjX3ViLTmtTqdBgNUeOqR/apewVGblSXE+sV5CxwobtwweCnAT09LF7Sv7JU13T+gXYhgyJe1dJpl5ywnPpJaLeG1kKUop3k+cYT4HT2LcYkyaMZzCKy+y++6ZPgW/bl6okTPSSUU8XPIiLbDaVOOKAUjducxgbeElJIwOi+t6c93uk2k069I0qHVHrnWFyK7UK05VJjTbSXHEpSFLSy2EJbI3I3knJwSrhCMurBHMqs1umrOQNuYrbCum8quZtKumXIqEiJTwRKmFyTKKQrJS6txrf7SnjKUe1QGcY6T+rWr+lFw6lS7cotyQJVSiT31tojkHaVNNqPpq9ID27Vbilxjb8q6ypNPUMBHX2h+iQseYvO2W/Ljm9xN0W62y5LiScz/rElDrTiUFG0+rlwEe9Y9q1gn+8o5JZWvGkWnmu2oI1AkaoQYbfoNQE0wBsrdcTvSSFn+Gng/wCDdgH7dbcxqsyBzEdLWLKsMdhGl2xaZ3NpRp25VtLbjrqUS5v1CI0acqWhtkYCnTvSEhwFvhCUjP8Ai46Yl16g6n3JWkopFXrKKQGXHEiWMSWVLR7MpQE+sApSgoK28eMeeksniMSZot0gAD/qU2sdkaiXxo7KcmzJ896UhLQa/Liwv0kOILafUHOdyVe0nGMDP3q6nO7baRolbNP1vfcQJVQDSoyJzzTgPrKbCnZhACNoIKUqUQkhJHgEAXYppqbcGewgsLXLsRMa9yes+r1ErtYt2HeFQlwLdmejDlB0fUKa9RXpfxkJ9RxKUj2+5advI5yRvjRDt6vtFqUTVDUiqU2DXHaeh0uLYQ2uM842E+sHEhBUspXghQOCojno+qYJWukbmB01eqxiW2HrLjR+qQNYaAmiXXdUpMSA6PVaq63BEYGUtrbW6UhvcNxwkHkD4zwSXx+UK0ylTKBXmZASpt5luJNWh8YaWtKC7G3p2lSduEqUkgA5z7eucb3qu8MLtLDUltZcneKTVPUepPTm7JpGnl2wKxP3hmFEqkKnt1BWQsOOvB36hIAB9xSknclP97oQv/uhn6m2YqtXap+jNxKnMp1RpiGElc5+K2EoZLiQoOoSv3K9NJ3lrkpCc9dJFww3zInJZCQMCc+6OXSO+KxtMtCNMLzjz7nqaBJdjrVvcaZbaV6ri9yiMfsXOSQDnrSWmenq+2DQmHT7FsaCUUxlCJECNN2PJSRhx5aypW4hOVHao8DA6TfaF00n3vH01s2bPfEprd16tysSq/S7voEaCxAZW0y6zVymbIkK3EkNrCVJTtWkewEc4B+ExKZr+oUiXS4kakNrqTLMYTlPuIXCxjcpSTj1c5G4HcnKT0WmAH4PENqT3X0Wz9OXXZ9tUeofVOqzRWJhSpAUMbSlLRBQBkEKUQeR1WR9cNIq9bpuKqWdQY85tQaNPm1F5t0D0UNbkBqOUKKgSravwsDaM8dDWAd1MZYSMK4+s8/e7q8UQtXpujz1KWlDdVWmLVIxW+qDFOWlITHwkKJ3h3IwcgjHPVbqfqNYdwWlbtl2gqsGmURa365NlRVJcdbbcwh1DIPsSGycJWlJRuAzg8dLGZz0yFLek0HoXfVFu+gi4LZluKhPsJU2XXSpYQHFhJUkvKKTgDyEfy6J03rDpN0wmHajKS6h/aWWZpTneWyApBdSEJO3kjdnglJ+OI1eXYe/0n0wszWjev8AcqKt3lN6Z1iOqHTZkhibSojrFOqtQ9dzYFPD/St7kFw5BJCQAMDORz+6hd4tlXpfMjT1ioJhvO2tKUpZnlPpySoK9HAdbSlQ2E5UUngYJyCJh0ZLiwRR6sKvhmIu8hW9RbEoFKi2XVae7X5hVBn8LYllSgkpQFKB9o8ewE4HHJPTSj3pT9LNDruYuKTEDdBrseHJVRXnkIeU00wjKcKS6Co/qHGCVJ4Tjrt3rlFUes5dFmgu7ekE7b7idM7mcfm/WfQMU+lFAarG/IQ0EJSuKgu7EvZSShRTnwCTnghvrWykq0vZvSLVKhUqfNWgIRcVUQJu1Ul4EsAOLAQDw4FIJ3eMeSnwip3hjqUsXIjA0Y1TgXVeiJdKkyVRfoniFPSWiBtZQCkJBCgB4/Vg/wC4Ji1b+g3PdrVu1S86W3PnUJTMl2rb3Hmw5LlJWsN7f4jm1xs7VIIUFDJwMdbVWcsPhCsfZCIFXhq1Z9CkI040/qSajUaY09W5FQvKKH2nJCVIa9IIeCWWmygHCvYlJSACCcG0n92+q9YtSlqql202cDKMdyhpTHeYglKUBJSltZWCTkZUSlQR7ScKAp8MYBPMVWNVhUmV2qlx6lW3RI8py9W4MmX6kdZpNPajFocLCsKb9qhz5AUck/HHDS+tz2otvUWfqhMjz2IqXGxTaU5ImpJSVoKMAKW4UZPtaSn5CjxudpVCRJntNqK5O5lRZdzfV6wVm5u5jTe/b2ktwVONsTw+mUtSVpLZV7EqKdhxjKvPgjoiuTTXud1Upv5dpP2o1i00SpLM1hKY6mYwbSdyNwCEg/3MFe9SirgjwVPZXX95hiLxdb5VU57maE1o7Ne9C9tOpWn2n1VseLBqi2XZ9yJkSIrk970EpeZS2lspSypwbtwQDxgnA6yBqZ+HXr5pZcEZeodrO3HFhOtvONWiw/KccRuwpJcS0dowP1FJTnjzx1P0vV02eVI7qOltqbxbe3pGLoppN21s12TTu4y37wpTMwp/LF0eoOpcjuKSFeksLSA4QlQzhPByOeMajrH4nXZD266URtKNJ78r8121aLVaLCp0aEVpVJdCA0tyQvaMBaVnckKBCj9gCy1HsbA+7NW6usa2zqxA7tq/Gr1M1g7jaLZV3WDSadbc+Yw7LXBefdcgsMRlJWd5OFJUUhahsyTwPjpg293V2lWb1TQrksG4Kay8hxaKxKkMKjrBc49ycOJO33YGeODz1Pb03h/dMKnqWv8AvDfM/K1rRpwq5ZDkek1GpOKdAS3DktNeudowU+0rxuwCSMj7Yx0YU+ZbLdEelVmnwqNLalpZVDqlacdWW/SK9yggJIzgge3Bx5z0hlIGY8LjY/rPLrvX1IXrJ3OqasS8Z9SoctxiLAeqrhVHgrWEeo0ylWFIb3+5KVDf8qOTwBVlF2224blepgZr1JjLdh1Rs8z0kgBQQpG1Ywonnx7ic5yOsiaUCmR1oEfWDzHt2+1KNEsmhSZc5mMaihyS7KYc9J31X1t5TuafZXkJAxkrUAR5TjowvnuM0ppCVUp7UOsPS5jq0KiioSJrDaTsQFr9Rp324J8JVjBzkeIGrLWHA9Z0/FRKwGO+JbP62WjR9V3KvN1VTDmUqSWzSna22zGnoEdACShzYG+OQpsc5yUp5HRTEven1x1btpVrMedLcS25Sah9W2hso3pUdudiONmVhRKseM561UGgekCxiGJGYE3dpbJ1IuSLW7lpUNcOlktNrqVLkvSwpai4hTKi4gkBa9pSBtHj4BPbTS2tQf8Atuu4b/rKQ4tsOTpNAaWtYaJwlSmyQT4IISnwQcnoiNA8u/1meILPv7S6vBi+9PqP+bracmzpQQ4l6qQBGZQyBwpWHdgwn7EKUf36GHe06s61Q6pc1G1jehMVGQt2bT4UL146HCkAjf6ilhJAHtJHA8c9aHwNTCCawx01nmMO0dIaha1LiR4dYgNR6NFbD9QeqK4aHlIB/U1u/UrjPwRjq2/Nlf8AjbbX/tg//H01SG3k7o1ZwZm5Eft/jQmVx5cWKpTCiIshTjjQdz7f47zawCr4SkK8E4PU3Sq0aBqixU2YV0xWpMeExIaVUGS40G1JwsttEhCjuOSU+33DA4yWWsyKWPEHpyrnSOf3i71i7gaBotd8mx52pcmpVekkRHpVsvopyDx7m3A0hSSpI9pKefg55x96QV+1tW7xZn2PTg6w5HUqoTo8f3RJCt+EqSpa9yFEJztZO7OSB468tg05g6GZ9OITVnTLuE0asf8AtXqBRKTUIpfD353KWt5LQxlDf0qG0IQnBHlOScA/bocsbuHufuYuD8pr1/xKXJpzaYsVUGPHgNyEAbEtocZbK1nBPtyQcHnPWh0PmXeeetlOhoYXnYFjWBRp90X5BqUluCj1kypUVx0LbTtKlpfeUpHCgQE7Ek4yPt1Xv/igoenIo+jumNdjREr+mYeKGqgH9+xBLiUx0lJOUnCV8EjJUD177/MEqVOK9/jxHuu3e6S/Luao0fUW3q1FjNpkpehwozdPQocKQhx9oqWrCikrQBkE7VDz0P8AcZqlTO0m7Ldi3aLer1UdbDrtPoUmChTTaTuSVKVTEhBJHGMnAI3Ac9K8MZ0psIxrdtT7mKnUHvVs676+KNGr9ck27SX4zbFs0VcaG1MWpxRC0pajpDgStSVHaW+AcHK9wdupndzT9P8AUZug3U/qOr8yZivQVWzWGI8UlxtP8BCXWXcYVkgBWfcfPHThWMGTamLKfnGNpTLo+rdGpV/TqbeEyJNnOww1dcpiaoBsFW32QkhKA60FEhYyRhRxwURrT3TaP9t991im6U1+NJrj8s1MKhIjGDSn1uDJWrO4qwVDynBJyBjBSpYWae0osVTX3z+8d/bxrbft/wBtxdQNNtWKC2agwpl9catxm3yA5vWlTQbUWwVEq2qJI3pPTV1tt64qmUVGm6m+jKg05D8Xf9PUFJWlrK1bghISVEAbVZwQSOCEgnsFeSBASsv5WPMz32WdwdUg9zVoal6y6pvU1unXFUafVET5imIjbD0JPordQS2gYK1e/YP5HA69A751l0uuHtthyXNQ6Q6zNQ4804uc3/GYUlxvdkuucfxkD3KJ55A8ALc+JmUUOgoK59/9zysjawX9qFImUbQupW4w3NpzsaUuotH1PRU6ptL8UhCEoI3lSlpbTgDI3Hoh0O7C9CaBVY1TvXV2LPlMNMvoqchDgaaewd4bZQC5lCiBvXgK4IAwB0y5whOgbmL6Ws3KPFPlHAziXOv96S+3CyY1L7foMSsrkNmVJr8KnKTDjIB27HFOJBW4o87lKGMj4yS1u3Kuf2107auG9nktVOIFOSW4kuLHcp01SilIIbStK1KB/U2ckEEnk9SWBAus5P4yus2A+GMAduP4nwrU6xdIbRnXnqTd9xw6TAaUtyoUlL7sVa1BWw+ok4CllKgQeASMqGRnFWuP4iWs2rL67U0mh1+jUSp5aQ2uW45JkJCVFZddThKd4H6UjwPJyesr6etj4kyy/qGBp2G3p2+E9Bu0CTTbb7NbZ011CrNKXVYUFUabHaqTTwUS+tQG9CiCdihyD5H7dI38QbTrRmbovcVGse47cgVz6mJIjS6vX9y1IaKi40lSlKKSU4AAGFkgfHXOp8RepJAOM/vKHrVqQh5xPOd2PeMKp0CsVC9G0GU2HIkinVFuStlLR9qCEqyhwEDCFYxxj9tV9vP4rPdNpwmLpHqBc0GsUqpSC5/aW8mET5cMb0uAOObwSlBRuCfk4AUOCO06B5ySRS2ldpnzuB1+1Q1O1Rq9yalVWUJU6QqQFLQqOw82TtQtqOcBLZAyCRzwTk5PVHautuqFpA/2Yu24YUZDbgLVPluNNgEYJ2IICeCrk/fPx0WlSIjwTuSd4JXXqjX51TVUzNkOSVkK+sTNUXHiD+kO53cf7eOrZvuL1juemS6NDuWUS24iTJQ1IOHSUhBU4VHk4CUgnk4APW6e8oXpgUGT7+M0X289xndn2O3TFu3UihThEQyuLIoVQeaVKjpKELG0HcuOAlSTyACFcDByG1XvxwI1epDjUnRuZIcKgVTZU+P6a1empA3NhgFJG74OMZ+56lt6ZbmDgw6r3pzWm4EJ9Le9HSfXfSmp3NdT0CkRLbkN1CrNzYiVqpyHHVYfbd9P1FnepXIPlWMHI6KKfpTpjVZ7Ny2Db1vz6S4suxKqqpvQXikgq35CVJSTlQJGcZ+/j2o1fe4jsF8Y5h1WNFdPLirzlcrdEpbjKnUQ2K3XfSfcc2IUv0EFZ9zmA5tTjd8hOT0I3bqZA05+l0/tkONRqZIZW9TILCGW0lfqGKgrQ2pZUFDfsOACGyc+0ESEOnwzkD6xyW2nULs5P0iE7trYuWmd2tVrzVruS6RRCDLZcUttTanFBDXCm0rICkLGCnPt5SPA/p1Jpt2W7cK0aftNv3DSnaXBdpDLkSAzL3oA9yshOSOApSs/3sZyLs4UGRVqrZQnH8xp6U9rN/6ZaB1TSirWTe8C98R5dVi26WJjP07jpDaktJdClAhB/wAO4EfZXTrtS2b/AKrS4FPufTm9KTUIkdLpan0aU3EYeDeV7cOFQbJbSPcMnbnGMdRPWLCTLU6jw0x6ACZu7pNLNT7oq9LgWNpLdsypUqLEaVUk06SIr8flRYR6iypsoy5tX4VgjPII/l6fx4+sTd4StCbztSExQVREzJ0Vz0Fy1ILZT7RudbWlQHgHd54J6oWgqAMyJ7w2WI3559Iw9UrWql513TtUOz7qVTqTR25tRj0SE6JcSUpSgQFKw3v2toJUg7ec8qGOlxdGl/ca/offFjUWw5E8TpMiurm3K7IZkrBWFFlG9tIeeSEZAKjuwACfAcyZAHpF12AbE8iI20tHO4NiHPZqfbvegYnxtqHVU17IJ2rSUpSTycDx8HphyO3juAc0aY0xolhVp6SqSKhKhuw5C3o7fJAbJHphQKjkIJ3Ag+d3RMueYCJjbbPHM1D2bdtWsFIs1msXPRKNb0IQ3PpXq/cIpbclxw8AfUA+0JyFFpB2LyFffpK3g/b2iellZ0+/yT0VFZrgcjVB6ey5PWQ24SJUd9bLaQtXISUAhIHtxkjpFaedjnaPewCtQeYh29Dq7r1rI9P0KdkM0aNS2UyJ1wy2Wgl4oV6idzZPClDgYJAUc8DqvsigIta8nNPrhvCGxUahMMVijxJBfbgSFKCEeq8EqQUqJSRsOduCeeOmFwxK94hCUZbu3v8AsTR8ntet6j0pNb1g1F+ocpL7SHLStCjOfXPpSQlwuPuLAdBRkpU1gDjgDHTa0C7e+yu8tYDrto9qLd1AkUCD9P8A2dTHVvhILCmFrUEsBz1SXDhW45X8nqK+21QWA243nQqpqbA78/hHB3Fd0sLsRtCDbtQev+5XqtFcehNNxWpX0SyltZU7IBP6Vr9MtqJOFbkjG0lK9iX4hGofcrrlX2dQ4Vp0O3oEaVVJdSp9OShVO2blNJceUoKwFoHKyVFTaeck4569OLKW6g7fAGUW9Raty1Lx3JgFO/GzoVpaqrkWHpLErFBbaaYRLqIMOY8AgIdcQhvcloLG/aglQSFDk460c1+JJoTR9DqR3LSHGISK0n6IQjGU/LElsErjIOMFKQlOVZCckEnnqleh8J1bknaS/wCc7qwcYA39iZivz8Vi0tdamizdR9Jm10WoTmww7JQiWiEQv2uCMnALnI43/wBfOVlTNGdL9Sr6rDdS0hM1p6bJc/tBPmPQGWWyogFXpH0lK3HISlvGcEqwlRPRrrasEFtpKtwsIdVwYeaY9mdq6X1Zq/rfRCDtMWGDIXW3JGPTT7nylKMEOcEgAp44x0ZWRdpiV6k0S47UqpZWrLTzLUcwlI25ySBlpsYGE88jGelWOeRLERHO8kUc2LR6V9BYVFLCW1KdkOQnENhlwJCfduKgfa0M85BA6D9VrCRfMhF06b02RUbwiOJktstR0OuSXUZKQshOVpAGSM5IQfsOhVhqzmespOjBEjabaGUCm27FrV5UVj+0pjR11EOuLXJQ6cHlKknaoLykcZwnjA6Lbl0ZqEyeXWrrD9MS6pceHUaSmV9OkBBUEuAnJwHecD9Q+By/IPJiQ3h7AbfGQmdNLdp9GhxZ1LYqUdK0hhmLT20MNEpSolLWcpJITj25wPPHOUNbdAr9pldXakOmqkpqrhbTPQyqOhlxajhJz4A8kn4/cdCrFSc8Tz1i3DKcEcjeaa7UbdsnR3TCn6fv1N+qJiSTJcbUppxT760toWCFcJbAThJBznycdS78pumMKqQf7T6bWw7Gqa0IZMylRFOJC/4iSXmgMckYBwceeT0nVliZWylDzK+n2DpOxTzdtq6VuToqsI20SrussJJUvO5JkBCvcAkgAnBx9sR6fQriotYfbtqfflIo02Ur0G0vpSiG2ryFJyUqCSVYKE4CQM/PXiR3mBmcbSFeKtP9O6BVa/fc6q1x76Vx1xyVLdclyfTBUdhz/DJ4ypAGAM9d7bs2r1GzmHqNrVV4CavDbkS6fLitOo2ONNEpy0tta8LJG9QySn7jkqxkZYQbGZT5ZY3jQbntqjLdkahs1V91BbbDNLy440HFbQVOuKSPcdx2j584x0EfUXp/3L//AB8Xo8AcReTZ5jMjwe4emx9SqfqpaFNrsKHFVtTBrFRMlDrRSkOKS4AhQUo5x7RjAAJGeplS7vazTQ2m0p8+M5FkvONv1CUJG5lzbsYWopHCAnhXJAJHgAdFYAwweImhmoINY3HePm0e2rTvvnsaPqJbr7lNSXt0mRFhxvqPV4LiVOpAKuQMEj560zp72zz9FNAoNtWhTXZlVpMZzbNU2llZ97ikFzZtyMnaSB4Pj56mewIoUSi2xr2LEYmM747mrJn2/c2nuodCuGjyKnUHH5bZfQ+WHQoja2laknjGDu/wjz1a9smnmmuqmGtPO5arO1K3GPrWYtQhpirpjYUfUUlCCG1oOcKJ3AcHjpxwoOe8TVexwdPAxn38ZqGn6R6qVG0v7O2NrSVqlIKjM/LI0pIbUs7kDcCCecAkEYB46xZ3Z0/WHtrvd+xYV7VIIZU3KU1SGyx6jrgKvWdQ2AlbuABuAAwlIxx0NJVWOOTG33eOio0JezHuTt25nKNp7qTasCeqsVRUSZW6q0tBhR3NiUOBxQDKdisklZJyQADnIF+9uHUF6tP1SzNOxSYC4yNjdFltSmnWT70ue1IISoEH3Aq85+AGBiLCCYq1a1rBJ/OIlmhXRU3W4ivc045l6AgltsIHIJXjAJzjG34yc560j3O9yOoS7z0+vvQ6/wCd9RAo8ZqTDhPKU1EkNZA3tq9hwnBztx5xjp3lZSDEG5EsQg+v6Tnan4hWvMmmz7Q1kUiq0IxZCokd2KrZTpzoATKT6S0K4924A5IUeOkhdM6Oq5WqbQrPj7I6lKVucCw6SNxWS3yoHOeeRkAYwehVAnEZqBbVqjx7Je5S4+2K8FOVigVN6h1Pa1INKbcK2duTvLTchlKlD4C3P69ehPc33AXx27WxancLTYFSuE3VTWGI0u5pOY1vEp9Zv+BuXxs3bWt6ud2VqwB0uxQxwYl+oCrqr3xM3d7HctaPexp5G1QnX9QbZupkyHp9GkIzJqytrAS2HUI2qJX6hCl8YTjyOscTLw1Olwl223cz7EaIHCxh0JaZKlhRSjBPkgE/vk9NTZcSfxK7G1MPfpG1+HJrXSe23WaTflxXR9APymdGdlQVuLUFKayjaELbO7elPlwDk+etB65fih2nP00ap1nX9VZd2S5EYfmi2JUZcdCVBx5KHlSnFr37fT3YTgAnjjpTjLShuoBGlQcxZ90v4jNN1gt6q0Gy7fmxqVMhoYffqVTclznPb/FBQQv2kngpO4JA554z3aHdZrbaOoFerum8pqiLrzYbltU+nNtsOJbR6acNlBCVlIJ4wcq+/WqgC7xldj3atWw/Oa6/DsuvUvuC00qui+omnzdVtePCdjirSYa223Uv7gphyRu/u7htCEFX7pAz093+wyxKno5T7BuyfSrelQYpaFftqkLgbXy16WVhlSlyUr2t+1W1W5SjzuJ6issFVhCmdDQzpg9oR6d2ZMoNrwrakWnbMmZTYwiFKKcoqWdqd+BgE7igHKhkZ+Mnob1d0b1eumx5FMsCDZlAntobhxnH4r7T0c5SW8lDalcKGQQcggEkHnpFZAs3hOPJmeaWsFsau6OVBNga0WlUKM/SJkn6GW9AMdiQVnK30PFtJcSocpUSTgp8Y6XVRuGmsgxmaoX5Dg9NSNvsKPhKlH58kjnnznrrKQRtI3Us0jSJbtfmRoTbBLbqg0ZcpxRbQfA3KA/SPJGOoboqNMjuqqUqNvkDYra4olk8DJ2nGf7vjnPXid5gIXY8yqkIZeCRHmJRsGdroJP7ZIyOf5dXOmV/TdPa85dj8NCn2Y5S2G/c4vI2jarHjk/uBnHWAwyC6lYaStbZtz16XXrjnzfWmu+stTjhWpatoyXFH3KJV4OT/LqNO1J/MG4FdteMlqpRnXCtppptWVAcFxCkkKAOckg/789HkYk6U6HBlnSq6u4qrOVqdcbTvrRnZrzMBW0OrS3uTuQkAKTkJB2YwQDjjPWs+3L8VjTSxNDqJYWo2nMx+ZbVGmx4SZjceVDLuzLDaNyCtCVLW6FJ/T7yTkdR9TS1y6VOJ0KLEqOSuYNd3P4njGsdU0qqOnSVUqBbD8ev1Kmogtxs1RtzGxteDlCWUhKFq++SMjrj3U/iOWRfN0xF2NQZU6A5UXas7+byEOPBSnlqwUoQADjaBvKtqEJSOMHpfT9M1QGo+ufxm3X6z5Bj/rEA0d3sS4e4u479mVJ9yPc9HC50ZKExmVykne20lpHt2JwlCePgnrSdu/iA6PVzT22dOU6RJhy6Oz+Z1as1GeFo3oytcZtlG1pSVJSAla0qcyTlRGeryuRsZznbQfMISdzX4ktt6S6MUO8dDKBEcuivJQULrDIf/L204CjtA95OFIGTwMnGcdST+NTbU+s0uDbWmzcKmTYRFScnAqWzJIwS0rGFNAnjI3HjqAdEzDDtvv8A1Kf8gY1IIwO3bvtp+uENdG0urtPXWLVgMuzY9Vb2OuMeohs7GlqG73f9zJUndnweJGoFwVmqXJAvbVnW6m0+llwtR4lIKGYzykkL3BDilqJAHuKSOOft0LV+GSoO8ppuRR4liZG4+G4x++0cMrWuyb4131CvnTnUim16gOzB9A7QpKFMtkFailSioIw5vKwRyAMH46vKfe9xv1ByTdTlGVbsxjcJ8ecr1IKkg7gsYAXlRSPnHPnoDW2s5Jga0I8o2i1m6zVa1rLrFy17ua0oUh+U1Hp0me4pDdORlQCFDbvdWoAY3AAY+eiTTruX0wb0rTqZqfrvZbkQPBhM22ZKSlxSgAlCmjlwLOQMBIAyc9GUYjy5g66S/aDN521q1dtakv0/uGoLf1DiksU515Lsdog7fTSknykjBGCQT0qNRO33Xq4W0Srj1ws+a2tKy27LeQylQ53bVbccYORkgfPW1dSo9YTUA/exKrt47frOsyt3dQr+umjQnGnokgyKTPYRG3upfSGse0JUNv6R49vQ+rs1vu9u6prWtVIMGny64msIkwAytp/aoOoSpJBUpKikAbidoPHx0fjBWZjBFKkBO0dMyezTnajPuNTcKlOyENf52yktrkOObQVD/WUdozj+6B56Ca731W5pb3LVHRyh2w8lLrkOC9UYbuxPqllPu2KOwbdySCecgg4BPXghYHftAawKRj1n9+Ij+Itetj1K6NHbcorEWmtwIsJiu7Ues5KW3HLignB37PS2gKGQpWQrASB5w0OhV6+bgRR9KpkqNPqDwabjRnQyiQ5lSsnJG5WSfaeSon5PR9D060VZ9d/yg9X1DPbsNhtOV6aEag6PXREpWqEiHEkSm/qlUUrInxm1YI9VhP8AoSrylCiCM7sDIyeOXhqfr5bNs9uljxUSWKS6+9TqdHIBlvuZKi4pWDv2e0EqCcI89VsF5PaJNpsICjA7zQnZ7+GTW72o0O+9dZ71OpdUYWItNp0hP1aVeqUpdUobkNoATuyc8nBHg9aRoOhmlNrUY25pjarsmTSWtjz9aqGWn2/YlHqK9Q+msgrVlKOduBjrn39YckJxOn03QJy/P4Syh6U0+pM09TFqqloktpdM+I6xFUy4r/SNrbUkFbQVyCf1AA+OqNOk9Yr0uVbdAuD8pcaWW1SYUVElxslXvS0SnYHsjykKwAfvnpCdRq3aOt6XSfJCPU/S3Q3SaJBFfq82DIQ0yZLkuZHitSUulQBLa9u5eUq3BGcfPkdKO+bJkUS+6PbFL1tsmcmrKUl2BKrATM9MKACWtiCncAVAJV+rBwTyOjquLblTvPWIEIBYEDaQKtbN/wAiuGmrolzUd9TiG2m6JLCGZLW4YLylIAS4pJATtA3E7QSer24Y9xafKQ7qXcdUjqecSlmH9AH0ZVuKQthKskEJAKiPjwc9PXC7Z/mKuYWgFV2H4CX9Gqjlx01Ro8qhKSFtv/Xx6P6ToStO5sqQCFp9p3BIwQMcdBMpx56o/S7HA+3IUFzIxJRsyeFKPIOcKx9+M9eJxtEqMjIkuoMWqzTmZ0GkT409DC0y35DTYQpW8lAaIO7B3KJKgDkn79B2vegWsNxaPPVOj6S1R6oufxYTnoFyYhO5JW4jdgj2pIyASRkDzzniKrDUcTxBKFRvL/8AD30bnaoaTVS3tQLdeZhzpyIhROibEx8Met6q23gnckHxt8q4yDnpgVjS1VFcjM273C2JNWqGn0YUyO9AbBSTtjY/ibPanOCMD556m6i7RYV3x8I/o6cpuucRWal6G0hq1avUKDqSoPVWI/TZdBRBkzWVFwq/iNuKKFpVhY9yhs+ATjoqoParrrJsei3dUKdEiymoLDT7EmSwWWRsOUbEfxBghHtJVzknORilLQyxXgvQ+TsDnGd/pCC1+2m/qlS5lQeum0DS92xtaamVeg7sC8FCWVKQSdwIP+EnJyOv3/gy3d/472l/669//wA/WrauODBezB3AnitUc0mJn6VtbylH+I28cqCT5GOPnoZqEx2RIccdk5SnwpPAPHB/29VHEmSaT051pvTTftaf01olX2Q7jcRMdCJSt5X6gWgpAxs/0YJ+4Az1pXtH/ERu1Fz1Gna3VdNTotYdEuo1Bxbji4Ly0NtLT6YPtZyjceAMqPjPSrKgV25ig7Akk7TJnd5dduXX3AXLcdiUtiBRZ0lbkduGlaI7u1KUqca35OxSkqUPsFDPS9tKrXJTW/zKJUzTIzmUOuxlKQt5tQxtOB+kj48f7emKu28PII2hvpn3DakaT35SNQLHvWdHcpT6Ft7lrDT6QrcWyjwpBAIIxjnrSP4rF+2Pq3a2nfcpRJaVN3RRWH5tJjyQTDdQThCikkgcqGDyQP36UwxYrCA6gKAPX+pkSPedbrUuPCjvJiRVgFMVBIQUnkApHxx/Lq5ueTqpQ1RKJc9NnU9mosJlNh9vYJDJ4SpJB/SeMEefnp0zwKsgEbwdXGuKV9aqiPBSIKFP+w5VhJAUc8ZwDzjP7dcW5NapfpOImzfqJOd3qIWhwgHOAnGcEEeet7R2AeRClm09QorSZH5DPjmS024wh9tyMh0uDcEFSgnnkZ48/wC3qhpr8ykuyabBlLbkBtwKdB4Qke4gDHPIP889aZ5dDkiae/DN0j057rtdF6V6lVGpRmIlGXU2WYkgNmS4hxjLZJB4UhxQOOfB+Mdey/ddTNOtYtGp2jN36Y0o0qdDaHpqlrQmCptKltOIUlsEKR6RSMEf3gT95rLPOBMFARSPWeE3d8/Y+kPcpfGnWnjz7NCpk9TFNbMj6hIjbEKbG/Jz+rk5P8+lIb1anzXojlYO1DoQwj0SEqb2lW4n4woDjk8/tjqjO0xaVXfEif2tYRJ+ilSXyHh7yPOSfBHyP3489QLorDtNqUaOZTyEISla0qJUAM+QPjPnGfn9+s5hgbz6pt2TqHXHkOQisyUJTtSshSN2Fbk4++f9h6Y1pXlcEmSiHBmSnHY+5SQkncOfAH7fbr20VbUGBJnrJ+EdF081T7aqbb+obFCl3ZCr76JMGrLK5r0NaQWwlCVgoTuUMLxgemQf1DrVNz9u1iMufUUm3aJFfplXQ4wsNSXm2UlhJS26yVEOq3LUoKH6SpB8tnr5++11tZT8Z2umVGqVlx2g5dumUGDV3/zZTKnBuQ8I0f8AzMuIcUkkNnJQoDakqHnGQeeqhVHuuA8G7bqyltqPptoUoyGQVcf3iFpGceHB/LrwsOAW4g6QWKrzPrVTSOdNtiqI1Fqlv3TbVHUpirRJjYZbgBJaUpSkPFfqqKHVbsLTgY2nJ48MdR6FatO1IqlQtpMZ+lIlPejHSU/6ILITlPjIGDweeuh0FniAkCR9ahqYAHnMGancc+XUGafHYlNtyVFUZSkk+sc+SM5yfj4/6eqe7rY1OpdQaiXdT3qa46MpckABTzfPuJSSCQCP6nq8tvgyRVVMCV1BuF1IehQ39j4UEqeeJwQDjk/ufjqzmTVR5CXw56xx6an1t+0HyAk48YPjr0bsOZ0W/T5LfptxHFbOChHjcfP+7z8dT6YbWgN/mkWS4JriShx3Cktkk/pAHknHnPW5g4MrBWp1CP5jGYVDUkFv2ZBCT5B+QD/s6mwFJqTJUFIIkLCS3tO4fYgfA+/8us7wxjGZPRKEWMzSKfIiyPqcodfyCFEeCd3lPx/MDqHcLVPbjIKni++jCCpHt3qJ5IxkHB4wfAHWxanzSfblAarE2REqM5313UIbaXDTuO44GVq8448Yx9z1wrFs3rZ1XLlWivMJQSluUjctCsgjaFgYGfsevQvEUHSZYXHPuauW9Aj1aUQhhvIXkrLSPsCPCcknnzyeuEWrwadTXo8CoB907dnsITgf785z/XHnotXeYmCNKy50S1nqmlt9ru6LVH0LfjOw3nd2SUrTgnweQQn9/wB+B19SdabtrFfgVKbcFRfYiIEZqPPWpxKGwAOE845A4HPA6XpXVqxvGnWRoz5fT4+xNSdsnZDr73DWhS9SLc1Tsyh06qvrAiS6mtmQptCgh11LSBwc8ckY4zjPWy5vZ3VdJdLLytmzu5qqVeDUqc4gQLlmNojRZAVhL6HW9527cqVtT7s4456W9nmAAki0KMtmYa7DNOtPtY+7W3tNtY77VUqEpyU9V2oS1NreQ224sYWMcFQT8jIJH7dNn8Rz8P8Ab0vvZ+8tBKBJgWVAhoXIk3C4qI20op9RCWlunc8taCFbRxuwE5603MLtB4x+cFaU0eIBg5/KZJftetOsNzY1ZjTFOPIShlYW0vctW0KGOOVEfO7HOOtx6F/hi6eKs5mT3F6rJNZZkKJolBqBXDitbuUrcUg4KiMkpx+oDyM9Me0JxMqq8YYUYjqu7t17c3NNm9N7R7fnrvoISqWZNllhyRHfUgNrWpwuJIcKUgY3FQKVHaPPVjo9olo524XdLp9v6+XdKQxubfpEwfVxEO8bQDkH28DcCD7cY6ltsDKUbeVVU6WD1mDGudj1jW+m1zSegahUSnxH2G6g1WKoHIqHAw6H3AtWCUqSEEgJKlEhOAMYIU52BatULU2Zco7O5Fw0xt/1ItxzLgZmzJCEvtoL/peogby4kpAWSAVJSoKVx1otWsaQcT3glmL4z2n9rP8Ahd3zrpps9qs1cqbZveY5LWm2Jz5lR1OuOesloyAkKSo5cAGFkFKU54PWK9KqfcGlmq9J1Tp2qlvSK5SJqhBhrfWwz6gbCUqd/he1JKzzzwPvyHVXCxCB2nii1kFuTDruM7Wu4fuC1xuDUHRz8lvFNQqiUOxrWnJ9ZkqQkBTiF4KckEE859MqIA56YPYV2mzrZq1bvm+qM/XJVMcXBkUamzW/4QLXqqdJQSFbtpQAD5H3UOtFgZIb1quwmqa1R7Rk0lilzJNz03e2WUR2WEzEqIkBHo72wreA3uBSrjehKRjlQtrJdsyxrzmVGVqe3NTJhoaSis0cwGWk4UUqKEI3K24JwAEn3Ek4yJHUWjEortNXG8cNaRYdfoMpmFc9BlViHtaVFoT/ANVJjp4O11OMtnBHt4V4wOsURYeu1b7512tS6g67QFRHZ5pcx6RT2gn0iCUKHPs9XbgEEbjkY4KKx4asbjtKC4vdUp5zxmVN3diGsV+X29dep1wyKXVWpajSZdHT+ZNSWjlYEh9SwptSABg+ng4JxkjrU1q6U06h0am27d1TotQqaX1SvroMdMUqQAsJShSUg/qOSeMq3Y846R1XXK6DwTxLek6B63IuUb/rJVxXJYtMmJjzpaW6i26kstzlp9fchCuBwVAJKSc4GCRgDjr6kWloV3DUKjzLqu22np8WYZbSWam0JLC1ZTuVtON2wIB5VyOfsCoR9n/OJ6ixBqQfhmUd49r2mFOqEmTArl6TkvyGyl2kXMiNHi7ikbP1KHxwAngn+hNbG0ctmFUo9BboD8Ge4008V1GnuTGm+VFz+IUgBzASE7iBkk4PR32WKM1iTKiuNLmU+q+hl0otCdHtmtyXayy8ttiqtUmI36CiFq9zW4FI2gJzySeRzjqfYlH7n7W0pZsapT25NSYZS0mqrpxgyEOLyC4lxayhoJ24SpPAwDgZ6RVi9PMN8wnBrPl4/OUdf0/plwtVKC/R1T1y96paYE9c8ubCCve6HFFKz6gICT8DGcHoSpnbpbsh5VEfRVYyF5JkN3KG5MBADQT/AAHfVSrIKid2DkL+SB03xkxoH6e9pii1DqB/Az9Y7b7JoVepjNz67VimR6vKbjQxUWKe4HVqcfWQHU7RgNNp5xx7T7iogH2nemumNIZMTVCu1O5Pev0kVBTMZKUZ2pLcYLCNuRwVlWecfs2sgPuMfjBsvstTBPv5yE/Ncp13z2rKuBERmcr0XGyhTTcUNqSkJQ22pPtyrG4cZHznqd9Nen/lGY//AIn/AOZ1TpB5kg22ng1p9Y9bvF56NUaa+1DaSltuWsITHYUeeSojjA5Ccn9uulTta/oN3TICacmrphoX6LyUoDb+DhJbCgPODgY556rxtmRlwpIczncbtYkwo1OuCJPp0w7fVZUlDYJ+ySnkJ4GSBz46r3J9eoVVepkGbtiqAdU6pR8f3dysZCfdnjg5+etzmEgBTbiTqZHvqpOolWVT5lQppQWS8wwrZHOeUoCyVLztGTgZJ6hXOzPS2zFrkOaw8UeqtDzW0qx/i2k4x9sHjrIKsmrAO8pqDB+tlrbkl11hbv8AGS3udRgKBwkqACT8ZPPnpoShDva0l6d3ZObgh9xMliTCSFpaCScJUMeVBQ+eP3z1kG9dRBHI3g1P0bfpNwNt2TVmK+mTD2x2WlYf3pAV/oshRBKD+n4z589WOoNQqMe34jNUtqJAkMI2r9B4rVnICgUDwMjG0k456PIm61fBOxgfTbjbhuhg09iahSkoA3KSpCgoEEJTyDxtJJ8HjB6PapqFWLpucyoryKYpsNtNqnSH5BTjykrUorCSfj4z8dYCIxh3h3dml1+X7VKRWrMj0ykpiRwJMeM9IkAuApJc9RxGUhRKuD4Axkk9c7Jte3bVg1Gzbntqm3jLlsl2I9b8nL6VY3+kpSf7oShecDIORn7eJGcRC2q65r3+M2V+CXY9jztbL0qFJ0Vo6ajFt+JIS/OW44uLFVNS06htSwUjelaSrjkNAAjGet23FqFcVRligs6L0ZqaYCn1pl4WlPpVxNIkIwlAO3atLuR/dUE8Ebuub1AzacGdSklqwTPN/wDGs7YNXrv1YtK6KtS7TjSJdLkNJ/K2WoLjgbkKTh5aiFPKHwojgEjxgDDD/bNeCHz6QZCozKfVWXMoSeTuKhkJSfAyfIPV6YK7SB+pRGNbcz8q2i8yBGpNeqzU1uJJhIMd6TEX6ckJWtBWhZ2hadyNuQSARjJII6ravZNtV6oKecMlpwthKiHBtwlOCrGBz/1dbtieFhOTOh0rFSpqNRYEma5ToLDTUmQ1HV/CdQkIAKsbBuwnHuyc5x1eW5TrUFOXXhV6hBkuEN+lFbS8ykE7iVKJSQrjgDPWaoVjHmOHty0z1ypGotmam2tX7ipltyJe8XLQEobdiemva6oBZS2AleEklRAB5yeDo3uJ7ve52rXrCpmnneTqG/Cl+gqQzBp8dTsMuMfxSkNKbTvQo42cAZ/XkHpD1Ja+pgDiEvULUNIJGfpHhP8AxULKsHSy1l33FuWpXBCjNQ57sr0WpEgpCN7roJIQpQBxlSsFf974emkWpsXWnS+h6sQaAunuVtn6mLFbeDry8EnYlbJwtRCSQAAfPGQR1E3TNUNpWL1tOZ+3F3D2rrtTK1Z7dhxZfoxlxJFPfCzOpbjjKm3vqYi0hShtWkbSPuM58eJOr2jWr2iNzz1akWFPpy4zxU3PfTmIvKlZU26MoUPsDyB8dUdHSaMoTN6l/FOcYg/azFdud4VKAIsFqMorTUTkqQvgnb854H8h1I1TuaNPiN0mtxzuGVIkBJS4OduRkZJJA5zjAPHPVmAd5A66nCjkQVlSYDzYXCojD7EcqQ67s9yfgq5Az55+2OoT9KYk+lAaWuK2r3lxk+q2PdnyTkcYwf362EAQcScy5SKe2KTCpr8mO4gKfenBOePkEDIOMZ+3UB+NAbQfQrTkgp9wBThLRPOBxz/u8dZCUEHeVxkPfplllbJyMgkg/sfnk4456s49wvQdryI7Re2BIW6nctIxg8Dj9usjAMjBkxNwU24Ijiq4wG1gpCH2TtCBnhOEjn7g84/r13kVGBIpphCGhSwPYvJKlgZ9xV+/P79bmBoOdpe2BU7iodBdVakAukKIkqQgD1FKGNqlK4O3yP59Rqnqfcy6ouTOnFmM5GLKoQSrZ6vgq2/bIx+3OOtzF+HWzE95RyqnXvXXLaS66kqCQY3AA+/3J6+Zs5bDhfRUExnCkpWpG4lXjIOP5dZmOVVHEn1Coxq5DZRMiNqWyeZjBQ2tST/cVxgj7E5PUq27Xfuj6x2itQ4/5RGcqD35jOCEPNIx7UqKf1cjjIyAevAZMxjoHO0Lu3bu3v8A0k1bod+W1dH0sihrW/CedYW+1HCx/EHp5G4LGUqSTg7hnwCN/wCuH4wmr9hW3FplM0otmbHrtuemmXIgOt/SOraLHqlpa1AkNBoemvI3Aq5USelN0qXec8iIe5+nIrXhvWZd7R+43Uy0tQoek1oKnpRck9CVUKE2w8JLrigrOxbS1o5G7IIGfjjr0m1y1Fj3x2nxu3STaN/XNe1VorblWqFILTj9OCFuqLbjC0rWpspDadyWxkNjYpCup7kHijcDvvLKiXqw/wAphvTTt90YsRarx7k6VqJVYESW281GtelrYTuGFJ9RRT6icHnAUE4A8HOefdvc9x90GqdTunTDVH6632oQmR6VMa/KTSmMkLbWkp9NZT6YUpwkby4Pnjqw4bvxI7EKeQHYwb7cNeoHbjd1u6i27qv+boqsdQqtEYiYaQ0p0JLSlKUNywlJVvCMDIx5yPT7STUTQDXPSherMW2qW/HZS79ZGeh/UORltI3qRnb7lBOMY5OeOsZAN4pQa8qBMs3P+MpoHbF2RqrpJoRNejxX0qbqkqpqgrOFZJbbSFhHIHCjz4UPjpgabd3ei+qVonUe0bgvahyzOUh23npTsjkPJdJU5jYWyefYeCMYBAPSrKfF7Svo77UfT2jj1F7xtKdUrpsS4hJi06VSHpz1QXVmFMhhxx3+Cpv00qS4rZtBKgPbuyd3BydZujugtYqlOq116Q1KdW2doEyhyYTCXHEFSwsx0LbTvyjOSk53JBByAFLXbShA98yuypbmy0c3bjoVp7oZBuSpVDSeuLdrT656acmoNOyXCgkoDhb2hDeVrBQNwxglQ6VepWvFP0X1Rq95PwrHhxbmcD7lv0iE6XHShQbecQpDiUhw+ryc4ISOeM9HSzXbniIs0UnEbqbkviNY9O1KTQ4yKDJSucJtQl/l/ptbwsuLStKkHlwJxwcEck9D1I74O1iuVU2+9qrSEBpLEcsvwEFhxKgptSUKKdySA4cp8AcDgqzi5bjkTLGRCDnAP1/SEOoFh9ull0OZR3rPqT9KrLcaXIq9CrDjkeNLKyr+EsJDqhuVtzgpUMZHHQjcmqNsJp0OhWte9fVAmuCG7DhNoVUN+xfqOOLZT6gaPpJyMjz44I6DNhTLHOY2lUazjjvGFaWoN9wp9OpUq40MU0uKSWKjTVtS0oShSva5xlX6QScjk+eB10uRy9KJDTVb9uihhHoFLVOlRW4tKc3I/hoKsn1cBZ9oI5OccdRJRWjHbGZ1Leqd1AU5kWfSoFVthNQtusSYa/WaZEmgPqae9PedyVOJ3BaNpJwokEeMHHVtUqpathaV0G7odRLlOqkNxx2o1ylQwHUr5SEvrZSoZJyTycJORnoSrMyoDyfUgxdtgCEkb/LMobDrFlP1SVLsjTe0ZrcuOliVFZSFkqQCfXS444lCVZUclC8DgYz1Z2PZOs9SpxqeltsSXmPWWx+YfmoZUztwkn6dtWSCocZPBBPGSeup4WFAY5nJFpyZ31Q1L7mtCKiuwrprVTuBTrSH1TGov5g0j1HClCNqnEqJSU8jYrAwd3QLe1/awalVEyrieq0pKVodQxcMsQIiBkAo+lbLjjgJz5DeQQM/PUjlAcEzqUqSA+OZNpNNueiW7c1xQ7piRpyIseK2tumJjxUJU8nILaVBxw7SrHqOEZ+Dz1baIaPWnqjOVcmseol4VKBDkNtx/oYQEFyStZS2lCWwGt6VIOAUqIPk9KrsGlrWHf8AYTLVKuKkjW1Ol9uNjU+kVdnWK7LOcjvvQ40mTCL4lvMISFIWHWXEqUgLTkpQM+oceehjVTW/tH1QtmdSbK1YtR2T9O2+2mkiFAlTZCN6fSdbPpq25KVEhJ5BwkcA0dOz2jUV29ZLctaeRTvF6Kt/Z+nwai/SpMGNNWdi4VbZkD+Ht+S2lQ5A43chRHjjqZ/lUg/+Gah/6dj/AOLqzTmSE42nijppU63R7flKkoquxpvbGMj/AOqsk8gpyNwP/I856+DT6nVYLE2Lc8On7lgutJ3rkMjeP0qA5+/PT+ZMRglsZh1eFy0Kc0qkNLUvY2EqkeipRSpWONw4zjyBk+ehe56haDFPc2L9R0KejrZZUpG4/wB1SlEDIOThPxx46w7RfTrYABJFtX9JsmuyKHSA8tZa2yBICSUEjaNhGVYTuzn9vA6va5pRqLdcxq6Rp9WUwZLSYra2Ke8GpDwyFFO1ATkjJx54JyesjkqCP4h7y60//Dz7udVpn1Fu6K3OikNZVlVPcZKwnBwN+0qzz55BA6iV+xKdYdSmW7ea2ozsdZTLoLkRUeTH/fKiCk4HGBx5Jx1mcwnLasKItqPJtynVVVRqF4Valz2nUqjqhtIUlbfjIVuBSr7c4wf6dS7tuRmfhLNRlPvKCi4+6ErdBOeS4E8H788n9uvdsQmBLZIgvAuX6SdEhD6lt9xeG/QWEIHGCVHklR+x46u4t6QaNcrUeuwyILbwW9BCwhb3PJ9QI9qj8nkH7deBnmTfJj6t7XioVew59tUiS79HUJKpbNMloSpyCnPsTuI8Hbgg5yMH9umBobatG1Hnxf7F6cSZFzypG1DNvS5EV5xWxaVBthlQSdyXFbjtyc+QMjoWGgEgzmt4tbYQfDHw7Te3ZroJL7O2J9QuKiMW3ds1o0txFYekTQIhbQtLYfSoo3tlO5xCB/D24J54dL1327clWXXBc9MelVBiusRl09+Q4sok1BmY0UpHBwuKhS8H2EKAyDkTlVfzAzrVWNWoVhv+8WHdFpc33Uw4sKLbKrlqVXbmNW9WlUhMeJB3vIU8ULUslTqMKwjO9WQE4PnJmqX4fetPZ39Rqfd/q3BazC0SG7htyUmRGZcbJUEyWHmsspJTtIWnaCSCTnqhWAXwxzI70YhrAP5mbXn7L1GpzdnKk1qMzFjiFBmVKW3JcKnHcpaaQEhCE7uVbcJOckjHI7Ue0XWGAxGr9Koqbgo0pXNXpSkuoCMjlTYVvSSCT+kgdC1gr2c7zKxnOIQa66e37pNos/po7a6qdQHpn17Cm0uhD7qHPTUsgrUNxwBnA4x0u6VJfpFhQKDVmG225JC5CPSJW8VKJwog+324GQMjjnjHW9PuMmJBLphucx+diV+9w1k2HVIGlWhjt5UmoTHXIFTqc0tQ6YE4S6pxS3EtNDcBlSxgqSccjotua4burVbqFwa49ziC7NIS5QtP435o6lI4CPzB8IZTgHAU2HMY46UUAc43M3qHWsarTj4DkzjAY0nkQZNJ0z0hblT5ZQZNavFz88nPYJx717WWh7jna1n9+iHS2/r6tSpM2reEd6q2uXFpTSKa8aYafuBT7FN7UlsZJCcDk5889Dr0gq5kw6xi6kDCxlQb60nFUi3lXak9cBNQ+np12W48W7vpLqUZU3ISoAVBAIIHqpClISPe4eOnXZLFU1J0Mauaurpl9MSFrYNbt5jh5O/aAuG8Eq+oQP1tOBG7arbzgFtoFqhuGHM6lVpJIJyO0GIn4c+mSRNYk6NQ0ioNIluiNbjMYpQXPRDgS4tJTla+cJCh58AnrCn4tfabZ3atXbOpNoUisw2blgyJSIlYmNvGO40/6Kju2BaEnztKlZBSrdggdDXZk4JlL1qW1gTJNzW1ddv3I5blxll1Udadxh7whxe3kbyBkDODgY+2eusdSkSgx9Qttx5QCW14A3fYFXBwPv08biA40nEmzaBVpEVxSQyA1ne6VBJWM+EgcqwATgeceeqSFLZjzVRpbKwoHCgVemFn55xwP5c8+esntQbiQpsuM3UUMbVoQ6nclZVkH9sjGf8Ap89fUenlwo9WqFwYwt1WRu88ADOAM/1zz469Cn3AjM015yY264WuEJJSMNnyDj+meevoLq8aYFMyVSSEk7w15GeRnwDj469Nk925Kk4tpr6pxqLHSdzTTmAo/t/rff8AbPX3WrjmTI++W4gKA/hoCTg8eQesgBAN5U024VPyDTZEl915QICd5G4/Yft/9/qV9GGZ+Kq+thw/CeSnjPnPnrYZ5k+npcioV9Kpbm9X61tk5T4wR4/r/wBHUiNU3Eq2QHCW3chaMgc/Ykj569MbcYnWmP0mHLNVLhRMi49Et7SCCSf0KSQfv+379N2maqagV2hTLxOvVqzHKXTnkIpN2Mo+oS2S2nawlbZSt4lWU4UVANk8YGdBPAMUyBiCwziCVgdwV82ZcNAvpi/5yKtRGw1S5jDwUqnNndhCRjhGXF8HIBUcDrSlwfi893zuiLuklu643LR6k44h2ZUKdMLSqg0gHa2pTaNyFpVypxKk70gBQOAelMgZg0PUykr2MrOzT8b3vB7Lbfj6ZWdeVInWy3IdmqtyvUxubHkuukFxxTm0O5UQDkL4561JE/7Iusu/URn9bPw/dLKxCnRwzOS0wth+S6VEKKVKSvCCnHtIJyPOPGPUrbzQ9lew3EJNSqV/2PNqZSmdcKvdN3Wa7PW4XLJtBpCnXkrcU4hHojJaIQoAkKSnCfuekprJpx2Ky6Mzffbx3iXzpvRHELeh0xSX6iA2FKT6soJKC08fcVJSSNpSQTnPS7bbFQaFz2wf1mf6fE/2Hn3iUTf4OHdRBoVF1S0VuCzdS4Fap/5tTRTJCI7k6KosHe427wncl9BG5Wf1A8kdcdO9AvxLrfbd0+tvs5ral00rdfjzWwylQJyQ0sLDav2DZPnwSegr+0aDnJwfQyn/ABrEIK8Rrdu+knctrBdNVsy+NBLtsZ+hxkPvvSqM88uWVEjayFDbkbSf7/8A0dE8a1LqsbKnexnWeZcXvfgSKxSHnypttWFPp9PCGsb08BIUNw84z0d3W0nyhx+MFkvPCmHLenFy6oacKkXxZd0W/WFNKjPxvSU1Kip4VlC1tkj9Xn+fjpHWr2z2tY2skal2bVZM9MBlybLw2267CaUlxttRdStBBUsg7Rk8HPA6OrZMJ34kzlXbXbtjmMaracvXtppP0xvm8KtU4lRjIS/Gc9Ntt93csrcKQCUFP8IpIJIUknPg9Zvuj8M2n061pjVm1Yya6FIcjSagtSEvjcreh3jHKSgAg+Uq/wAXFCU2AZYiKbq6hsi7SrtXt6/ENrj35Y+xCbYiqaQmFWbgaRFWANqdjayW1ISEj2nGAQOPjTV793GivZ3Eti27j0kRcldjwkuVCdRHn41Phy/SCiy1KUnY4tJcJWlKCEhQAJ3A9Iurz5D3jKHNalq2JhVpp3z9ueu1qVe7pV0i05MdtX1sOqKS3tScbVoeRgrRu4wj3ZPI8Hog0i1S7Yrv1CS/ppdNrTa2unFDVMh735TyAR6j2XtqlK2p52lRT5I65/U1uKzuRidDpOprDhSNzPnTu1NPaVb9bqEm1KVJUVBEdt+noKYS9m300JQDsAKs7FqzknnwevyrQqbTZ9DoyadT1yKfGC/rpqdz7BUggK9MjcgL3fCsH46PowTliYz7SYawBtK/Tm9KobmhUObToKY0uaulsRosdMCG+UpGxS3nFEnBBG1ts7lZ5IyemDQu6G5bEuaXQYdapZoqo8VTLVusIcYJdMkLBecISgJ+kOXBykk5T10uZyN12zAnV/VSDf1zxJ0yZM+sVS6cpf5rhD7z7Q9ZQLgSlCxlwDcn2k5IGDjq5o1Y0vtPTatat3XREyabSnGUrcKvXLxyAtAJCEJSVOI5VyMHHXMFlTWN3OZ3ren6mmhCdhj9ZWaX6t6a66WVU6hC0uYtql1Gd6LDhfMl9TTKlIW4vaFIThxOUbSVYJ3EHjplUCqyrAs1i3LLrbqilYmqywEsNbdwykpSlxScuZ5AG4pJPGennp1Iw057XuGwIPax2OvXu3Yaa/U5bsyjuTH2pURx5hbofWF7AsKA2p2gJB4Gf26VMvQz82TWJFbtqoVFkrbkH6+I1KcabSyMpwVKyFLbUCd6TuUPHHTa1FKhQffMBnNu84W/292DXEtV16zqHGcf/jL/ACyO9EkDLSVHKWgMgBaAcKxuzjkZ6tf+D1px/wCC5f8A6af/APM6frESEf1nkvQpZU8qi3lXm3aUzHEJsGW2gwGs5LYUpI2YH+AH/b0OtUFFOuJF4uW+pyiQ3FpQt11IaVjlsn5XncnICR88jnrfujaIU5J9JW3jeVTqb5qUSjUxiBHygPQYakpbyRwConJ445UQPt06/wAOmh2jemsTNvy9KLe1Crk6O5Li0q5HBFbbSwkLUlreCyt1SRx6gAITt3JznoGOFzmUVLvgT0St3WbuEt6sSKRpd+HPbdmsMFpKqzX4cKDGRuSMFLjTbpURxuAJwTjpgMr7/K4lmt3j3KaT2pAipS6tqKmdUVJQMqIyn0uRg5IGf93SAVblsx5UJ2nzpj+KBoLqZaV00i6NZ00uTSgYhrctDcErcKTtcZcUopVzlQ3AngZz56VV3a09v2uthv2BK0Nrut7EBpbJuGnxF1EocGHFhNRUpKgsJ2+zeMZACfHXvPkYmYDLkzLd8dlnZ+5MXThC1Mo1/Sj9bCsdLTc56APRVJShxOwpWn0QXT/F3BGfJSR1i6n0iLWXJYMmYhLTiVpMQ8KBVzuT854+R/Xpivq2MxkKjVONSs+pxLmjvwVNtpQ6o4cR6jjQzwVI8ec8ft/LqdUfziJS5FKqNQluwVr3KZhFpIcGeSoK95/5ox+/TVO0QdLYhZolZ1fvq/KfaWn9vzJUuWP80pMJlxx6WskITlGM8FQBPj5z1/oN/Dg/Das7spsNiW5EjVLUaptJaq1fQdwg7gN0CEf7iB4cc8rOR44Cb3wNIjq69T6j2miq1pnMuCJLiP0KkSqi1FejMJTlDSGXDggqIPJB5AGDgj565Ujt+tGk12hVK3bQgtt222YzaiQ39ICMlSE45KlZzyPPU2cbSnwwTkybRdNkwIM6kw4lNRSVPb2oiGyFNunO5Sv7uD7Rx4A/YdV8qz48inokT5Kp0pyOpiSl1oBM4f3vVb5BUMcn55/rq53gMu08ufxU/wAMykWNBf7ku1xoQ2o7odqtkx8ER+S6ZDGASlvCSVNjAABKPbuSnzJoGrF027fDUWjXJUo7kLe6ajTXS040rdkhABKRjOAUf7+rlw6ZM5nggMVXtvDtvXW69TF09q8NV6xWUh4MOUip7FqSkr3f6TAKtxSnkDIP8uvpnQKt6qXk7VLGuz0Q+pTsqnLU2VskKO5aVngA8H3A4+3W7VrmJsaxLMEZz8YbUyyHNGLjFFdfYqFKVCQ3HiPNOD0nASS5uPJ5KuMYJOeud82ZqDf9t+jYjLaJbbzb7i3M7QlCs4ASPPA4+Rx0gMPv55nPt1NeEZM45x3lra9vXkZzbjTK4ryRy48lQRnxzxnBPH/T0X6cWLUbE03mf5abmjyZ6ZTkmHIizFbm21c+mpBTzzk+eM9KvdfurzM6XpytTeINu0jQGr9oNzMXjp9T58OtKdCEJZBWtRTggONHgAAAhStvjg9ai7PaFXJ12P1HUhuDTq3VVKQuTGl+j6wKiU+sylX06lhSkhKid5IAHOc7ua8j5S/7P8RWAs4mhLU1LtrUK0nkw9U6yj6CI+y/Cpza1vtqZlI3Pp9pV6n/ABYSP1JWrg4OMQ/jg6dVm9qjpwiz7PnVhEJisqkPVRC1vsBMxpZxyFlvLitmD+gI+Oek0ZFmCJ3LADXqBmItUrEq0KxqfqA1FqNVTkNLnmQfWZUpIHovtZI3gpASoYCk5B9wHQlrfoVrFo5fNQsu/bMlx6hQWY79US04hUeJ66EqaCnEFSckLTyD54+COuhkDaRrh94HC7HZQYj7lKllnJSl1Q2p8YJSnzj3ecdVyfULpbnPKebWeVZI/fHPXpuAs/Y66MxicqnPuL9NW1x9O3Zn5Sn9iOOplNo8qogfVONRdydwS4CVEfJP2H3z16ER2nVhibSwtcZxt3J/QyCvcOOSDzz1zqy1wQlp4COXEnZtzhwjz/QZ8dYZ7YSvizVMLCWcZBypCRgn+v289Q50ipImNwJ0EMueuWl/Ubcj+RH2x569NxmSWqgiD/AQWo7Kv+7HcpefJ/1f+g9SWZMJ5bYVDS4hZ/hvtnhrnIyPn7462exJsKbUd7jEB1bi0DIDQwVJ/Yff+vX7MqQ9EJlqUHGzs/iE5/fAP26GYBvO9PBqsxtdNhvrktJSfVYQVkJ8BXH6fnyOrWBbFPuWLLjsOeo7JUGvp0NFbscryFOpz+sIGDt8kq/Y9e4mMVUyNGiSKY25FqDbblLjOeiy62CncAcbglWFpCsHIOOSOrFEGp1Bhun2rbsd1t1Swh915LZ4wMkE5XxkcjnrxgtjnO0i3JauplTo8JqopoUSlw3i9H9VUYSCrBw0doLik4QoAKynI+M9cKhXDDS6xV4TLYke9p1sH0iockj48eUjHyR147xpGRtO9u35JYZyt51tTqArYD7tnxhRG4Jxg+efPHRDS9WotIku+lcbzz76CA244AGuD++3jjj+eesIzzEWUaidoadpvc1rHY2sVBoOieoka2qlVqrDaeehqKI3p7yB6wJAUhAWpRSSfAxkgY9a7+Tq5qP2dVLSi6b2qVZeqdLTBTXLMQajLiOeolQfef3t+okhJSD6fu8lWR1Hd01Vjq52ORv/ADLEselCoyf1jCtrvb7qUw4VrWJ24qaWpplCqvc7y/TVlAw8ogpSkHO4+cZPVZA1P7htVLgTH1zhMS9ziEpptqxQ6YiVL2pW6A8lGzIV7sLwASel9P8AZ3S9PbrU5b8hJ+r67qrKD5QFHvmOWuaG6vvW6E0mmSG21ICUrU3le3928k8+fA6R1Z0AvC2A9Bqen9MltNuj0UMpLLqkk+5SkrTjcP28/t10b+lLpitsGRdJ9onpH1dXVsR8xB+oWDEakfSy7aq8M+sWkIDZcQrjIVgbsJPwTjng46it0FMmaxMj1eHNkJbHpJqRUVhAHGEZ8AH/AA9c263q08lhyPUcz6Ppavs7qP8AbQACex4+ku4t3XFbDLbR00oLi44JEmGzteXk+Cd3x/yfvx1C1K0+0vvyKup1C4aNWjEU7PZt246Q0pH1SkBIcSlSUFTu0bByQQeQcDHluSxgVJJ+J3ibOkuoB1rgfDiKfRrs/s/UCBdtH1n0at9hmuhtCGac7FjvNemDsW0cJDKgT5RlSvCs/MWo/hY6dWnZwkaWXRW6DeVPcUuJcKlmcpps/wDFH0iBuP6SsFHtURg9VsX1aZDms+YbShsjsN7mxrBTbuV3KzGYCHEPrguNvKdeaTyWwjds2HBGFAkAj9WMl9XnT77TczNu2ratNrdaWgLXRW6w3GUy1u2odbYV7sKIO5SiElQ8846A2V1vp4xNFdjjVnOYTUntjLduKuS9rYFNfgIXOKmJyZTrbgAWVELbWAobB+gnG0YHAHSfvLUqnUSD/bGp3TcVRokdpCFvu2wpX5dIVuDjgcLCD+lRCVBJKQtRwCoDpDMbHLqdvwl1AwFrsXOYA6xd93Z5XK+LO1Op1cpc2lNpjhVpQ2pDBC2kHe6XVpKndp8YSpCiR5HFxor3udpesbJsCsV1NIaBPpU2q05wxpbxIwpaUPAKUnak7E4HB462vpVVvEIjep+07LEHTjgdz7/CZ+1H/EdhaSXLXNN9E9MadSIVLqMhpuXO9QF0lxRW6mMThKXF7lgKzwrPPVjaP4wncRRVwnKxYNHmx3j6KGkxXYqpikgbdqkqw5yR4SQrOMnq3TkZnIYWBiZ6EfmmrFx6VRJ1R02nNVqRDjOu0yOyGpUZTpRuQtSjtJBUEHaScnHVHbduXDddHuy34tqSma6SptMGrR3NrKVuArSpRBSPGBgk5AIHHXNu6pFc4PGNu/v5To1VE1YI+vaX1nWhcdOcYq1cowiLbR6H0Lcz6xtG5CNx34TtxsSCMnwcDnon+mR/3nE/2n/4un+PWODiJFFp7Zn+c+v0ygU9+NT0VisypSlbHXJMdC0skgFKEFLhPgnJx7cYHz1y+oq0aJ+VR5T7UJqR/CS24r3DP99Ks/PP74+euiTIEGpd5DMiDGfKgguz0K/gvbAPT++EjjP8xnrQH4aUt6m9+1hTJtWQw7JlLjJipZAadU6y4gBfwE5OcYHPSn3UiUV4Vtp6f6vXvebl1/5GHO1efdVHqENlypVlmYoQ4AaqSBtWMeW21qkfq8JAxjnpFd43YVd8yi0irdtcm87hlOOPfU0asXA8/CbiJaK0qbccWCFe4JQkk52HnIGefQ3gEA8H8pXaBaPKZkXsvi2zot3mSLJ7g9HhWZbsOVCboTjH1W2W6jLKgnf6biSR8KACTkHIx16daG0ezbL7oL+kUSuT4ketT6I4ij01Kfy5xM6nfwZHtGRlbLvvBI/T54Ib1DkZ9CICJMgfiBajRu33vKsTVqrUCrTYUijU596LciFOOuKi/UxFySncErkBpSglWfKvsesMUmChH1kalzViGwtKmXSwErLYJKMuZwkgHB/l56bUPKDE3MTkH1g/LRHj1/aiqplMIUlSZTqlNtrHkYQrPzkY8ZGeiOgaT6pX07JkWTZa6o3CbS45IgRQ83FSEqUQXj42pSok/wCqc9OBxzBC8T1C/wCx5ezGXBrVY7wrqjzX3aTil0JMl1BQ7LcaJefQUkna00opwrHK/HA69dqJJuuhu0NlmFHnbElE6SpIQGkBBKnEgY927GeMcqPU1jAvHoMDI7+/0lrEuG4KfckOJBt8y41TU6ZU1WQIoTgIA++47/g4xzjPX3OuWuUFhj8moBqH18oB4tpUSw1gZWAPPKv3/wB3WYzDzjeQNSKze8FUqHYbbRfXKZLrTqA5/CUQVgZ8K2lWODzj+YpNTqTWqwimv02uP0xTc1qY42wSn1QjhTa9mMgnaTg/7fHTBiKfMrK1adFptwyL8MI+hWG248yOkJ96kA4O0gjISo4yMYUR4HXin+Lr+Hda3a1qhWdQdNbQSu3bkbTPo7dOQofSpJAdjpSBwEKIKTyS2tIP6Sem1NgSW7IIK+v6zFVrWrcVEaXqDJiyERqY+z6pcbUkJBX714POB8nxz0TzpWrdJrMGp6dUSoOhhSw9DiKQVKI9xPp5JXwPBKiMc9Oz5TFWtXY2524hrZ/eHdS2hA1GmS48yEtLX0cpPovAKPGNwzk/7AOr9HcLf1wz1QtMVVqqLJwtia4llgKBJIS4jCkqIKeMkZHPz0g1oNzxEL4tLHLeUSxr0urXahH9q7n1GsKZ6Ljv1LyTVqTklI/iLZX6iW0kHgBR9wzjHLUt/tw7Yrgsr+3NPqFVvNbkVTkmdSa4j0nShO/ABAUk7gcDbuHGc9DnSfJiGRW/m9PjIWkeiemmutbrVu1vSPUahUumTo0mLVo7zi1VJDiVIUhbq29wQCjJ2KI4Pgnnte3Ylelsah02taQOU2sUZE5MhArFWMaXTm21pI9MhRDqhjO4owCAPnrxsKEh+I1K1IBUYMcOitXvLTi7b/tSlKWKQmWtDEdyQ6qSWZSVukhzjeQdy0FCioYXnknqq7xdXr01nlUbSum0+ny69XUuRo8t9va3T0uEblDCc87cnPwj7kYAAGzVG2MRTpz8Pzl9ZejmjdosMaSSYtFanUCB6tQbSw2y5IUhpLpeDJPu9QAKxyP3JHSQdv3tW/EHrNxaYWtKueFWoq36wifXqXFpzTUZvaG2FLbySlsFzaHgVcqJIwMPJJORBrTykmZ0vLsseqH1NR08rlOmuyqZOnwZUVB2ThCZS861lKlJ3KQtPu45HI8kIuNaNUbKjckJURe0n6IEJWBx7lK5xkHoxNzgfGSoltIh1NJjzGJmUhaRIQnazuGDvBPIGccDPA46/K3AqkWmma1MDrDbZcdW/ubZVg+EecgA/YcjrMzQYPfm0WKhM9xv2uHIW0SMpzj+gJ+MfHU+szotZpX0jEJmM8gANupOFOHPgq+/x/8ATPWmHjMGKdVUOTxCeYQyhPgJBCgo+cnyf5dW036R3al4Kd2q4weDjjIzwOOs5hYxI8mTujuJciuqbWkpTvH+kPj7eM8dVtEVVLhIhCWhiO2na44skep+2cfbrSZ47DMuqdPjUp5yIZhUnaAlTCitSs/pIGP+kDz12nyHX3FRKwQwM5bByCj9yDznzwcHPQzy7CXKlRLfo7ApdUQpxwl0Nv7UEY+SgKyePuP5dQJ1Yl/mMeTDaMZx/wB4dSvz8qwP1D5Pn56LgRSjUczrJrzrLQnRpzinXFFtwKRv3jz5PH+3nrsxcsmVBNbS84oEFAccUFEfBO37/wA/9vWRjr3n43U11dLkOkMtbo5DhW+FISCRhQBPCc4HHjj46NO362q5WqxLuIaJSbmjxgC23NgyHoXr543JawFAgHhR25APx1jYxuZ4MApjcu/8P+5dSrag6m1WsRLUqUl/6WRCuCSxT2mUIabKShv1HHlfqUkkpySjgcg9ckdq3bdZjUWHe2r0V+oQkNsyGLVgvvF9w5SNypCmkjdu/wC5nwP36EEngRTXBRsYztC9De2mk90bNr0PTmTCrlEq8P8AiXHPUpDEpT7fpMMNMI2qeKk+1KlKHCsnjr0eqmjdAppkOUBh+NGWXYkaZG3MJcWD6u8FvYSoZxgqIIxxxkS3OQQQZXXlxuISq07s+pWypU6JU3iuOBvl1B15oDb+khR5J+/x/v6FqbpvDhehIty7arT22pCvWcYlKIUn4ASvekKH7AZAPjGepUuZmj7KAEhRRNTO56w0st0a/G5eZBbVHmIWEoR5StSklXBHnDfGR0U03u81M1Uorlku21Lcks+oidOhQVSG0hDvpKKSlKSpCVZScYJIyB8ddKrqDwJzLOmGkqDjPv6QBuq3aVqK4mHU+42ZR0wk734NJpzDqgsjn03CtChjjJdwoD4zx0Y6K6A6f1eO9AubVw1GMcpjLudaFvqSoYKfaAOfB9x+3PTKzWzYPP6mI6hLUQLWcA7Z7AQmrvY3KEEt2TU0FlKChC4ErO1PxhK/bx/XpcX12u60UZlbdOllpKlN4cmQs7EpUn1OR7CVJCgM4wT1tvQU2nUOYVP2p1/Qrps8y+o/iTaXp0g75AbCxBcaS4zIWn1MLPsO3ncDg5IPQ/rBqTaP1EGitVd+gyYNTLTT1QUqApUsJcbLSUL2hZ/0mByCU5AOAekdQba1yi5Md9nrR1LDW+FMD7qrOp9RpzMqh1hidIi71xHn9rCkKKdvEhLalJBHBIByPg9XmmcmwLf1Mgat1+2EG5GqQKY9W6lIcLjaN4cWylwIWlTSl5UCSjlIyOR1zrOpV0Kr5W+M7P8A8dbSwcHUvw/j+Iwrs1ZrMmgzoNuSvqFTITzjS22Wnin2qwULbd2KUPgKxkjBx56z3WL50O1h0/dsvVSsVidCdbEd96rRlRGRg/3vp0rb+eRv8DnokVwoyBn3/ESGDOSDxBNvss7CbvqVSuuTp7QJb1WcRu+lmuFKAjAyyho5RkcHjnwfHRFXeyTtD1GkIpkTt8XmWPSTIotPkQnl7falaXE7EpUCRuVg5+c+elHqyrhC+/vtHvRqGoiVmo/4Hmq14W+LWsK5qa9GU79Uu5rhcYqVSCcj/NlLUlKy0gDCQkjJ/VkchJ6yfhM9ztFesqhWFqRQqtdUOGTPp7UliA9TEpWSydgcUteAopCkI8oUecg9dLxAANpJoJBBju7X9G+4fSKwmaNd3cBVHVqZkTHX4Epc1iKhreMJStvhALe/khZxwkkAdN7Um9u42w2H41N1Hq12QnY8BX09FhR41RdccSVSz67ig2htI9MoG1SiVKCgnGTzyVN+So+B9I01ha9KE/HeDuiFsaxUq1nPz3UWcxUZkuS/HptWDE1Edor/AIKHFICVlWzIJSrAPA8AdGH5Trz/AOONu/8AqD//AM3p7eGzEiArOoxmeHty3zesC002MyBHc+mX69QagNIdfPq7t6nilJyAPIwfYByT0sI9TU4DSpFd3lBKlqcWp1wqJ88cYx+/XUInKrC4z7EhTX1xFuKjK2PFeOeOOCP6k9E9vVSsWxPiXExVXIb7JS4gxHClxCxyDkHIOec9LMcPSap7Ne592p37HpkW96lb1SYluVeatU96RDuAKQG3hIQpeEKUNpOPaogZBIHW5bb73+y+8rTZrF36mM0yPBqkmJJoL03gsKbfjnfvA9VJbcB2gcL2kE7eUXUeL5hGL1BrOlp55XrXe0LQvWSk35pHMueoMUast1RbMHe0JUIISXI0eSUhAUhZwHAglSSskjgdO2wvxSL/ALhuipalad6YG24DFuQ4aIcd7cy8qmrV6ZUoglGRI2DhQUEpSc+emmoMcmY1pC5BiD72L/1P7lFULVSvX7SqkkMuMilR1PPfl6FrU6rcp0AAqWpWQnb+kYGMdAGidsz9UKnTtFY1biMyqtMjMRHH3kNRW1uOpbQHXNvtTuUD7vHPXgPpFE5rzNuav/hUWVZva8323WfrLac7U23romVaVcqaRIairaXDbZNOVNGQEh1sFKlJCUqWchOVK6yZZ0XU+hpqdi6i0cRKzSUmKqOqJGQUclsjelOVK44UFfGc9erIbmHawC5O096vwxtKqdoV2T6babPQVx5yqH+dzvWRsUt+WpUhwqI/vBoNpwecEYz8aZizqb/ZcOR5zUhz9Dy2HAvC8+9Jx4Iycg88dTHBYmVIcLCKCypqAltKACEIBOfBx/L756/bJ9JcNqQVEn0sKxxj3tg/063tCyJVVuLHiXV9e559NKXMkjOw4Of6HocYua17yps6o2fcEGoimulL7sB4LDZSSlacj9go8cE/fHTIpiOJS0+5kXDeFS0wZpTsfCGx9XK27JDn6k+n7t5IJCSspCffjJwes0d2dqL1d7T7rTeUdt6s2LOeqLCCyGtkUOKBbTkkkJQSNxIJ4Jx0arkESexgNz7xPHi2tSbcrGp1WosgMsipK+ljNvLBbwPuSduCMefOQOeuEG373sS/Xbnqlz0puiwnHsMw5iZLj+4EJSoJxtxnnJP6eOOejfy5B7yDZefTaDGq942ZqpUWHa3Za5qmQQkNvFSlpOOVbMHHAwM4H79UFRkXuwwGYCP4CEZbYhPpygZACNgOMjI4/rz56WuwwYKrkhbTLCgaz6xaD3DMpd7UatQYAQcszY6yyojG3C/0jP3B88fOeptta02RqRcRchWLBg1BbDrwn0ffHWrak8KCCEnOcEkHo1VSdS94x6NOWrbAjN0d70NaNPadT7Xs+2aRdNOQVZo1ViupkZzhRbdwoIAKsZJ5Iz4PTLpHdxpDfGqVKvjVi0dRrKn0GO/FbiKkoXSx6xBPtQlClFZ84IwUp8jrz1gkiGD4ff6SJ3G9xmkWoFAp9F087hKq4beqBrzSVUWVIlRXUjACXNqcIPjCirCgD4JHX72z1+zrO1SpOpuudbria/eERqbS/oWCtclUgqa3ON4yn+Jt+AQCVDPWLWEGkRip4x+Of2kbv/oFJq2ritRLPvhifOpK2qVUKU08hSI8lg7N4koVscQobRx5IyPB6rKTaPdDrRRKteOmts2XSIlxYYVWvzppBcQhooUhwJTlLmVLUsKSSSvHwD0xGwMYmFhr0k4n1ot2/O9rlu1HUrU25qBVaxTYstMW3bbS6iI2p5BB9R4bQ56gGPTQjBBJJ6xvLcqmoF1LhUthKXXtyv4DagEBP+Lgk4H3/r1mcZhhgz7dpAuRp6355ohQHAtIcaSkgF1HISsjynPJwcEZ5HXItUiJTXqq9VZL5jupxD9YYCig4OTycHB2gHP8+vRo3ElqseZV7MkXNPocp1l0blLZ9jMbHhzGOSeeR4yPnqTot2/Xnr1qVG0905ZXJkKQXHWZS8pQyjaXFEpxtAz+okDB5I89YTgEwq8McRw93+vGlE9p7RmhdvdiwV29Jfiu3BRJC3vqXykIS4l0LKSUKyRha0qPyQOcvtVenxHltOIa3OJ9yVfpB+DxjnP/ALvPXkGkcxhJbcz99WdV3WKNS23nHXj/AAWEkfxSDnAJxj/8HRk3pNcNTkBGncT14QSlEl+U6EIadcyftwPGD59pP7daTvAbAXeElxdp2pWmiE3VXo7B+nW0mpSokoSURlOIC0pKNoCgQU8gkZz446CKm2+dQIsIIW4iQsqUtRCkZ5/1eDgZI/6+hRgwyJrDHE71aJSob0hmdGjbXQQl6KlHqIVjjgYwM/zPHXKhRbI/svNYuC3FqlKWERpyXFD0VeSQkY3Ej5OQej2gLnGYe6SaBaZXCz+aakV6qVGnyGkGE3R5RiLQvOMOhTLgAJ9ucjHnJyOtFU78Ie6K0zGv21tOKnCoKI31UukTq21KZke0qUll1oeqUkDgH3YGN3PSLr06fBsOAZ6rxL2ZVXiKbSyvWLp1q7GMS6qnLgQZBSlMRlthCUpVlBaS8FEkK9oCkHnOetWd0Fak0PUnTijUa7LnuSl3BThUp9GfqIlkgKXlrayEpbXhOChI4x9zjrXY6h8jEMi429R9fpIfZj2+66Qe5SwLovyw7ih2xFqDT02vVFgxUJQ9GVuaLjoAJStQRnbweTt89MLvC7C2b97orr1Ph6nW1RLcnvxS2w4XajKCkx2tyVJZRsKt4VzvwfOeg8bU+VGrbt/M81BNeljp37/xPrS/tNs+ha0KvmzrzkVWTOq0OdNqEiP9IilMtPFx0tJG5ZUUZQOeQrGPkaspLOrzNIESgXfDuSKlglcZDqXPUWFYUPTJygFGFDjOQR9ulWjgPzLKMKh07iFNZu6/6LQFuv3FTqFTWYwX9UQzDQHP0879vGD5PHx56GqXfWsduQY1NrFpQ5kKorIkqbjp9BKk5Uj/ADhsc7s+0j5OD1Iqgn4S1m7T+oWtli1eATWaDU2X6otSI0suBakqbV7wGtoUrASQQfsFfGerHSzSq1p/bZftBRDRUYU6DNkmBT3VIkiOJy5GeCFpO1O79RAOOqN0iQAxl7UbOg1tDtRq9tGc5PolNcXLqEUOvPAxmslayknccHfg4JyT9+gb/JjaaGI/5Cl2C3CdUHX6c8thTwPgEtlKQRzg7DwD56EWEOd556hoBkmh1rU+wlpl0zVmoFuLKSp5k7XFmLnJKVIDai5geNquT4PTbt/uHrVz0RyiztU5aPUSHSZcYIU40Fe5CVgc5GM5IVgHg9dCi/DDWcCczqumsNbeAN/ht/Uh1+6BB/KJ9EuS2VUl51SqiqfIcDqGRkZaCAUleR4WAMHOfgjF8awaDV1TMWrUpFecpbwdZbDHrIjuoAKVp8pCk5yFY4+MdW29VUoxjPv1nC6T7M6osGB0+/T+YC0SzLMuWu/2YsLSRu2hU6n+bKqbjjsf1pO9tbmUtKCih0MbVJwkEKXyConqVf3bxqXY1KqFes2+qlV2IlXTKYp9aisSJE6C4lAciIcQGfTUyrepDqyrckkKHtClfM9X11C3Cu5Mg9x2n2/SV3116q33H5xDKv3VfuOtWY/oVcVfoj1qPNu1ze9GbhVaMvchbTRcIWVkYISgg4PJ4B6Ufbh2za3wdc4v9vNOH24oZk5qUt5CWjuQQE+qgOHP/JeT/u6uWysAop3A/mC9bgktvuZuuwaPNiWjbbNPpiG24Cy6tSJK0FsgEJVkf6Q5GDu88k8noUvOJq1T61RZFss/SR7eJMwUV5C1zS6d/ppS8kqCQVE7txAJJKeB18d9jGt+p3Y5GT6D/kN+/f3idn7QVhVsOf6/j3mOuh611ClUBqGzKqnqKb97GxltSPnC9oUM/fBI/fpH6p3FpTcV1TK3qNcdKnzn2vTS2tqO7LiHxubcabMhKuePdgHwB19Iljrmctq0fHaDUzXazKfTXaPSqVeUinxz6bT4gSVxoJSDvT7cujJVuOUj9Xznr7sS8bZvectu1NUY7Lql5XHanbVk5H/4s7zn/mdMNgcbY2ixWUOTOGpt2avWtrLYWmwo0adal1VD6WoVybGKXmgErcUyCkgJ3IbJCgAfacc9OX/JDo1/3j//ABcn/wCLp6g6AUMRa4VsMJ/n51duylXdX4L9LcjvSl5bcbbUoNNr+wSrJCR9iSP+joLmuPUOOI6ohiK3Y+o2b3XP5FWAgfPA66bTm1LhQCMT5pM6NUw3ImSMr3EFLnKXCMbRx/M8Dz1MqE1Tk1bLi3ESyAWgjccDHgAjnz54wB0ox6qRLjSu6rYs673heFNiTlPNpQp5bAU01wSpWCDu8DBx5J6vKhdDllXG1d1sVCG8id/nTQbZSUIb359IjBweMEDr2ItgWsKt90iOa0LlN/0+HV5cOnzqi8gpbYaUHglKsgkZGUjHBHH8/nrevaH+F3ZGvWiFPuFerbdqL3Ki1unwaeiat10LLrG1e9KUNFlTakpAIJCjnO7IWEhcqJNR0xBNbHAOcQp1D/A3pdcpCKdSu4ih1bc/scYrsFxllhjacEFC1krHt9oATycdVdr/APY/WmNGmyapO7hGw5KYWFRLZpziSl0IV6a21rXwQsgkcbgNuU5z1P8A5BQ40yuvoyqFC+Yxb77PNU6R3JWzLth4RbBhRNtRh1D0YiKm+21DJISpO/K1tyicrxhwjJ4PU+F2Rfh72EhT+qt90mdMmTZjiHEXGxBd9N59bjbJjtLVhTaXEtJ2fCB89LVidk5j7K0IHicTZbTdFo0CUzSWA3GhtJp8ZvcTsaQI7CUkn7Djn7not+ggwEqmthloVFoOOqSkJK1bFkk4A/YdMxiaDLc2VTIFyOajhnZKnKLDzjRI9VIKwkkeOMY/p1zbsmiaoWxT6HVEetHS4p3YpakgKb9NQPGM4I6btmacbz6uBhyjuwKPPwv01qibgchQ2qwOfuEf7uq+lWtSrThtSWHz6Mwem5GOEhPuJUcJAGfcr9+sx3mbQCiW9FFVVc7CWzPhqeYkOAnJUlWE8jke5sf0PS/1Vrtts3rcVhVmExHhXFTZbDqJWQ28zIYSpKSDjI3K2gkgZBGc4HTkyCZHYBpE/wA9t80im0a6ZsWDElLVBmvR42XUJWgIJSN5RlJI+SCoKx7TxnquoV9VhUxqwb9bfMQKwI7qNrbHPKxwBuKdw5+SM/bprfGDoBXfntO9WvGyqY4ulUajLfSpwksKXuBKjnCiMZAH2x/LqDGrmiVPorT92KmOVSc6fSiU57e1CQDgKWFeSSeE5yMZweOlbz1NTjLMeY6NMO+Ni7Z8e1rj0UkSqa0hLO+EoSXEFRCQXAtKUEH+Y8cZ6JdX9PtGKnUzItLT2ObsmsvLgP09AjYW0ndyUkAEj/F5/p1IK2osBB2nrFKHAiMpFM7n7juGPaNm2bVnZFQe+jjsxZCBHGEjhcgK9NJHklSh9+c9Ftq0fUB+hVG19RYc6JV6RJeaUqPKEtn2E8lA3IOCCN6CMjB5HXQRRZvAIpAykPpOk9p25AhXTecm5qtATIXJUzCjJihwJ5XtDICkKxwD8/HRDfHbhfjlHsvUC5LurTFsuspcgOPZVUXY/rLUpIWokJWFLJTtCgE4JHkdDqC9xJ671pbWCMe+YvLk0aNnx5lZg3ncb1HMtLzsYQFOFSNwwVp27SsZ4IwCT46Orff1B07ra1aK3LQpFDanvTYlNuRyQzJU2sKCW30ABBdAIBwNu4ZHHQOrMMj8p42m5vEb8u8Bu+zXG4n48DTp7/tfPbcMiofle5MKbuZSW1sukBSkj1FpUPAUk8njrPlHtq8tPaSjURNLqUmkVv8AgLkmIvclP6ilDoJGD98f3SMZBHW8jMtrUBd5QVCtW7LqUubVqdJZekEmOFtgq3/vtSPn/CBnI/l1Fk0q4a/LSqm268wpDO9hya4I6HUc4V6ah7/BAI8kfJHXhtH8DJhVH1eo1Cp6aFIhKkvsMfSq3kpQhWMFST4wCcgnnqNY9q3U1XCqZV2XxKYO6MErYXJQsjA2qA3JKseM58/HWEzAAmTNKWn+HZq9dbyapaejVfpjdWSPTZqaVoVOjOlG0qQWy2khQ3EqUn2/AxnqFen4PfcDa6XYrenonSWxucRTaqwpe4jxtWU5GfsOf5HoHcVgFjzPBrLSQg4gTRbQpfbdXqXZ2rWkj9GqVNeD0hdchNqDhOcOE7VpKSlQTgE4x8EDq4v3X+FVKI47bdV+nkKe2MhtKUtoDZyr0xgHkLHj/DjpmQ2DJrKbGfzHaVOoMysjTekzZdRdeDSlplsHctLbTmw/zJCs/P8AfPjpdQ40i5ymRRqM76UDelTzmXAsYG1J4HuAyfP+3jr2NJhUlSmVlDcT9SceCI9xOiK42pDrcdzCXvtgcjb5/frn/ZG9xCgRJ1qNteqz9QxKaw2l9gkbVqUTgDnycdbG7KM8R06T0qBaVNpsat3j6UtlfMNtYU0obspRuOP6+T9ur3VHXC/rHptSj6TVefRadUWQioiFNU2kkLB9VKWykJV7dpPPCj4Oelkq/lYSGtrBdvspiItm4UR7wFcW8xUpm4yRCrkVTzby/P8AolH3qz8Hg463D2+Xbqhb1pxKi1qtbFmtVZK5CqZbNDVCqbjZWrDS0o9NRSkpUBlShwPjrXCgebeXW2ipNRHEaES8LWrUhLN43peUxv0QlbrUhEfIK/1FKB6n2GfUPz9+iKwLih3HaUd/Tq+6bHaKl+nCqjbiXF+9WD6zpWV5AHP3J6SbTo/1nB43nOPUeKdvzn9ULb1lh1L81fXKXs96JTKi4gD9gjx/PjrrG1r1KohTHfq7NSQ0dxZqOFqRj7HGf9/XOsssrbS5/GYj20nIMlagaxr7jotTp+r1Cky26rj65xAZUmSAUnatKkkFJ2jI/br+oMi5rd1COpNp6quKU3S/yxqgSnHabHSNwUHCloloryMbi34xnPTqr638pOJZ/lWHBzGlpTqNf0a0KZS9ZazDuGusrU5LrsyKyS6sqO1QWyGyjCSEkjcSAc58dd1aNWtctGYbtHUau0itRG95qVGmPR0b1uKcWUFgqJSSvaoON8gA4HVLA1ebG0rrcXDGcGM+CNUKLaddulerDb0FKEg1dyottssLSlOUPLWUjcACcHBKRx1VM3hrlRqPEYqNGj1emzSEzHkoSuG24n3ISXEg5SoqO1Q+c9IUAneVlsYHvmUdDtKo3XJFzUa9KhBbqDyT+Tz0okNx1HBKEoUA4kZ3Y93B46b2kGjeo12Vt23KX60KNSp3p1KXF+mH1DRJCRswpSifhQIx/rdUsACMcydWZhpztFr3tSLI7VbyhVu/rCrt0QqwhyYqq0iN67dLCFemG5KyMbwBv8p4Gf5iN7ayVOFo2i8dFdKajXKnWICvyukUmmqfcS+pOUpfUSkNtpKkbyV+TxnHS7DuCx2mVkZKAbiZP1u08/EzuWxKhfl/OzBGaV9Q/RaBOQX0e3BcTGYJyE+SlJJxk7TyRY9pGlX4g2jl22/ddSt6qVKg15pJl0mdUyhEVorCfVebW6CFhCgtIxnG4dKLdPYhB3mim+t9TczT9U0T1IKJTNv1O0rSiPOO+lLbirkqSMvBKy2NjYODHWApZH+kSfg9fcZGk9vvNt1rUKTcdQYQ+hbNJaDql7nlOI9sZBKSyg+kn3AFKcqyo7ulG0AYrEvwW81hnJXcnQ2pD1u2VY8l8sIaccXVJjUVtlDiVLQ4psFxwJISTnYOP59Kuu92l31OzYWoNBqENFOqq4rEVigwVOSMvyVM53yNwCAEFW8I8fbpVfT4OYbXZlFqDceotZvoW5UJtWqtIXSlSHKlLmOYD6pSW0IDacNj+HkklBB88dCMGn6g1PSS7rYl3BEZqtWkSm4SYSiwmNGceaKUZbSSP4aCORyc4PT1CLhm+EWSzDAjKtrVul6fxZdJrr9eoc96E6w3NTEeLTSXC0Q7lCVe9BZHK8YJPnPTBb1TsTVunwoT8e1LpaDzPrNyUMyHURwyA6r2+/eXMqGRxuIzx1CModY/ERzKSMT8pVg01x+nNWi/XLSmtoemLZplRL0SK424rADD29v3IwpIA4wodXnoaof/AGR1yf8As+B/8np/juuwIivBSzdhPC25rgoFWjpm/lm6rtle+YtKfTeSf0+wAe5PIz8jB46js2PqTccNiB/YiaIqwFI2MhttWf75UrlIP7dd0t6zhu6UjznEZOldlS7Ir1UtKnNSz9V6SIjpOHHFfqJQpIzkn+6ByB+3QhrXpXUaHez8itUeYn60AtPSVZ9Rf98gjnIyOD89L7wqup8RgjemYPWjpPcd13M3RIceW6rgFaGlqUMnjOB/Pz076f8Ah+dyN0xYNP0y0MvKtMPO+m7Ii0p9ZaJOdxIRgJwPIyOP361mA5MoJAbA3jCsT8Hv8TubXGJNu9rtzwHI7yXW508tRW2yFAheXFp8efGevSPtk7TO+DSayTGqNbg2hOckKYmOyIzdU3tbQ40httLoQlW9ToBUcjcQParqezqa1U4OZvgva67ED1/qGUXRXubuBVs1W5O6O/48O4XWVSY1OpEKlvUJK4y3NzyVBw5C0BshJyCoHx1WJ7THqu7RU6jazX9Kck16RTajDmXt6SmoyfV9F5pLCUbnHNjSvSPISpXynqM9Ux3UAfn6+/rKf8OsHDEmBU3tL7YrkrltIUaFdtUjXiqnVNLtbnVr1ISy8GWtxdUG5GA3uzhIKVjI6Yei+iHaihdSk2ZCsanCyq8/Lqk+Tb7cNtEUepsiF2QgHe3kEuIyMtZzz0Ctda5XOPy99oxhVWoIEfNYu+7tNqIy5eNOk3O1U226gxVLVhrkKWytaHFOONbspAOwFWSFYyME7er+R3Maa3BA/LKlc6KOYDZbcVVEKiqQNhCiUuAZ2heTjkcfcdWBsiSFdOQYyImrlDZqC4U6+aIaSliO5FfLm1wO+q9vJJwSCgt4487v26g2frXp3ZU562ane9OdfgKcdCUym9xbdGEHAUcAKBHP+E9MDCaR3lLq73GaTTG3ai3qNSYT7BM1lUuT6aHigHgrUAnHuIOCSPPjnoahd49uXfQGDYtp1i5WJTRkRk0aE5l1rJAUHHClspJXwoHHH36LO0A8xVan9w2s7mpdR0v0x0kqNAqDiEvy5N1KLUZHqK25T6BWXlFW4lIUCRyAc9L3Wqw77t/XPTu7u7rVVqZYEamMzZS2KeiJHXL9yPScZG5b3KsIT5STyDyejRsnA5wYhkxv8R+syh326A6XdvX4eFEoldbsVd9KuL0IdbokKY1V32ApS3fqfUSlKFobUhK0rGEkpxycHHuhkxdSj1WnLp8mrt1GK60YshQW0865/o1JR8knAyQfk8cno2865zJra9IwombqxJueTc7sOXGeZWw6W1NMpCSkbsbRxzz46J9CtE6/rI/V7eirZZfpbC57kmShWUJQsJWDgFXgk/zHW7ZxL8hE1Tena9bvZzpJom4bnvFU27VqX9e3VZ71NDygCPTCWCQpI8oWfd7j88dWXcBeGj1k25b920257hdpddfehpcdry6jGJQkKISs7Vp48oWnJ85OCOpGtt1kftEdQa7aiaT5oF02TpyiGlNMpNP9DIW0twJKXB/iAP8A0jrrWZdu3Vb7lIdnNIYdH6YLgRx/JOM4888H56U1thYajn9J8w9lrHLZwIz9NL27NrO01o+jenCFWndUanA1Su1Oh/na50jgF5Dy1H0ifPpJaAGfJ6LLr7g7mrVu0GgVHu4bYh0EBth2kWk56y0/KFb9qVZyf1ff+XS9TAnxFzmdNuprG6HGfh+/eVWqGs+h1/WhCtytQ5qKlEcLr97zmGqa+42Bnb6Ef2BKcbtyty+OoGhdhwdRbSr9Q1C1Itamepba6hSIVzSGmZapilgttuKKNq0FtJVwErO7HJHLaKSwz6cYnk8HqCGQ/PO3b95ibvMpFbj3DR4702mvFxhZT+UsOsoCi5jaN495PB9vHj79W3afp9B1eprlgXhfsmj/AErp9KnyRvbl7FYyhtZSkqSs8jhR5HXRU6T5t5bUfDqAzmV+pmjtb0auCo0e/mvSfaHrRW4LCEQqi0okeo04QVAZzlJIKDwfgkbj0Kwrvi0u55VdqyXKL/2vcpqnlKaSjJUwUuZKkg5UFNjAzjGMnpbZAzM8RlBPv5yqqug5uGruXVbDkEtw5QeFNmvLUaioKBU2gY44H94geB8562V+E720wL41+qWtF9WTOgJs1gJp8asU1bzTlQVkqaWyhwFJQyrcAo7fcMAkDCOoYrSTK+lbxGGe09IVTqXVKM/TKwi2ae4nDamUVCbTZLXj3hGFJJSkg7RyQf5HrGumfcRNvfuq/wAmdx3JSGKM/UjEp0CYwtSPWU7tBcLbg9QoJSQFFZ4UDkp659ALMynO0svOgqRHB3qdrYqlJZgXmiyKc+7FLcOtUietovLUVrDao7rSWy3u3b1ELX7xjx1573F+F13MrluSqfFtSszAnKfyGtMpSEqIUohKgnGdp/p/Pq5LVrGkmJ8AuxddpKvXsF7skWROu2vadtw6RCivNPLm1SGwWnP7ii4pwISg/bOSes825akpiz4s6TuTlwLKIagkuHcQAd2AoAnJOeRtxx082LZ90yMIemGlhjJk2DX7ljkhNDbYQpz3IYabA3cgqOOc/J+/U2VdkKoyEUS46G/JW2yWVqkrLeWzzyQQDyOOMAZA6EbcQTUAdSGD8tqiNUSo0mmPwgimsJfLhZUsOtBWPaT/AHwpQGT5wP8AD0OomV2rQyxMudmnU9vn05shW57g7UoZHKvGN2McckHpmI/GlckZMraFXo1DqCava1Vkpltewy2JpYcWQrcDtVzgYGAPt096d3gXnU6dT6BULPpM6oemqP8AXVNRU4tpaSlWVkBQJBUMpPz5J6PPaDYhJBBxiRZXcZUF1IQIEyDGagQkQ24aJKl7yAQpKi4VHB3ZJJycnyB0f9qmt8v+2tAsG8YUr8olS2YSkxifTgJcdSC4onyhIUTyfHI6XZWHrKgSNulByTt+U2fftUt2LWYC+2GqyKu27DW/M/KKgZqGf86faaKUJUopSpLG7KuDvGPjr7g1u734r1S1wtulR6ZEZW9Il1FtKXkADg8HcB9/nHUCrYzeGBlfjPMDW5XG0zdrX3HUC5pzlhaExGqA068lDdyyZDr7csBR3ekgDCUFOCCo7h/XpidplOrFd+jbuPUKHUahHXOZk23NltEPIQdrK20796wVJUVbsAAgc+erP8SpE0YzA0KTnvGRdl3atUmmmGuxBRY6VcllgBCf3SpIKf69RqHqDWWY7aH6jGkyE49rwwT853AAjrmW9VdUcYx8MTwdw2Itu6Duqq112/N7dqLp/cNy1GSth9dOguOy4hKSHEb29i95GAdpx/PHX3pJRfxO74vWLqM5o3UqXIZpztPYdqMn8iZaSslSXC0haApaVBOCps+0Y8YxZ4iNXl9szo0Ja4DD8JunReg6p29YtAp2plwxqxUocaMJ70nD/rvpSn1VhSgTysKPBHnqwsOk6k23cVSbo2qtXiMzJi5X0NaaYnsOZWpWxs7W3UhKcAD1OB8cdTeOrPpxtOiKCiaocahWzXbT01rFfl3lOkJbj5XAS6xSoL61D9LvptgEH/7YtefnOekrM1iuBiIXJV8W/ChR2i885QadIqa0to2+ph50Mx/buAyNycqH36G1c4yJtbGU06vtLnxI9Un3BOcrEluJBfrFUENpTjiULS4iPAQAoAKTypzAJIIPjr6fvy/a3fMixHq/IiKiUmLVDUKJDQ2ylT0gN+kHHN61HYN24FPkcY8iq6uR7/WE1mDzFPciLzvHTq4qlcbSYl0OOVKNRVXBUFS0hBWhEV9bbhUndsJXlKRjnjPHVrUo8qq1i0H6NWp7Ror65b0CnRyy1VXTEDHuB2A7DvVwPIHHz0xilXf1ghXskJFpyUXZdNyQKOYkyaGUS1TnSSQzH9JKUAAA8LJ/V+rGfv1XU+0kUW36NS2X2YocKWWqbHZ2hAQlxZSHEhQyMr5yE8/PA6ns6rGy+8CUJR6wkhaYO1q7ZSE0CZIYQyj0jPUlbbq+SVIOd2QSkHOE8jAOSequ9BBsG2I1vSqVRZ8mVWKYw7DmEyY8dh+Uj13yPOEMpkLTuOAU5xkBPSK/F6iwBc9vlGsa6U80mXtaVA1NYqkC3681JjLip2MwZqC7lDhXhICt6Vn00AY8gjnz0O3fp5aFcuOjxa3ToUGUZbzsinuxkokSGtpQkbynKNq0hW4Yzt8cnrwov6fA98fzPeNVdwfeZLpdp33a9zNItq7qrS6emI060uZJMpsvqUpKmvRcC04CVNklOP1Hj56KPX1q/wDKnTv/AGTH/wDldMV1cZK5/KAwKnYzxRgvUaiXNDqdfiynITDgdUxEKfVWUg4GVe0c+Sft89astS5dKKhS6bNplmzaoiYEqcceqatqM5BPtQjjcMZ+cceeu1clj/cbH0zPl+sUbEjP1lZQ7Ks2w9ZIF7zLmXSIjc1qWzTvXc9SN6awpKm3SrcQlQCiT8ZHz17GWtefYVJtOmaj3HZelVLqlRbEt9VWiRFyWXXBl7lwE537vj3DB+evMmpQcn6RnS3l8mxQPe87yPxEuxyy5C6Zbes9psPoA2xLbaQVbM4J2x0+c58df1U/E90kqEZci1aPqRW149hpVuznUufO0KWgJ5x0rwUXdgPrOiLGOygyme/EGuitR01G1e0TUuS3Keaitu1dcOmJ9ZWNrOXXshR/wn3HPjqNV++TujfV9JSe2e3acz+atUxx24rvbUGZpUhLbKm47K8L/iI+ce4c89A5qIwT+AhqtucxL90Hd53ZaWwLev8AuywLDdolmXexBm0u3VzVPxFFCd/veSEKw1IyggYKj89aB0t07Yp1vVe79HYVt02JXLhiVeFPYUrZUac56S3HV/4JBC3gkjGDt8c9TX6VUMvB/n+46pSSdRyf6kDV616dp7LuCvL1BgUCJSK9Eq6ZVMp4ccbYKmN8R9A8qdAfHqKwQHQc5ABZ0J9mPQL4rdm3OidHqTSZqKXOoP5gaa2uKAhoMEBRSpSN5B5ysggdT9OSG8THvb39Y24Lp0D3zIl59wFz9ptAi0ebSbyv2TUpCIYbrUCOwwzhBLqvqGvCMJJCCkAZAyMdG9P1y0ZpdlzNYdXrVpNriHT3JLrVUrCJC4zZCVFPoke0koR7cZJCc+MDpMgY5U8yNX07MOJbWt3idvmqlyQ6JQ61VnpVUjLUIa4KUIUhYDhQp5aRt4H6M8+Pnn81DvTtN0OuNVYrFHj0Zi4IymjJo8FMp9amydjZZbQrLaQ4rBVgA4HPGBCEwyyntPyDrr2malaXVGBUKhU1UcJRHeqNyxFQW0rCcJS2lYABI49o8DnOeV7Xu5/TS3blp9n6KdsdSvNMRlCTKoVSK6fHBOP9ClB9wAyBjHjB44IYxzBJBPGZ01c7m9Q59qqratNq5ZtRmerEm1Vl6EhuK6yHFLwX0OKWUoSVYDeT4Az0vLUt7uYg9mF2aww+4K5bxrMpRXTqzRPSkLWkqaO5lTiQpkHctspCU+QrgAdGCFAgEFiYlfx9o2n989otsXHp1ecSrM29WEwZ0KG+l6HAkORktlGRgpVubJIUTnOfsevIPTC+FaeXW1WnbgpzLrJyG0MqWUlWUghzn4J5BwPt1RX9wAxFg1FtPvaPOH2a6b5OrV9XbX5dOnRnKk1DobiU/SKDS3Rl5SVladyRyQMc5Pz1tL8Jbtb0Hve1r/vybQ0zYc5tmmypEyMpxO+oreDreEq+A2nBzwnBHnpIsLKWmBi+KmmQdUe1a6bOuXUWk1erPRp1lVOoU5mBPUhK31xX20kL3HKctOoXxnIxjPGU7Ydbqlbq8i1FVCO8++QYTcwlDbqxk4BOQHCf0cAnPkc9NK6jFGoBNpZ1WDq9GrTdvS7fmQ5cpbbYQ8kqQpTpAQFO42gknnCuu9iXrQtNK3U6hcq25D7aXUKW0obWlJICCc5OFkcjyMDA4PQhFO2ZLZVW9ZWs8+kD7d1Dq9evl+42ahH9Fp5T63Iw9UIUf0+fkk4HHGCfjo7ia+6iuS48KZRXHkhSUszlSWvpnQnlwrQMkfsRnPP8wTVq28XbQmQD2EPKZ3MaasXBEoCrdcK5RAfnhafTjEpGcJIK1Jz4JPz+3RJdFh2+/dTOpTdz1Bl9lYfQv6kFtKko27skFRGPjPSXtashVGxkPU+J0oCqAMxFa7X1UL5uhlcGrS3hHbH0n8EuEubgrclagEoOR9yfHQ1QbhdmUl6p1KrzTPhPBLSmANoydxPCR7gfgcc56oAwMS+msilc8iGmomrdxasWnSbZuN6bVqtEUuU3KlMlLoJGQoLR7iE8g8kYA4GOl5Q6xX7WUtuoMtsvun9dNWpw7vjPKvP+sD/QdHiNRNSlT39+kL6DctxVGpsWtAp7FFi1kFC5zhC3Ase4BJTkjfjkHyrGcjjren4c3dzZuiFHvHTfVjTK6WId2SzWm7rpkxl76Z9MdMdaXRuA8j1EEEAY5AIHU1iggoY2i5KTpJztz9ZtvSnv+7TI1mxrPodwVe4J7MdLD86VHaD5WltCfcSogb1pyQVcKJPWJ0sSNRe/Gn3Jpx2wVqzLajVJoNtXYw283J2qIXJDSStLZKvUQQhRB/V7eR1NXR4DtY5GCOJeb06hQE7Rodyn4ptgdoXchVLDidtirjpTDEeM9XKO42kesVoccSMIUFIS2sjyMqGPg9bdOkOk2oNPptRl2RRVR5Wx5QTDEaQ4hbajw60ErQrKknIVztI5BPSGTwiGPePqcWggdokNbO2LQ+3dSVz5dvSpTjEJC4dNnTn5zMR30lbnG0PqUlJJx7gN3zkAdeRzP4b/AHBVhxV1TLmoDVHcKVIZengTXGzxhDSULTuSpSQRwRnOB1X0+dyZNe2+APX8Z2vbtjtXRm2JtG1S1Qj0movQYdRmRoimn5VOaU460hRQVAOeqW1I2JVlK8FRwekpQNLLsv8AsCr6hJrEF9ygRTMXQmn21VBiGlQDkgslQV6aN2SEBagPcUpT7unqCd5ldOhcnmRKta8aTZMysMy5qGo9OUqcHijaGiW9vplOSojIUUnxk9KOkIaUhU8RHpze/wBBTqVFIHHAVwRtI/cdN4mA5XeEU+2WJVDamrEdl4qSspp7asIbztKSQfg+erK3qdWKfTY79M3T3CtTbiD7EE4OCDxk4GMZ62YxGMSVbMe46mlc2dUJcOKzna2820lQ5ypITg85HAxnHRXaaY86Y5/21jPrdYWmOFOKRhSkkHIST79pURgHkdaIt/KCQIxdBrio8QzJVtUeFTDRyGjVoLTinnmiUKUCfarcASSCSPb/AC6K5Fd1Xu60qrcFh6gSZrSY3qGh1GE6hcptR2f5uSlSlJV4xgYJx150rZcsJKact/sJMq7C7Lu7W7YAqNH7fKw0Wx6rD9VZ/LKejPwpbqkD5Pu255HjjrSugv4TndTVZ0W87+1PtGiyGnkPRkwEqqb7YCSMBYSgYyVcbiDk9S3dXWm3MvH2e1oydpqpjtisyxaTGoerXdRUaeh/IcdTPj0YOnHCE+oVKAJwOFZORz8dE9ndlvbJachis0bTGJVZLqQ4mpVV1youLVx7gtalJPnyOua1jlduPfeU1dBUn3t/nCWq6g6G6VoFLrN6W3Qlb9qITb7TbyyBkgNN5WrAB/u546G3e4G3HEyqvp5pleVzNQkLeekxKWYUbalSUqUJEotJ4UpI4B89ClTvLC1aCBNe7tr/AHZCabSKBY1uZxtRWKw5WZqT4GI0JGNx+xc6g0+pdzd7VVmequXfUGI7yVrYp9JjW9CcCDu9y3d8ko+D/Pz09KVU7/n/ABFPbkRnX9ql3M3ZT57t0Lt2JESBO/IKOw5IdmFspwgSF7UJUBjkJI4P7dJqTX6K5QHbH1Lsu5qXTXwtqRIiveo1IUtxt1Sy5g+7+HgkKPlRI+1K1LY+7YMlaxq0BVcywpLSLgn0eRat/wBuLbjPeoiQjDL8IpbbbC0pfBClENI4BwDu55HV9PsCJDcky7wq86dAajpUlqW4tCFAIyc4OxSRwAAOMJ+eouorvqYLiUUW02LqB/GV9tOdv9bgKtWl3JT5EkMrQ60vDUl93cVpSWyELSnJCSEjwP3x0YO0mnNMsyHHzKcbV9O1Dp6Ct85BVlIUBge0DJI5456Q/TOz6Cd/jtKtelNfb4byjr03SC1n6hPql5OPLiPux5EOlsfVuIdSSAgBBKyvdtyNmQOceQQefr1YFoQKjTH7mhTPqkvNs/SM/wAaGhzH6FJKipafIcKQf2BAPVtX2dWnmuM5t/2npGE2/WCsjuouBuJOeplLkpbmubktRN7DWxCA2jeCcb9qeSlIBBT5IPSzrWpdzTJKJEaFQkKaB9OEJj0YtBXKjtTtSoqHHKVAHng89UC9E2QTjWdY7Nt+ciMa709LzVPqtEeieh7nFlP1SVAf3Un2qSSfkkgY8HI6YNqasUK6lMP0t5dwPxgEt09MYyn0HPhDTgJHBJ4+AT1UGVhvGU9TrOBsY8rB1+0hbshzTa9tKKHUX5pedjuyXSwVkhvIKUjlCfSRwkjjz1x/OtDP/ILY/wD6y/8A/F0v/EX/AI8S09SW3JnhjW6NIuiook2vSEsMqbyltLvtb8gEnnk/v/Po9sZi5rJgB+o3jSo60ten/Df9Rb/OeXAMhIz4BI56djMRbgDSd5Q3brQ8hS6UINPcYI9rim8kbhgnKuQT/Tjr2x7N9LO2K/8Atw0s15umwLLiVO5YMFx+dUoMYuVOUtkMhrctJKllQGEjGSnqLq2KJ5Zd0lYXaHn9ndA9NqsmHUNWGoT9EusPFMFhDDzTrshpLVNcQhIUuOkzm05AKUhSMkY6KZlu6NJkXHRJke46i/bt5RapJiKcIVGqDyWXUFkqIC2EodClJBIAKxzjHXOyzHjn3+8u8oBJPETNZ75e2XSLWe8NCpdoREu0yHButVSeqSUNVqW87HbWpgnIyhkpd45V6S8D56N6H3H6cawXzclC7dYVnXJOgzY8yGG3x/29CktfUSlNEJWhbHpkBWDkpQc46N62ABJ9P2iluq1ae8E/xaqFXK52lamUWoQoLjUQwKnSGKfhM91CSn1FOo8qPqIO08DAx8ddNHrj0rtTRFVMsLTquLoVciwG4j0yY2xClzPTQ4Y6XpDgLJbKwpSlhLY8AnHTVDeANJ7/AMGYxUuQffIl1rVqxd1qaf3NqRYOhEe4qhLiCSuBKmevJrK2kgYbjsjJSFDa27vwtQ4SBglm9trutCo8ioay0u2aH/aKIpMejwEPNzmHDHCw0vK1IJQrenakkjBOcEdJGiqsKx3/AOowI1rFl7R2/wCSqzLjuei3rIoLalVMKcltqdUWZCnY6Ue9onaoK2jIwBnB5PSp1z0d1PuejalWLc2pCapQ1QKk3Gp0uE06pTKwy81l5Q3bwHnEqXnOEJwPPVVZ3B+URYmxx8Yn+6zVm+eyXVex9LLU0Oo9Ys+dHgxYqmG4iCwxhDDint8crdxhQJS4FKxn+91F7ktNNStObqoerMqz7QuqpWpKuJxNNj00NIXHbYSpKljC04SlaVBJRx6Y5yc9NUKME94DE778Qj/Dp191n7w9Dr3i3DbtNsdygRg0wr6aNKefedaUpt5RS2lAAwRjaSfuMDrMWu9x9z2nX4hVr6PUTUYrp9y2rTKpMnSmRvCUoc3lKBtbU6FpKAtSFKwo9eUBGdfSaRr0sffM9Be8rtp0+vzTekU+fQmKpPi0isQor84qdccW9S5CUr3EYKgtIUFEbs4xjqg7DoMmlfhXWTQbhk4dbtwmLDWgNPNoQ2V7SM5WUnKs+cEZ8ZK9X+sZ98w8Yc4mSL9uGFQe2vWZ2k0ah1STbmrUwVClVZtD4XTCEtvPFkkbklt0lA87hgdZ61O/BXg6kVKHqv2mVqB/ZC6GkTmY1SMhtqGytIV/DKQokZzlteCk+0HAyH2WirDNwZOiEjSh3mzvw3uza0NCTFsurW1UapIdCmanWJkVtVObYS0VLaZ3KU4Gvdt94BWr2kbc9bW097P9BLCsVFo2DpxHt2lTA/Vl0WkOLYaWtQKAtzaRuWQtZz8bUBOAlI6jrsJdmzzKTSugDETH4in4aej/AHQaR1NAaTRbs9NyJHu6Ko/UsSMD03HSOXWl7UBaFZIzuQUkAHyUuX8FXvssKsUy7bZtODVW47ZVMetqpR5ju8KUcJacKFKBTtH8856u8ZUUCwyVqTYWVRkRRarWn3vWemqpvbRWr2pRaLLjImTqjTlhEdT61fTH1F4C1KWydpQPI5xx1mWnUWrvh2oz3GG3H3i4X3HD/EKjkkITj5P8umoExlJNV0q9LXgT5pr0xtUinwX5UVz9AkNtl9sYPJUM4A5+5/l0R6aU2kxarFh3HWKnPEt/+LG2LZS58fpI8jzwc4GMc9GeJ584OOZ1uV2S1WZUanrRuYcKWXfGCFFIIAGcYAwB0wdTtSbwqcKIoIVLUmIzIVJfSWYrZKBuz7sKOSckYGel43zEX1K5TVFTKrkN1oG6BDafkDeqQh3Lboz8pSr2jGAABk+SR1JF2fnEN5Iq0VuDSwhlLQkpV6u8jH6gFL+c84SPt0UoFeflIbKK9Bqka57eMiAuI4ZEao/UeghDgHtU2oDhQ8kZ+P36mUO4a7GQ1bU2mPSVR2SEuZ/juZUVbUrSFApGTxj568DGlQRgyO1WLrS/DmUeG4yph5MtUaNHCPSUhQOSQMnGByef+np+aS9wdT1EerWn8p92NLq7rkmnTpDw2U/O0Bk4AJSSPHk8j56ReuRmS30BkJHb3+0N7au+8e3Sk1OfdcyDU5ioiHPyeA0pBQnf7nzgZ9JI8+Ofj56Vl5dz143HXFVuPOVDVu9kOEfTDaCc/q854H7nrGGpQrCDTT4nbYSPR9Tb0rshVMTRJc1qe56TjjO9RUOASl4gneAckfv0ztOe8vvG7f8Au/p+rl0X9X0xkFoKpr0xSolSprIKW4fpk7AgIVwCkFBO7+Y6Q/lIlFSrQ5wfj+E9ANQ+8Oxu4e8NOtSbRvqpO0W58U8W02lv1XqgmOpRjvLQdwCOcZIS4do+ekB3a9+2pOjlrDS+lTjAvhc5WENQ20sQo6iHWnFb9yPWcQpKsAlLZC+fjrKkJ2I4lFuCuVO5mJ7umal6ySvzDU+5vrfSQomUZJMj01Oqc4OOQXCpeFDG4kjGevrU+yoWmOv0qgVqk1VulyfRW6iZGbhuGK+0klx1vcrZuSrIGB5BIBO3qhH/AOIilcaSAfxh9U9CrBsNZpjV/V+NSVsofNFroLTT8JxKin05GzY77gFIIz5UPjHQ/K1b01ZvCo0m2NO6Y3CejJZRGQ3sS8oHJUtvGDkZH7jBA6WoZvvbQepQWYCfP0ifaDVYuN2HFobCC6C03Chpx6Y5G1IPI++D0wtIezLuT1orbMC1dB7uejsqLbrc6mOtQ3McnLx2AZOcEE46YXVRk7RorbGkGaohfgl9zdwTKWlVy2pRoDkZp1wyZryn4S/7zSmg2r1Vp4G7dj+fTptL8EPTCgtRK5qdrfMDUQ+q6KXDZhMO8597r24/1GCf93UrdcOEEoHR6gAxhVbvbh+HHpxchZp1v0K5nYbO1pUF2VW5aVeClTUcKaA8/H7fPTiRqXVqPbkdWn3bnV49NZYDcaZcb8W34zTWMJSkOKUtKADnBQnj46U5suI1n38oxK66dlED6nrBdtYmOUpGq1hRmyrC4lo02bdU3BzuAUkJZCs4/WnHn9s8oNAvW6Y6AxTdTa60pC/83rNajW3CWPg/TxEl4jjGCB568lKp/cZZeznmcry7c79pdlz5FAsbTCgvykobeTMt5yr/AFXuT7HZEhwLUkjhW1KTz5HQrp7oPd9PMy3Hu1uzadHdbLkmZb921ONRJPuwSqnHJaVz4CtuPkdODKMmJOSMRm27obeMGX+XOXjbVo+mkKVHsuiMx1hJBx/nLwdVnAxwEnn9+iWF2qWFLU5cN1z6tci1tKLjt0VVx5CEYx7UqUGxnnjA4/l0OrPAgnYQrsekaGad0iVGptSpv1iG2WUxLdhetuKjyVBtO1JA4Bz89TKreKnFvIo9izzEAUyH6vJSxlnzwhIVkEnk8f8AVjbcmCBncRe33orZWtV80Nm8qQwEREOIjLpciRFfgqUM5aeQ4FJOEAZGAdo44671bti1atoJXpjrpLltKBH0F8wkVNHjG0SWy1IAI45Uv+R6W1nmw28ciELtOGm2n9nX9TW6pR7DoTtxMNOMVGUeIjMtslsJbU2lxS2lYPKilYTgEBXt6Z2j2jNlKo861e5ax7UrMWSpLzMimSHEvB0f3cBI9vzjPB++erEsqTcneTPTa7AYGnvJmodn9h0O0pth0/RSNU2prnrLiy17Sw42RsVl3nI2pICcg46y67cmkNp3nMRY9QZpUtLf0zSKuJjlPSoKypxMXf7HOdoUPbj4wQekmv8AyX11/X4ynxl6SgoRt2+HrmL+s0ruG/OXzYcKj1OnpdW43Np/prRtUoqyEpUXk5yThQJGcZ6FK+3Vm34qLy0KZmOT1KCJlvoUhwYUUKXhOFcKBBJ+Qem69B0WD385wnRrQXO4nC+dI41N+sm2xHqEuVHZWpFMcUHvqV7cpQlZUgDJwDuPHVHYemFZ1Bt2O9qVpbUrTDLaELjF9l6U87t/iOIWOG293CQoKJ5+w6aOmAYEGaldao2rmWxtzSu1Kuu1aLp3UarUGW0OIcrLynWXc8gp42k/cbD0f0DTfXCq05EehWUxSonlKYqA22APhW4JT4/boLrhT5UG8Pp+nNgynEMrb7W9Qa+W59S1P/L0uAbkU5IeCgDkAbQEnBJ+/wDXq/8A+B/cP/lurP8A6gn/AKup16px3l46HI3M8ZIncrckW302zbUGmwoLbJbwhoPLwT+oqV5UT8n7fbpc1ettyv8AOWC4++4pRdLpykDzwAOOrsYMmrqFZJHJkq3arTI6WazMojQmtJUkSfTUpKyeBn4z8dMWM7qpS6fGmVCpTKZBcWl9LT0he7C20LQtLJOfchSCFYAUD5OOlMM7mMZVAy0a9h95dS07uahak3fJevW4aApSIDl0SnVJUgpQGm1NIUkuBDjaFjevkpSFAgDq17rL+1xu2ejWnW7uetupzrjIn06l0yc+44tghISthpKQhttOSj7nasckHpaouoHE8NbjDjb4RB1Jx5cmk3jGrjsxp1kumYkq5Uh1SMDcOP7nHP28dGNi3ZftDmybhgXnUYQhNB12UhxaUKbWAlSSUf4kqxtJwoZHTmUTWQEccT0/q17aAa4WcmxLkoFwOPXouNCNYptqqiT5cd9DTLUEPyV5SrKv4KdpaSpX6z08ato/209s1jStLV9vM1uRHqbNSYojzv1Knltlv0JRkbwltSfSSVJSTgheMhXMVlmFwZSlZLSxurW6/JptytWxdUqgNyfWiVikTih+OzHIUUusKCf4jgUlopCuMKUFAEdBnbpoBDt7XT/Ltbetd7ah3m0UQ3zdtQ+jaeaWSpMdpkIDTKVKTuSU5HsSPB6CsKGBxztn4RjuyoVBmitJYOpy9K4xvujVG36lUriklNMdDpEdnc0EuHaf0hQyM5BwSMg9Gl316h3/AHPJoNIpFTTMlNyoU5mQwpvO+E76TqFD2rQpTIGR84CsHjpzIAcKdhFqx0+bkwS1K0n0A7r7Ps6tam399FNpMBh5tiLOTHfjulKV4XvSTgKyCMdRO4i67TsiqQ6hcsGXMpVSr5oSjT8LPp1SmOtepz7QgOISSTwPPjrArrgMJpKNupzLrth7Zu23tDi1OzdJ7rnKeupxpDseqylSw64MhKkKDaQMhRB+PnjpZXhB7Xbb1yoOqvcTaTTtZZtFMCnz50Vx9xhbU+Qlxtsg4SopWg887cY6zDsSTyZ4siAYOwjHrHdXo5flCh1xFfkUaDQ5zLi5VfirbbkNKDqFhJAOVbVf9HSf7eLR7w27Qt/+0bFoyrXt9p5umPu7225DDzCmFLCz/EwttWRkDyOOOjSsKuHi3tLHUgiD7o9OtAbds6valdwF00y3XbgnOSqgYBUmOXwsexpofxJLiwnykEAnPHB6MuxPX6drvopNuCmWRPt6jRqrIhxokhCg2tkYKF45AylQ3DwFA4J89M6xS9Ax2i+kOmwsTzNKWEmRS5cWPS6e+tmel5h6Sw0QlglKdiSpW1oNkg7lbtw9gAOenPTdXolWrUi1INzW1LrUGOYiobEx1SmOAUqcAb9pwoe3PjGCc9QVjCgy5juYkNd9erouSn1jRu49U7bs+s1OKQ03FjSJW54Jw2TJUENN7/TB+VDkAE9J06/ze3y1LcZvGurTCdbcUzIjJlVX8zQ0tSFJbw0FpXlClHKePGAOqb18WrTiK6by3as87Q81C1x7fb80mjwdRptJrtJuuM39NQJRTKTN9VOUpTtz7gecpG9JHAyOvB/uQtOx7S1Jqtk2RUHE0dMxxLLT6lOlpkFRQnOAdyRxjAJIycHI690Vb1ghuIPWWI7DTzFVcuoFDp8JVHfcqEVqSFJ+ngJQlKk5xkue1alZGcKJGT1T2DSau5WkGIuQwhSvU/M5shbHptBQ5JRnJ58c9X52kQTw85l221VKs3Mdp1VAU484laVxSHHSCOQrd7Qc8HHnHHVlPu666fQkW7bNSmuRUBPqpYWkrdHIztUT5V9kgcjjocbw7K1YDVOWkuil668aiQ7MtSittVOuPpjRU1V5uMlbnnCnlJ2gkhQHjJIA5IHW4NNvwK+4CsU4s31fNnUxIQEoShL81bJx/dUENp5+cE9T3dStJwZSlBtXYwd1b/Ap19sq35VQs7UWlXlIYWlLNHgOLhvFPOdnrH01Y+xUDjxkjpdaxdi03RvtFoWsl3/m9N1Bq9aXTZFmPMNbo7YL2HlFC/UAKGd4JBB3DxkHoK+qWzibbXoBJ4il0qdXOvGNalHuV2jitf5kiWnaooUsFIKt2c5zx45PB6j6vaR3loBeX5XPjLjqCUOR5jBUpp9IHDrSyMlOfOfclXB+CaCdQiFUA59Y/wCDV6/rRodBVVZCVzqtTPp11dtsFxpwEhSVHHglPIBHB6WEnt/eptuum6LpiNztxLKYL+QpvbwncpIKVBQPuA8HB+MTKQmRObVcaGZMZOY6e3CiWrddQTatmtsia5DdmyHIra17zHjlawAOStQScYHJ4PU/WPTakakUanUiRcK4CKS6SqQ8lKHSpaVZj555/ve79OVdAWZXDCaiOp1mX3aDblJ0fqn5RdV/VGrmnSTVaHTmXEx4rc/0yDuJSdwUNmdpGNuTjrPOp2n9lwKJTNRpEmuVG5ajPdYmwapNbdaivt43NhGPUcJzkEqxjIIOM9P8TbEqrsySffaT9EO1zWvuGlB/TmyajKfK1vtyqowpmKAgf92KQnPtwkDO7AGOOmJQPwj/AMQnU+vLm3vS6VTWgrb61x1kFQSOOGmw4rH2BwAB8dLPUJVnMsqoZjvNVaM/ho6h2Pp4rSvWLWudcNAqmxKqfRaSXY0BbSlLaX6ri/btKlkfwwMknPx0RWp2Pfhh6C0yVbF+S6HX5tRkokqRcc9M6oKWnICG0MAOJB5JQkYV85+Ev1L2bViUL06qfNGvYLGhenzUWN2+dnNVKnCUtTKZbDVMbXtBJ3SJPpr+/ODk+OuN0a4XhaVzuzK3N05sgS2MrRc9xu1WUghXhEFkN7Vc59qiOOkBDYdzn5fzGllUbSll6m3jdjxUrUvUq4YZCQhqy7fYt6MT8/51IAcKTkAFKj4zz1Hp2mFw1qofWo0TttEhx3ip39XJVySWTt8hs7UDlOQAvGSeqEqCDfb5fzEtaSYbUnTPU5VPTHl6wVSJTgyXEUy0ITFGYI4V7fTSXMHJ8ucnB6I7Y7VdIl1tipXhT2pD7zaFqnXU8qctBIJBzIUo5PA46PIB8oismXBuXQ/TuRLjVdcgvus7o8OiQ3HStYASlW1ICce0gEkA7T9uqh3uPms0CUzbGi5XKJDrUm4Z7cfCEpPt2NpUrnz+oDrAu3mnsjO0rtU9Vrkvq2oUWlM0lVSoikOTKW9tdYjlwhz08JVv5AyFKweMgY6EK93KVN2gfnJ0DmVejTt0ebJoVTZfeU0AFb0MrIQpBJKcBwkbRjOcAtOdgYS87iNazq7b142/FrVtOfURZTfrBvZ/GAPkLQfcVA/sf5464Vugwayj0JtFQplJyluSzuScjGdp4/2DHU4JU7xzAEbSbAqUqAUkxUJZT7fRipS0ocY5IH28eOq7Um9YNvWLNmUrTitVyQptxJi09CVuKHG1GSrkeeRk5+OtwCYsqYpaJ3C33at6Tp1Z0ojxWaW9FZDTT7jq3A62klZKtqR6aF8pQMk5846ve6HvqoGl2itx1Bmm1Cm11p80aK/GSVoEhSSfXb3JBW2EBSgsJIJTjOejFXiWA55hAhFKy5/D/wC3jR27dC7TvKs6VwXJ9XiCaq42MtSZSlbtxUtCkuEjcPPBH8un9E7NdCmKlCnC2aofTlBfoqq81SVDaoFO0ukYPyOc9B1NrBzvG9PWCmTFJcnZHpYh2Y/ptfV3WZJdkur2USomTDUSs8rhyA40f6AdKbUjQruSsOC5UW1WLqDTYaVqUzKbXRpwSoYO1JD0ZSlDjCUtk/zx02tgRqJ+sWw30wGh2RblUpX52mjVC0ZDLyWFSG6gytltY2gJSpK1tqUrJHO1Wf7oPlqWxE09gUCdAuXUOtSTGj+q5GqhbkKeyVAKCP0+faNoySAMZ6avVtbXlCNvxibehSi0qw5/CKDVmBphd96w2aNU6g7GnFpTzDhWXVuOJBShhsbUp2oHIPG4Y89FcPQ3tX099O5LlvR5Ej9Yj3DWVsgH4AjhQJz/ACOf36Uz2g5HeJr6KlzqPv5wvpGoNAEdcbS/SuvVgYKkyadTvo46vA3etI2AjOOUg9TKce4Ct1RynyWrUtcBn1S+9IcqkhO5RSE7UhtoK4+6h0psZzYcmXKAowg2lzSNBarUKe3HvbU+5qsHUEqjRX/oIifPtDUcJz/zlH79df8AguWB/wB51n/2rM/+Z0HjEfdELRnvPG7vd7MaZ2yChU+i6aVu3fzOK+8+bhdZDzyUEcpDbritvJ5OATkDwes10qVRWabVmK3RVuvSI2IbzbxT9K7vSASn+8kp3Ag88g/HXY1K268TkoTjDcxndstQ0XYROi6q1yupaTJTspNDpjMtcxgoIcSpTmA2PHIVn9vnqZrtdtBr90Lj2TBlwqHGCYsFyY0Q+plJUUeoncsJKQrYAkgBLaOCQSRZe+Zo3fcxaVuW/R5LYerXpOfUbfXkI/hEg844O4JB5wM+OMnos1h/M9V9Z5lz23U5NTpNPjRY8GdPmKc2IZZbAaDigNwSQQkYAx4x1mBHHA3M9O+y/wDD3sDu3/DI09qM+1JUh+2p1cUzG+qdT9M69LbU/wDUbAglj+CgoSlWUlR5O4dOrTft80ZshyjaT0aj25FbYZQ9T6RUmlvpV6RU436qllStgWp1aVEHCvAOMCO13J0Z2lACAasZj0HahfMWoyL3g2tbL82e6mU7NhVctLU5tACgVNA5wBzkeOhe5aTW7Drq7u1bisurfUiG9M/O3Km8te/a0PTwG2wVKxuzncoD5yI2yAd45NLERLLr+rGvWtTTtj6zN0+zaH6T6KO1SmmZNSKkjK3d61FbWFbQoBICgfbuTnrYHbXZ2n7tzsvRZzrj6GW3qi3KaSS+GspbayONgW7nzu/lk9UIFUAYibd2xNZyKaw/SGvrnUrcLjaioHIJJwQM/GMDHSw1tt+3o9soq9TjJVFdeDMtlpamyFHO1xJSQUqO0jjzx05BnECwgKTE5Udc+w2069JtO5dWodGnxHPTkwKhcamnml+mMZQ45k+7BGRznPX3A7h+1B+9JVTHc9Bdth1ppCIrFdaCkvZTuw4h3ISEBQ+/u88cmxsPMWPD7CdJXc9+H1RJDFQnatxXyhpSE+tXnXgSXMlWQtRPtBH25OellaHe12I6QV+q16n1utXhKkyFFl1+K/UdiPgN4QAOTyrgnoMM/eM8q8CRL0/FAeq9mw7esntMui7zO3utSazGiU5Dmxwp3qSorKMfHsGQMjOeltV9VfxT9fG1x7Gpdo6fUuQkNJlOlc59pOPKXHU+mCP/ALU2T9uiBRPvc/CCwLxe1b8I2k1We9q73ka7Vu7ZqFB12ZJkqhozg/wmw4VKVk4IwlHjhPz016nW6hphp9TbI0mpTlPhqqEOnQYlOKkrcjh0Ie3DHgkDJ3DjzkE9PNgdMCTEHxBngTbeklZsesxks1Bxl1MqptxW1IZztW4hS0pzt4B9LOfHA/bpCa2/5ZdHPxCNMNIdL6Qk6b6jVKpT7qmfQNOuJmIaUUFbihtG4JbPCM+zz565dFZWvS/InVsdXfUvBkWw+3S+LS/Fhu50UqpOaXTbDT6Te9DMRup+r4CG9n8RKEkhYTuA43fHQn3cXnpjoDXZtvSKHUZcWVfh9Sm0tRekxIbtPjrVIbYKt7jQVuCtoO0lROPPVoXXlR72kpPh4b3zFd2oVe/Gu5ihaT2d2zptaN9O9WE3nSonowFR3djzDYLzRSXiFNoCEuJSNz5wpZBHmH+IfpBqNoh3K1Z3Uqh/l8K5ZEuoUhqK4CXowkraGf8AuasoGUq93zznqgEL5c7yYKWOr5/rEhQqU9WakxbmnsZMyt1BwMIguxkuFKiSfUDiuM58/wCqM854aS+yjWWFp/VLpq8UpudfsapTMltpgoKkkuK2jZuIGcZHgeD0uy5ayAe8VawrOr3iLF+j3lp7JchXpS40WrxFFRieuFKwrATkjI5zxgnGQeOrrT60b21GvFm0dN7XkV646q96TFPioLjzvAAG1KRhKeTzwByT89HrGNUeoFgBE9K+yb8Han6T0GbeXcde06RdVaioa/Kree9NulEPNvpUJGDveS6whWU+0bce7z1sy3KZf9nWpCtt+spuIxStKqrViph9bZUVJCw2lQVtCtuRjIAyM9ci23xTvL1XQNpw1Buq54FkVKvtotFKKbGcfZEx99KX1JSShrdgbd6yEjP+IffrC/e1SbCm9vlo3NqjfMqRcMBYhLrdMp5RImOSlh18SP4eVJAb9NKQfahCQM/PunwrYxuYHUqXrIExrZ/bJeWt2sdPT23aY3XJo0R5hUioU6kPyPoyFbi6Q4pKSOBgKcSDjyOt/v8AZleWvWgsOB3G27CteqhWUtxj9ZKp8kqCEOtoZ3javI3IJxtJB8A9XG5axhjvIq6rbEXVz3l9pn+GxYukFjQ6G29dV0PkqXJiWnHZiLQCQpS0syFKB4z7N4XzwD46a+meif4fiURbBl2bANSZkmY1StQ4imqgH1ICVKCJKUlfCcYRlHPA659lljAukro6Sqt8vuY07M0D0woVfanW9SZUdmnpUpuntPKSwyFg5Ppjj7+fGOMAdI/uf7fuz68qx9E7eTjNcaSG0UuzkGovJIUpfujNJXheVK9xKcA8/GF122u20puorZSGgNaGlX4f9qOyEXRfgRKpj/oy6bctYEZcF7AK2HGUEYdAwVNhSiMjPng0jV/twi09+qaK6I1WbII+oTW7RtDeVFIPu+plIQhQIxyFZ4B85yxvGZvMcD8INfT9PUuQN4b1HVbW6PQ1VBnSG3LShtx0rRUtQrjbY35BIPpsIUAfuC4POPv0H1zWNmrsONnu5ROlApV9BpNa6pmDkZH1DgfHgEA7kjnPRpUDvjPz2E8z42Eg3JS6TeCo7iNALxuNbS23frNVrrWyyT+oZitKdBCscp2Ac46JKFRddHAiDbsezrKiR1laWbKtxtbrSRwVes+VAY3Yz6Q/l05axjznP5CLa3HEuJ3bpWr6aqNW1Cvy5rqbhYU+KzWHg1hSykbY7Wxk+Ofb1xsPtZtS2qEq97TipYZaK2hApzSG2uG8lw7cFZyce7P36YpJGBEsd9zCyHdmnrNrQa5QIrs+Q+FulxtQSJCAU7EpST5GCBwMk+ehb/KBfZlNuW3ZlIgxHZJekma+t6QtJSckAJSlOOODnnIz1un/ANoOfSXVXvG49RJDFs2fUX4qFSxTluMSSlTiknapolIG07inJzuG3A6oYGn8qlT6pWrbWluqtJ9Jcx+S4pDy07yPUXyvkg4xz9uizjiYOMGXNVqWltsw5U69q+o1SUyhuKltLr7+8LQTlCApXCVKIzx5+eh26darf/so7S7X0uqk9woVOU9McYhuPMBKUHakqLpAVkZCMe74PXsE7maMCD1260XHKjVh2zLHt9LtISz9dTZdRdDrbPvWN7qWuFbScHDhGACOqqzddNKanYUKRc+l1dplFqrUrfPhstVKC2laMAq+nIWhkhxKg4lGNuSQnHWgEbiH5WHOIZWbp3RaxbNuUuhyqVW6K9EYZenUZ1TiHHG/pwgpdaOxQ4Iwr3e0fGeqG3dOLj0a1ep8uxLhqrVCrYqC5VEnVR6VAU43scwmOvcWSouK9zeAORg56xcWZBnmJQ5hhfmvFVtijpuOl6LVC4Iza0B7+z1SYW6UkqCi22s4WUlPI3g+eAR0V6RasWLrFabV02k4+1uJadptXYVFlxXEnBbcbV/eGPgkHP8AXqeykgZBzHVuG52l9UbWoa3EoqVPd9Uk+9W5BH3x/t8Hz0L37pjQ67Z1StliqLabqUR6Kt1A3raDqCklsnjdz8jGehVyN5rIGlRZF4a8aP26xa2n1JpkinxkIajuzWkoXDT9i0koQDnk7Rjo+k6v9w172i5btfctqmfVMqZW/AS6pxwKGN6Tv9ih8eR16xEclid45W0KABI1cvGr0yEr+2urLUL1VFwvlMeGsEnJAyM+c/BPOM8dZ+1Q0r1HvO/VXFp1cV2Xt621+ltXNKlx6XRn0qH8XhtDchtOFKSNwWFbSCrbw+h9PlxtI+oUHz53lYnReoVCOu0tddXqZcK4jyXVUVtxc92PJSho5cQwnKlpUhK0+oc55yT4SXedrRqRotdEKj0i0Ihg3OyZ6Z84xmaoh5EjylGC2faUhKVH1POSrHTqtCtoUYmaWtGXM1NRdA7zqNAp1farziJc99t2fDqb/wBMhhk8rbCooC3HAMJSVOFPknPgsmFpdYNmTKa1Q7ThIkLcUr6stBTqsIWRudVlR8/J6je3JwDKVXSJeSGmoaFzqnIbBA5DruAP6fHVLGua3IFXW+sKdDyG0stRmVOF0jeolPGDjPnxx0KpqmM2J81fWqLbjLLVSbg09Ly9rbtWmhBXknGG0AnH8/t1w/y90r/xstr/ANK7/wBXRrTkcRRsweZ5/wCs3aFoO/cNtaYXRq7WtVdT67CTJrkWHc7VGiMREhtKFhcltKWgXCPSjhKllHuwAAVecN12MujahT7ImExPyqZIZdbUSXWyhwpKEkjlXGMkD746tR21FX5+XvMndECg1jaSJlwmjBm3oLKWGVrCEsMjeokeST8qzx/P+nU2058uNKE2r1RlqO0olUFs5ccPxlPgc/fnoyO8VpwMCds0L0VI/Iac1GIztfYSStWeTg5JP78dFenmgGsGtk1n/IXpnVKjHQlZ/ghS2XFIJCkoWrjduT+nJOMdBkjcmGiEHmewH4cWmXcDpL2Pr7e9TrCetKsP3KqqNSXpDLriIqmWfUSplJUHCpSV43EbT7vPHTXhWu/RJcyXOrzNRS62I4d/K47D6UDfta9VAKiMrPCcYPOfjrn23AuSsurrwgDQlqlWvL8shW+zeU1FMQ36TsZbinR6gxtCSo8IAyMY+M9RpVuUiWtcOordleFhEkkpXyCAfaAcKT/Tg/HSGudsZmipVOZ2pNsUSizW5ES2IbbuwpLzUdKVlOSQknGcckj7H+fR/YzMeKqK1HgyEKlKO6oGaRsCT/xbDaFZUMj/AEnt938utoUs2TNtIC4EI7d7kLc1O05kV6haouRYsNbrQrsyk+hGW8ytSHAgqcSFhKm8KIOMpOPPSVvDXiiat06u6VVLU245MpxhUf8AObQpbCYbD6QD7Uglz27jgOLQB8LzjroAkHPpJHwR84tIUTS/UcMJqGmduVCmUtTkaRKRHaZmNvBfpNsSCpbqfUCWyooSCRwrjccsHTbtW0NnU6TWHdNKSGluhSVJYSPp21HCQtQa28kHnI84+Ogt2BGZ6snO/EL4eheglIbLlL04pa0s7m1lClBIPykq2pGf2HVYbB07hyFKpFjQ2vUBbBklb23nnAUopH2zjPUhs0jmVBMnEkotKittIdhwxFLOfS+jy0pHPgKTzyc/7+pEeh1OEN9OvGdFUnj+MUvJ/llQz/tPSRcwjjSp7QU1X0nvbU9qBS512xWREeDiJKI6kHzySnJBPj5A6OtO4YsmJV3mtKqXcc6c7JKzLCEOhKmnHMb1KCSFrbQ37RkFaSeAT1TX1AxiTvQdWZV6auuWfqK5Dq1ryKaUVJbsarwHSx6TaCQhSG3FKbdSvj2L9w25BGenvfundu1uq0jWGfdTiFRnQ/CqVRprT6ozykFvKWkqC0bkEpVgj9Q/cdV/e4kwAUY9DElrbqEaJejd1Vm/JqlOyvp3JtvUb0MMBC/Ty+rd6avUUkgng4KcEkHpVXLpBS731o/y9vXJKW+lttym1G4qhmUnLOwoKTgJaIUvLaUncTk+BhqZUbxLnU3ljes3UOuWi+1TLsrzEmItCUIhpSFNqwMtqaKiW+PgcYx9+vJL8Ym5rFuPvPuW0tT7XrDbECOyzTkyXdqWY6kIc3sBB2bC6VnckZUQdwBHWUrhiO820uUBSZKtfTqyEVuRdtg3hKpzsBoLgSZElsenLB9qcYKsYyf2PnrS/aprHeFNtCTZWrFcp1eqpfUuHJlS3VvFkpGQRxkA5OcHyel9ZQbkODg+sR4n/F1yZlTWmam5daLgfrjKyl+puB1htWChG/BCQefA44+3W0Pwk+1W/hq7V9T2tQYtDgkzqZDg06etiqoKFN7ChDjYLjfBBBPIIKh469c3h1Szpl4AnoRGvbUfT2cuDe1B/tDEaQkmrUZoNS2knPLkX9K8Y5LZH8ujm1bptu/qaajadwR5Udr9e04W2fs4g+5PPwQOuYQMahLlOdpwuzT+070pT1Buu2WarEkbFPMTGgpCyk5HH7HBB8ggdA179t9Kkv0ybRktsxac8h5cXYHCtG7CgnfkZDZUE4HnByMc6HIImFdjF5rdoAzdVHeZi6j3nQZcJ714E+kvBiRGOU+5L6DwTkgoUkhSU8+eFvbmon4gOkbyFUfUK1NUYDDqmhT72hmj1ZeP7olNgIcVj7pIPkdUhx1AxaMH4RaotOyHI+MbGlndpqjdkGVWa7213JbkulOFiTT5bqZAUfTCw4w817XGz+kZCSFDHTVb130b1SpCrO1ApFPkArKTT69HS6gnctvIC0lJyplQBT52KI+/SSPCO24jdIf5ztR9Cu2FYcjVYVGPTHAlSKKqrSpMAEk/pjephX/J/Tx8dX09ygaZ0haNMtHWRCjKytunIbaSvadyVBlGArHt5VjgHJ89eFmocwCpiCfod5Vi8peoenViUClVqotuty6xcFJMqYGysOBKEoUlJO53yVqHBH36tWdL9Y7jqTVBvTXK51K2iMKRSNlFSFbgkIIYQlwJ/mskdUJp5PMW507SZbvatpJQ73WxcdtQmpbbqGXqtWXPrFtncdyw5IKlK+ecjq7Fe0Zsu40wq6lU+PyBFpDJcckoRkZTtIGASM4IAzj56MEsd4szk7qHTq1PS3N04qcZqGGn471Q2kOlIyMJQVEfvnHHz1xTXNVqhUag3a85NNgBgKdfjRG1upbUQFcq3BICsAHyc/t1igATCd5C+hvmgQmYC67PrEebI2PTKk4grjhalHKskApCkhPCVHKh8Z6G7z0o0qp1Mn3RqHV3XZDsrf8AlVUqq0QiFNBRcDBWlrKlYBJTgn7dGjk/dgsBnJhJHvvSO16sh1m9BLEeOltyHRgZKBhQVvAZQcKIyDuUBgDjyequZrnUK7Op79m6Ys1GHBLdOUhNRQ06PYtSXHGkIUpBwpJwogj7HkdEE7tPEgmVlZ1f1Cm0yqz7dl0eC1CfxNFNS+5J3cEFD7mE53BJCktkAp/20c+lz5tnvagz69W3HJUFhTlJnVJ95hL6ioFwjckK/WTgpAPGR04IBgfGKNo3I9Mz4i6a1t+baF9Uo/kUaM4iRUlQl/RRX1BCeHMlKSnClkJUSOVfOOuVyOaZW1qfUdVa5qnGfaNPTTBFo0dyopYTlAJC2EqChndwnPBzzjrxPYfKaBncyJLvjSi3a5cE22P7UVg3LOa+qdRCZbajtpSpG9CXlpUpGCCQMK4yB8dA+t1Jp+pnb+/oTaqZEBIKQ1VHk7w0G3QtJShJChlKQP1ZBPk9PSlmOTJn6qur7pyZYWFp7T7k18pf+TtxNKp78FCnpdBW5Eltym3U70uqaUn1EltQyF7scEEc5nU/X7Xmx9a6lpWzTJV20igUxdTjz73lBtxltz00vBiWhou7hhIId9XgJwRz1Oy7kHmXJYHUY4jF007idL76o0eRK03uKIzUpSJQfpkJNThFt1S3kupXE3qU2d594QMEe4Jz0RUS2I+n9NkQbUcpoiyKxKlbN7qT9M9KcWSFYzv2rCtqsp5xwela/D2MI16uJXUzQ9pq/wCJe9i6q3nbUllphEmnQJ63oM0N8bHmXtyCDnGQEqx8g9HNz6iaU05+QjUK+aXGeYQfUgxJBfcQjgAltrc4Du4GU+T0gubGyglGnC4cy0tW3rzvKDUKhCqrNHp9MkJiqfuelPtTXlYyVBlRQnakEAqVjJ/u9fk6VoVQZL1Mrmr9du+SzKAMCguemy61znc3GAKCTge5zgZzz0XhqhJPMHxWcYzOlFud6lzUVTSXQmkUAsvLfaq9XaD8jaopCUq28qx/rOfJz1yuSk/25RSrX1NvioVKYI0iWxTmnVRowYStKFZbbASU7nPC1KJyfOD1hszsJmj1kKPbsGxZkGgWPaEViBN9d6XJjJ2NsrSlGzISAFKWVfPwg/PWNu/Gi0+v9wlvx62K8lNPo5ebMZ30oDoJW6PUUD+tO0qAPBB5BHW0Hz5h8czY9bv2sW+u3KFGoaRHrtQEAPJUFJaSW3HPUOAAU+z7/I6/Jd/yTecimwq1TpdOplNS+lTawHnZSnHEOtJSkkqIbSnAHOSeekpUTxPPao2MEa01qXR7SvCs3La1UlQp6pT0d6a63FbixFsbQ0gLKnVqBSohCGzyeDz1muv9wOvutOmtrWbp123ToNIeglhdWuSpqpsmmsoWGkglHv8AUKWg4FJSMBYGDz1WKwp3MR4mrgQbsvtl12VRFx9RO6JuOp5IW9DtaOqTIcUkk+59Z3k887QkdWH/AAYKh/8AZDahf+gd6frUdpDYods5h3206N9kncd3X1qD3HaPVWFqJPUmbFbjVV52DOStG4qdU0hAD3t8qASQgclQybX8Rr8JPtPubTGqV3RS8aBa9+MzJNQhGbUkBM31QXHIspwqK9u5J9Jwg7FL2qyhWUjr2VydiJQazqZANxtPFbUJ+p0WrIoyWkIZbQhSH9qgt7A5UVHnkk+MdSrfsypio0qu0Bh4wqgVlzc5/oEgpBC+PCSrz8jB8np+2Ji4PMeuoVty+0a9reREjM1W4pjLdVbrD6QuK02ULIYEVQylz9KiXFE4KPaOevZfs8rNu0bttsGtpnwZFTuCkoqSqpGgiDFfZdQhSfRbxhCd3qJPJJLaif1dQdQutNpYgCNtGYupxqogKVWUbJC+Ex1jL+fPI5xj/d/v4qV9RIbfYeR6bS8pb5AWR4Kf2+w/YHrnhdsRxO8p7guWmU2e9ArVaZjokIz9QUkqbJyQnABPkfy+T1SXJrDalBprtda1Sp0ONEe3SHltqkb2wUp2pDZKsk5HA5JH9TUeYQWBIknSnuB0y1UpU6RbtxpqTlKmKiSWH2lRpMRfHsdZUjehWOdqgDjB60f211+nXLBjU+S2XYkmoPRvp2VLIQCxkLX4UOWSMjjJH36q74kw22zFfo9286kWL+IO7NpqZ6NMbhtJ6HUGWJ2xpuqsVF3Z7QoOHc284Sf05VzkgHoC7V+0W7LB/Ep7gL+qNLhyrEuKlwmoKp8n6l1UtpmI8pJbXlWAkqwon+XVGQVOOdoIABAPxi979btpvbTUroqVBpEdi4oWqkO4aRQXFqb/AD+OuG01IS2EpJCdzqkFWNuePPHTI05u9wWwidcMB6DU5KFLl0inTEyWYylqUoteptAUE78eP+vo7aw3mJiVsx5RCiy2dSKvdjNPZpkqrpmrPpR1hJlMgkEBBwEuIAByFbVADgq8AurNIl2dX3bZr1NkMSUZWpDrRCdp8EKHAB5A+cg9ci2s7kcTp1ODicS49sUoNqxjysnPn/d19lQQtSE4wT54G7jqUjEoBn2zJWgLDRaWhry3kkeP9vXwmry5u6S5TiylzKg0HMqHn+8MfbrRvMMg1ens1YtxpEx9TSPeWlqKv5ck9LPuL1o1H0ypUZdIl1GpRqXFqFVehz317XlRiktNnGAEkLA+c4H266PTNrIU7SG5NClhvGhM0zk9ytnOW3bd+yLXqdckx1rrDbzrQgREltTzYbScF9XuQHAMDcDjjq50Q7dJ+gtjOaZVu84lz1GgOOtC5FIUqQ82s70hRIKgUpO3k/3env8Ad1fH9oCrhtMFNUrNnOx6rIoQbdlxZA9Muvln1S64E7SsAgE7vkFOQMjHQpM7Yad3E2fX7Zv3TSlXdBt9IadTXYaG3UFaOUsLIGHAPdvaUkA4PnolfKAHntFshFhKzzW/Gp7Tkdvt4WtKp2nirXXVrdgwG4c2Qyv1E09AipdBZ59VxPLpXySArJ3Y6xhphXtRtO7ybvFRisGEw4BIW8ClO5JAIBGQOcHH36qGGTBiC2GK8R4aSavWLq/qHTIdf7f6Ber4dXJkx5C1xWXlIQpait5kZQr2EBSspKsbhg9bytGtsauGKrTDRn+ydvsKaamUCuxCy6qZvUhxbEhtSgrYAj3JPu85GBiO9ApG+0f0yFFJPMaNoar1ul1KqWxKLlaj0hew0+vOelOSgL2ZZknhxOfAUT5Hu6u36PYOqcs12xbklU25IrZ/hs5iVRjAPC0f8YjIPPuSfv1AwNfnWWjDbd5d27fuqNpuMxr9twVyKU7V1imNFqQz7Ry7HAO7+aOoty6+1BmW7EoOlFenOsoCiuWG4jYBGRgqJUfj4/n1PY6cgxiobNoJTNT9er3f/LKRptSIEV1GDJlIdmBOTgD+6nPVHRq/eFCkS6detgNtOCUUpkJcbWiQgFKkyGwjIBUB+g8p5B+D0zp3DZE9dSK8YOZXXI8q99bqHBtG97po9PjUJ9cl6E+tlj6v6iOkKKcqQcoUr2qABwTjjPRHcdr6kxYvp1KBQ7uiFSWg860YUxe4LRhDrYKVLw4oHcE43+RnPVZYfdMRjG4hnoxYc2uulUO2qlSD6+9mkXM/6RWrZtKWy3vSUDaCBgE5B++GTMtypOwjTq/YMmRHWg5TDU1KbUkE59uQsjP+r1JY3mwDHp6mBdR0i0SVIQtylLt5/kFUZ1+nHP8AI7U5/kOuTujlcXEU7Z+tNbDalHDM305qCR8lfCuPvuyD/t68rlTvHmzUMOM/P+eYCVXQVVn1Nd71ik0F51tvaupNTZEVak85UoLK0kkn5Pk8eevin6i6T0mdFqd7WrXY6EpWVMSWtxO5PHv9pPO0+OcdWLdkbyb/ABBac1S3l3xpheVsppjbUKrILez6CW4lgOnAIKS9tSFJWArKlY4H8uvpd1ahs1qLArFrsWrRKviG9WpspmW3J3Ky2lCkOBG8OJRwguKUFYxweirwO8nvqev7wgs4xqRX0NQYGv8ARK9Ibe9Aw6FUIdMfSwFk7iFNle8BQ9o2jI8jqtVoRfdOvt5dZteo1ShyIbqXqlUWvqy4FoPHrqClgZHA3Y5V9+mixOCcH8Il0cbgZHrzLFq1ptAvyBMqDiadb0SL9PulyEx4gGOeXFJQo5A8+MDnobtTU3RSyKrNZjXiqsyZUxSlIocF6aQQFhCAU4BUpSuMHHnn56qCM4wvwkTWrW2XPrJEuXqDaNt1CFa3atdsxiprLxm3BtZZSc59zLIWvj7FSTnz9ulvXO4jV6ll+hVK8Lftl1wp2xKdS21TGwBgISVpU4E/tjz0+ta7N9WflJ7bLq/KFx8+Yu9R7lq90BqfqJXrqr0UBW1yvyyyw1uOSpIcIABIyQE89CVQ1s0poMRNOm6h2wPQSF/S098zV7eMZSjOPt4z09iFEXXW9nG5jB0NqcvuZaq1C0Lut5FQpPpCRTp7aUSGFqVgNhMgBSSpIXtKkqAx02F9rNFotDbmau2nfcqal/a+zcs/dTyk4CQkxylkqKsjBT4xxnrmdZ1bDy1Nv6d50eh6EV+a5Pr2/CMrSHQmJTK0u+dO7vqdqWmh0+lYsJmMumsLSNinwt1pSkur8qWkpyRznA6KZNQ7SKBWpVXl3DTanWGIpMhimJXUpKWEqSVLLLCXMJyE5JA5A56hFr2f+MYnTNajdzmTntQZsKlOw7E0NnoYgtRltitvx6Qwpl/lJS2n1HCADvUPTSQPPJx0JTa5NTcD353qTR2WI9TKTAs2Cqe4/EAHuDz28JWogjBZAA5Jz04VKu9hizYTsk4G1ESkw1Viy6vcUg+uyt+8agUsSEu8JP0iD6QKEnCMNggjJ5x1fx7Zr1CrcOw2LpolAVUoimGaZQKcloyo8bafcSCMJ3p5I5POSehbqMDSs8Kixy0vrX05tOtXa/aN00ifXX4VNYnPz60+p9hSnVuAIS2Tt3AN5JCQMEdcrbm2nal31+m1x6hRaQzKYZo0KmhL7ykBkF5SmmtygfWUQApPhOfnqf8A2WZjwFTE/DXKPTr7rFwJYr6GKlBZQyxMjhDTaWCvIZa3FW5ZWoq3JHIA5+CO6qDSDVIladWhuZHpioxdBVtDZc9QgoAxgkA588EdMORjMVsc4i8Z1KrdZqVdor1PktUqkvPUz6qlD1FLfCEfxtnCglKioBIJJByeRjpPayaj9vFr21G0o1Fp0qoSazEcXGrVIp7s/a4WQyMOls+m4jb7gTkA8+cG7pV0Pn4Sa9taHB4lxW+4u26TRk3rf1x0OpIpg9RM2p+vCSXV4QEJQg7UAk4SEgj+fnqFQu4PVKr0mXGkPuWZMddUlqnUymxC2wng+oZRcUtxasqwEpwOCSeR05a6rELFsfzIzZYzBaxn+JS6g3lDiW2itX5qUY/9xNWqpytS/sCrDeSBxgKPSauHucsKnTfyGmVSp3KoJ2FxSvUS5nn2tYCScjGdv+3qdVJlDuKwNW59IxrJuyZW7KZqz1p1CkoWFNNs15xEKOggcKKPYVN5/wAIzjPz10/Ma1/4d0+/9bd/+LohnuYDdWF2UAS3vO3rwr9xxZFrajpoVMlU9IfUKf8AUy5DiH9pwVKSgD09+d2fcUnxnqjpeldNiTGKpVNTLtqsthYWltx9iJEKwCn3sNN+5JUpR2lXOE88Z6+fW9FQJpLH2J9JoYEnIEwprLoda2tWu9XsKwGmKo/bT7iaixGdUzMUrOMIbIy4En2q2pOMDnBB6Xl+2rN0LjLsuDMqsdx4eopuoAIdSkHATt2A/wC77eeOvoa7NShTzPmGQo3hEbQfrdZmVm4jVKsjbIdVuUXAUuZDZxuzyeMeev8AQj+Ctaz2qX4cek9D1Wt9D9KEWfTorVSStp9pLMp1bS2FJAPpuNrCiScHZkeeibHEorU6Mek05Uuy7t3vCRNlW7AqlKXT3THkMMKKElQwSQlQ5CgRyDg9Ku9IXYpppesWz7lrFZpT8xC3V/XSW4wjJTkZUhx1O0HHHHI8Z6Saw2+IesjbMYlO7I9La1TDcVjVKs0d6WpaXEVKMkKUjG0pI/UEq3E8HkH+XUNjs4v4W/Gt2BqLRWlRW0x2YsZpxvDCAEJ5JKiQkJ858ffoDQMhow2MQQYIQ+zHWW2Jz8umUm21OSHBIkKZWhDklZHJVlGFk4AJUeR1w04uOn6aXpOiT4rrSQvEttmQEP0t5vI3Mucj0lZUkpOQFBPkcg9YGdfv/uI8IggrGjS9RtJ22Ha7Tr2uZtxai6qR6bD28kgkgbQDn5/fpO16/wByDXFpmXtdVYl1dSip+hiNT48MAbUuOlPuWvaU4SnJ9vPHRIGbgTLGUbaoprs0Psu4rur91z4DaV1RbTip9YfDjpUgpKPUcdJISlaQUtpwkEA4KueuUimVOy6hBZdw7GmrS3HmtugM+CSsKUQcDaSr/CME8EHqnSSuCd5Opy+3Ea+iNSedkR3KTdxalJfDClhHqFhWQVDCsYOP3PnpWXZ3MVq79baHBvirVeMu4ajUKRTqtEUMwHIiUr/it4CXW3NytyVA7VITg8kiEVhmZc7DmdAZVVPc8R5Cwr+g6dJvyuUhhyntqOZEF1KRJRwlLiULIKQTn2q8YzkgjqtiLTIQfVaLC18emVbyPPGR5/px1zrqTWcGVVWBxPskqIbQU5dUClCU5O354+PHz1ITAKdpU+EBIKvTRk/Hkn/q4/c9J4jcZn00puRlMhlDpPG4f/T/AKOuM+iw6lBU280otupKAttXIB8gcEDx45H7dMrcqfLBdARgiV9ToElqpQ5j0uozC1KYPEhwKLZUlKgduMgJUSf3GfjoB7d9S9Z3rkm2dcdpTEs1CNIq71XcYcUppxD6GW2cH2hJQoEfI2knOc9dCthYpJ7SN10MFUgZmh9ObColyW9UrgvbUBLExvcUR3m0qQoJHnkjyRj74HXBmxWFUZUWbR2qw1UoqZDC6a8AlofBcTncAeFYwRwfv1tmETJaBWC7DaZk/Eq7WXe8eRbNxXVEYcrNrU6VAaCSpK5AdWle5oJ9nqAp8fc+B4685Kt+G3a7dyVKh07WKShVBIXU6bVowjvhASVlSVHHG1OD7cgn+XVFNutdpNegRyfWbe0f01ptjaCU1rSaZT6KiUlleKdEZ9CWS1hAWoA+uglXuyTnOc556MNFdErwq9cqd50yz5qHJqsrgU71VwC8AEuPtNLADKl8BWDglP35M9xLKcDeUVbER5Wn2u28/ZlYOt9hU+rNTir6WA9PMVcY5WoqW+OG1gqTs59xScdKyo9lVeoerVPteVcq5Nq1BqRJpRqfFUiLQlfpoTLa8kuBO5fGEEHJ694YWsAw9fmJEDtL9fYNW9S1Z93/AOf09sJkwbkZ2zoygccrynekq4zznjB6Jrtu+VCp7c+DKlOuOby03SoiT6mB/i2q+2MlWP3HXPerDaQP4lattqJievLXCdAUGpKmpDpIxClT1uqA84UEexBwc4UfjHnqDaGr62JTFFq1RdqNvtqQ4qPeLBddh7TuJjT4oU5wR7W3m18ceonHXRr6B9GoTn2faNIs0E4jU01uLtxuioProOq1PlSWwAumSHjHcbH+ql1KFkHGeBjIP36/ar3X6a2fXZNl2zQZ94VZDpaTTbIjGUG/8IekK2x2lechTmR9sc9SNU+SGGMStHVsEHM+5VY7sb+pUydEFv6ZwWFhCEcVmrKI58kIjNnjyEuEE8E+erZiB3SUSkpmUnXilV5htG9dPumjFChuPKS5GWBkkZz6XkA/v1O5FZC4/Pf+I9SHBl1YmoOv8RqTHvHSmjRkTZQL8ykTlracwjap9aFtoVyEITgBROUnIwcmCLctSuUD+1D9rU+TIn5fZUkmO9H3ZwB6OxasDxuwfv8APTlKqPWKbJPlkuFbM6kwXJRLbjUsIK5MZSnUDZu2jnhtQ3HPGc8nPnqouqt2pZFFfuG+7lYZgJJ9R6rKRgkjO0ce448AAn9ulkNqxjOeIYIC59OYuWdOa7rdMZqmm+j1Nt2nNnc3dl2QS0p4EcrZpwKVO/dKpG1HztV0RVbSTt90Qgf231ZuJdbq0dsgVy6pCXX2R/hjtAJajp+waQkfuevoOi6Lwk127mfIfa/2w/VP/j9Odv1nCla26L33R2WtStGX5yHkhTcipUlt4yGz+hwpUNw3J55/n89TqfQ+zmaoLtWsSLXkK4ApdQlU3Yf+RuCP6Yx1p8C1dJkwH2h0LFqice+0IXtGGLqiBFI1rcq7CiFFiusxamk/b3KRu64Q9CLus1L4tuh2wUvfNLYVT3B+6dp2pJ/YdTnomUf6mIHp2/CW1/biOR/lVgn1HMDanoVVYEhVQRaN1Up5aitb9CqKXhuP97aQkk/87qHUKHdTDBiP6mSylYwpu7qN6yR+xVhwdKbUh/2pn4jY+/rOjTfReP8ATZj4GLavdlHbtqM+7ULv7aNMrjnSQpCp9IlGHIVuSQf4QWnCsE8hPB/folpunmkOmlpJsmqdkFIVSIzrklIdiCQ4hS1l1Z9UoJxuUSADgZwOlt/uGlLSD8eZertT9+vI+HEvLFsXQENVXWLTDTKgsT5sUMtMstpCpaWQtsN+0hRUElTYzgJTkAHr6C72q1uyY0TRCbJYlv5fTUnlpTFAbQC2zgpKEbmwoqOfcojPOOpa6hcS7vjsZRba1PkVcwalW3p1AqTDt86AVxlyMy+wfXU7OjLDowpRacCmgsDISrAIznOeerah0o1OkxFUK/ZFApCWlU2K0iifSMobQclovAuDYkqychIyQTz1WVdEGkgj4fxJA6s2HBB+MkTNH2XrTmXZ68yvTWIsh+NS3X/q1zFIB2gYUpJCylP6RxkcZ4643fDt2jacIp7F3U2h3PIYjZZaeU89BWS2p5CGkJWsED1EjKM+Op9TOw2zv+Uo0hRJVz1Kg38ujqoVgVuemi1BuptOyNkBkrQFJQFbwpwgFeeEA5A8dT1C965dMevONUWlS4zTsdl+HDVLkIbcKStIcdOwZKE5/h/3R1nheGo17n+YQYOxC7CWkvT1cmU25dUqqV1BShPo1Car0c5G4+ijDYSB8bepFNuGxbbjyKZBozENqnSww60gtst527yoJSOQMgffPRgll9IsgBuYB3TqfIqNSfqjleptHYiyVR4c99G1tCcghairglW5Q548dWmoeoVgXfWKyit3NIp1LqUBNIRGn74sdYVv3ONSj/AKlBwJyFcbR15tiAIyuvWpYnbMqrS7fNL7VkKrtuuSY0yqPfVOTkSXd8hw5wStsYdwCANqVAjHnHQpUNFazaz9Zr94alNTnHWliHHr6W4E0jakIbUpkpU6Sc+4t55TwMcnT1TO2ll/qF1PQ11Jrrf8e/yhddmhukr9h0y2q76NPqrSUS3IbRbedlO+kkEKVjevapPBSM55wM9QaLpZb1h0Kn1e7tP6uDKRhySuMtlpagfcB6iPVPnGSkZ/brz2An1mdNQVQcKIM6x9tmjur9NS1Is7cAQW47r0hcfOSQVNZGfPlKs89CVq9nM+ltI+hueLbUZxaUCJbNPajqWpROE+uoFwk4+/x1TXY7J/sGMTndVQi2YpfIPPz+BjRsjsl01ZcTIuC35VZf8APrVqQp5Wf5dFf/A80h/8llJ/9Cf+roNQHAi16SvG4EyNpFrIm9tKLWrl7VaHCrKEvw50WQ8ltYHtKHVtqwUbwlR2n/39FwnPT1hbLyFo9zhU0sKwrH6Tt/nz/Xr56xNDtk7ZP6z6Lp7kdFCYLYnlz30WxWre73bmZtFEj6yoS2p0YMgpWS60gnBHPkKz/I9Hlm65azUkJtapV5uqBKQg0e40pnw3iB4Qp4KUj9vd/wA4cdfWdMi3ULqGdhOL1CjxGB9TCUztENUWZtAvHRtNCrcxlcdyp0Nf8RknjPpPbsEH7LHGR16q/h3d91x6X6J0qbq/GiRqDS0t0dE53dDgzVtNoaC2QoqDDpO3enKmlfBSodBZQ1W4OYqp9GUM2Zpp386IXi9Pefq0ltDrQdZQwtiWnYkHcUqZUSRxn3JGOes592OjP4bXehflTuDUO6Kw3Nkw24D7FKWth9tIKiPggKKnNwP/ACfHPQo5XcQ3VTzNS2F3SaIU9FKsqnrqbDEJsR1T5cMpYUQgAqUvJ5KsZPyo/HRCxqLpFXNRqXV6fctBemstuMqlqnttPMNq5CdiiCoE/wCHOOhJGMQxvvC+pV205AIcr9PeTJAbCBIQQ7ncMeecjpRXL2rWVWkRH4qmWao2la3HpiXZCXSj25CSrg8pyM88Hzz0OkMSDxNIOARzB+udn9dtqAudbVWjVeM0jcKZJR6O9JAylAyQfJwkkHjznpB6o2hfqNP7iq+mFcqjtWpzSnHIKkpS9TWW1j1VobQlJdISccgq+dp89bqcgJq5Pse/iIp6lGXxx7zOmk2gtSommNvytf6SufcE6Q9NdNYjBt9CfUIZ5xkewJUM/Ks9GH5LRam9NoqEsSojpTtpal+mAAMDY5jCFpPj789R1M6dUSOJTYFfp8HmU9RrD2m1ww/qIzM9xR3MvkqakqUkBIQ+lHClpAAGQcjByeOhuvu0FdVFfpemTaZlBEmpxltR1vvMqk7w7s3EJJWNwwNx8ccdW3EVNqXvJqS1owx4kruH12vyx7Kt23G60/ONcfkJfS+0hDYQyhCwnYW8kK3pSc/AV84649tdQuPXe1LVrejcxk/nzDNQeterP++kMLJKih4nJQACUoXkKwkApz1O1YtTOcykMUbYekYtxJRYd2P2BdFZYaqjLYfLGBkoOACENgkpzxnH8z46hsS5s2Ql8pcdZHu2kEAc/wB1OOOM+eT1zbKyjENLFcEbS0krgqSG0tK5HhSsbgeMn/o6hGA0/PFRCFevGQoJdWtW1tKsZ9uQDnaPj46FcgwmwRKufrDYUSaqLXLspDMltCF/TsyEqcXxyA2jKyQR/h56qKtqLpo9KSarUZ9PdUFLRIlQJLKHEcc+5sZT45GPPnnqhcqciKxkSjvaezeVDrMHSCtUKRU5EeIhbzMllKwUycODCjlI9FZ+Pj+XR5p3Rb9q1ombf9RYZmU+Q/DhLoXtCoqVkRgvaOVbE4znGAMddBKRYmphIrHKMVUn2YYRtKrhfioEmLLXMdaS6A+ke5KjkEpIwDjB5z5HXHTvtupNnXg3eFboMSuyY/qPNxatGTLSFFCtoLZSRgEk4xwRnjg9WpQBXrA2kRsOvSx3l7dGoF0KiIgVOFRqf6KsNLZpjYQ2fA2jw2AOMAD+Z6kWXcNfdsi4EValSK46kMqYQHREaDfqe4b1AJQOSorPHGP3657axboeWoVZNaS8iH+0ji4dsVVmNRo7iXY9dpwMkkAJypxw4RuUeB8lKQTgHoX1N18sO2a+3GrlzWr9LCLLoS5VGCp51LhQtKltBzwkbvSxuUo4BHB6bkYmRRs2PoazOcue3reo8qLLSC1V1s8Ptn3Dbv5CcqJAPOPPOeuNcvCyIjMi2aHdVPbnSG3Go8ZlRXhW08bWgVAfuPGPv1x7nOo5O06NNeoDA3mbWuzvt+rKl1O2tRbwjTlRVCXUBU31OR5jaV5jbXUBKmyoJx6iVH3fqPxCqPZfr/QmoU7T25KFeTc9pbzEN4GmT1JQgKUj1EbmSsZx7kpBI8jqzpPtK3WQ24/6H7yfrfsrp7EBxpPr+J3EW39utOamlNIuqtU5iVjaqm3K2G1IX4UAXUpCsEEbk5BxwcdEVHtqn0uAHLKmVSiNKIc323UXGmioDhW0HZn+nX0Q8O9d9xPkm/yOhfG6/pCqi6kav0ia3M/tzBrTYKQ5Fr0YtvOgfAfR+kn5VsOej+i9wFYuy1alTLioM+hVlh1lUNuz6lGenThySthqQkIc24O5CsnbyOuR9odAABap2Hadv7L+0fFbwXGCe8dlj1yTcVrxqp+U1qOogD0a9F+jmrI4KnGgMI3efgc8dTq5dFv2VR5Nx3hVYFPjNe9yXLfDbLP81k8n7Ack+M9cdcasTuPkDMF6TqDq7qYQrRG3jSaU5/DXdN1xltR5DZ/UpmFw4+OOC56aeQRnHVnF0l0f0jV/lR1XuhdarEZBULjuh5KjGGORHZADbCccfw05x5J89fR9D0ehddu5nxX2x9q+K3gdNx+sCbk7rb81RlJt/tvtophyVqZF4VoFMYEDJLSeVOHGORxyPd1H0+7WHbzrMW774qlQuStyI5liZVFApjqK1J/hIxsQMDPGVeeSB03qL8DAnvs77P8AD8zfeP5Q/tam6dagahQmbX1Ct2c/FlR2nWfq23FbGvTSpASFEHlKwSQOfv13oejlVqIrDd22U4kNRT6DitjyHCZDXODj3bSoc/vjrn1WKUCtO1d07qxYcHMHrr0itW2qfBCYrcN5b8lBdGY68IDRSkkYGQVK+f7w6kG178oN7R7WtG/61GjPekA6mUH0MhTKXCVJWDwCTjnkeOqVyBlDiQWUV2nFq54+ci0TVLuGagVCpFynTU0sMlxE2KUFe9aUDC0eeVDPHHP26sW+5y7Y9PYnXPpR9RGkvORw7T5Id96AgrTsUM8BxP8At6brPDCc6z7NU+apsfOdaTqdovqTV025VdMqk1OdSlfoP0xRKUqG4KKk8AEcg9RLjhWHSqu5bliu1ZNYaa9UUek1EtuFOeFHnaBnAznz9up76qmTJHPEo6Buuqv8INsNz32/uKHUjXq2dNa9TaPqFUKtMqFTakTYdqWolLofQ0246oSJCkkuLdcRs2I5UtSckjpx27onqrqVdkaq3L+VNWqQag0zUW1qqqW3GU/5oz6akJbLajgrVuOMJ28buuf4Ibyr92fR+Jq++N4yLh7bLZod30G37Tqt7QmJbEh92dGmiTDjqbQgpbe9YKUN5VlG0+Wznz1R3lpazErVM0prmp1PlyrnRJeiUudHWw/NbjhC3gHGztygOJUcgAg+D0AQK3kjCp4J2nC4NIq9TJSHnaRDf59Yop8stuqQjncEKwlW3gYyB/0dCtWRp9Q2ZlcduCEwhLynpL3opUd/Gf08rJPjGcn/AG9eGoHfvCIUj5SHa15WzcbBED6lttKUul2RFW02U58hWMfHHPJPHjooWi336eK1TERxvYVtkKOM8EZ58n48dG4I8rcwEI+8OJAua6rRoNOmVuqzHFJhsrcdkOg+k0gDySfAzgk/t0M1CybbpzCrkuqkPh19lTz7sWcE7SVJJKfCgr2gYB+/Q5KTcatxO1Xa0dry10qsU9MUBJeSh2FvSEkZJyjcBwed3VQ3pdp9SKUqDpzdP0Yn5MlhoNMNvJyMYTwVJ+TuGcn7Y6PJ04bcQFOk5TYwZRo1U7Qq8qo29MSlwJKjDp8j6L6pJUAoKDZSleEnPI5x5HVlT7FuCBRnWqUpDctx1Gx6G2iNubOdwdSkYdJ4wVc+c56PZxjJhi1kbVgEwkpmjsQsqiuQ2g0+oEx0ZLOceQ3+kf089Xp0rnSlNT6jWEOFojDcpwuLWkJICQSSUgcc/YYxz1qlU+7sIux2uObDn9J3RBosFC2JCWXHEAgqUAoqOfHXxFrlJjrHoUYvuKOfXUdqE4HGB0JsGNoQTJ3lpFumozWdqWYrYJ/U4vG/wR466fmla/xU3/z1f9XQaz6wwgn+b+qX7ULnrLpRV3vTU0FkTF7dhJOQn/FnjHT17L+5i29Jb8CdWLoq8W2ptOdhOrpzSlqIO3CfTB5SQlTZPnDmeerrKfEXQe8jqxUQyjiM3X24tA9WNQhqJ25aMXMua7BYhtT6yptLUVtttbY9P2hWFIWn2nxsHuIOBS6fdrtyVJ2RVbkpNL9Yo3RhU6s2horyMpWlshQATuPk8gDHOR0KKxTWFk115Zix5MPtce1a66ZQlanV2qxI35bEikRaTSHYqnGVJCUupLnDiRlI3birBBI4z1pz8OC+261oZVaNd06q1ahWpIaTKiSFNuKjImOLKX0542pfQgKCsjC8jBGes6gZrzEdNYXIBjFUntov25azCNi06ktQiYjVXrEJkInkoVvADad6CEpUSpQ8A5PBwrHaBoVp5B/sdVLKtBhBdc+nmsxWXFyCk8qQSS6oeAVEY8c9c4qeJ0FbG0k/5OdNbjqUOusU6k0GdPk/wpNBqCITr6doOfWYWEoQrdghRGSOQMDo3nQKBRajDorGqlcgS5zhaitw7hblh9QOMI9RK9xycYz1jA/OaG3lbcaNeKLcoETXe5oaNyPTYmUeK43+lOCThIVySeME4xkeet89q/cbasuzoNp16tE/QtrUusuq/gSFEJy2BuKml5JIbVnjwSAD0IIUg4jEwwIzGY3emmurdEnWJFrzUlxTYSpKdwIUD7dpOMqBHx4JHVNX9C6ZelAp8mi3HUqFW3mHY8qtx4qErntDCVIdR4G4AEH9WOjTzDE83qIH2l2zaO06bSrP1CqVz3XcNXbUtc+apz0Vcq5Vs2oQMgADk+M/frteFtaGRHk0q19JbjUJnqIVcFHiqQhkxmzvc/iEF0ABKSoJIPgKzjrDWpODBL7bRcX/AGHcsSksVilrMltSSYtwsRUutrGP0kH+eCkqSoEcHqjq+murjdAi1Wz74s9x51aWvqZtMeTsCknIAD/68/4jz1D1RbclckfHkfh+Ms6VUzp1YBP4e+0zreV+dwFi90lS021LpjN40gxmlR66ppMSNSAppClttMt7g4pxasKC+cIGDx0/O3OFcNtVemMUurQaPRGUNwWaLRm2yI6M7W0hW0/pJ/xZxxx1Uvl6YMdsgfjFFQeoKjfB/SKORrY3rRq5QlX2ifTHK9GqL0SsQ3f4lITDdbUoZCRlDqVgL3bhlI4xx00pF2ah21UW6NVqPHqNPQHW3a1FacbKNpBbW4wEgbVJ/voO3PJSkcdDd04Zc53mV2kH4GWNvVe6L1fdiaYwm5j7mwGsTmltQElediUYG6Qc8fw8JGOVjqxs7RygXZSKhWr4pxu6t0FC0VKRNS59G1IbbBdbYYwEJbClYBKVHnlROeuVZrB018+v7fzOghXl4svwzO5nVzvJuS56ZM0dszT63LbiIdi0q3I4+rkOrLgHqOAJCUhLKs8clQ8dOO2bltfUC/r90grNWbfqVMhsqYprzSg4hl9CCFtrSRvUVA/qUAnBJ4HNNvTY6gMxz6/TH8yYX/6SF29mMCydNLEqVCmO3DY1PJhTErRO2B1W4oA3LXg7dqMI5USoKHAwMmlMj0ykU40Wi01tcBoGU6ph1IU2sYCcoV7lJx/h+dpPXa6NVq6dSw3GJzeozZaQvBzPusUmr2q89Uqk7GgQ1tIEZVakpjNx0hSyUfxFZ3KK1KPHwngY6poV8absVQNC6V1h4uFC0UWmyp21R5GVpSEJPzyrHjpjdT/r8MCAtAFmsmQrPqN06rwHqxp9pJE/KmlrQmu3u86yp7YvCnREaGQ3uQoJJc5Az4Oeoeo6u6eh02p0eiwrRqsV+nvPtJi28hMdtRBAClOvEqRxlWQSU5AHUb2FjkylawFwsyL339tN9yNLrQaot41qmyXn3ZVVq0aauW5UXHI25bDSXRtQEupSUKSAdqtvAHWp+0LSSl2roxb1OiQWW6aimU1SVLbSXVrAb9VbrmPepTmVZP3PU1rGxAI+sBGOJhWoVamWRVKnT9Saui2xS6vMiMxrhBZeW0l9fouoDvJaLZbUlScgpx89Cv8Al5ruqWqtK0g7e9N5F0Vifsai1kPuR4e5G4qAKEHJ4PyM5wOeuU/SvZc2vjM6LdfXTWoqGWOI7W3NQ+2yQ/N7qrAlsyZH1bMpdApb0qHTVOtH6crR7nQPcFeokKSNvx1+WjrNpPccKiXRotc1KrNYi+sqV9NLyg+47CEec7eCkpHI563wvAXOk7Z/Uc/SeW03Hc84z+cKbdu6Wuz4mnlw6KRq1RagmRMYhzYyZKcNrWpwAkYG1SFL2lJO3pU1HQbs9uuZZztO0yFqoS2put1e3ZD1Ocmj9KX2g2UpOCDng8589H/mPUqg+Xbb5bfTj9YX+KthbHmG+R2zv255/SUU7trsmkXDMbpneDUKFS2pqkQmbwYjTvrowWr3BxYaUlW3bjK8kk8cdaDtPTbRTTOj/wBsYr9LciQo7j71zzX23Q0jb7lesMobG3OdpGckZ6rt66+6vQe/w5nOX7O6ai3xEXGPjtKqNq7eOri10jtisptymBW1V53K27GpyPv6DHD0k/Y4Qj/WPV7RNAdPrPlNal63Xa7dVcje9ur3IUiNEI5P00RP8Jr+aUlf3J66n2f9n+H/ALLOZ819tfa+vPTdOdu8Gr27uZtfck292+Wz+butNqWuty/ZDZSkhJIV/eIJ8J3f06G7O0Hr2qVeqlc1fuCRcdSgPU5TDTmUxY5eTvVtYztzyAFOEnjjHjq2+8DZeJL9nfZ+jz2fehffOr2iOiFRlW/JWuvXFDmyVN2zbhStbfqYCA+s+xhI2+FkK8bUL6Vca6NVddG5MC4aoKZbUSnPhq3KOS3FJBCUokPEBcgArUrZ7W8gYbx1y3JY5afRKoqXy8y/0L0Wt+r6lUS2bipEB6juAQ10aXTUFIQEH3tO7cpWCEkY4Azxz1d2vCv4W1clw0it1OjLpjjTkWlWtWH2Ir/qr2hpaHSpKdmEq3YOeQEg9D4atv8AL84QvK5B+P5S6qusWq1uWlQateV0VB+JVA4Pp6vQY88QkhwNuF1xgNKKCrGFAqJHOBgjo1DuplN1DVUKzpZb9alhS0CFSlu04KUhlIKW3VodQpSE+4o9TgH4CSevAOnEItXdgEe+ZCt6o2W9b1VRFtK7Kc1JCEqmQgxVWGyhwKVtWw4tROUgY2Z+4B6i1G06a3ApVNgXQ7KjMOSH3VS44QuQHUshCBvAIVhrncAQSP59UVX4Bd+B7xIeo6cDFdByx4Hw9T8P14lfV6hcElp2hUaWxRGoraGncFKpTiEpCEJRjhXtQBk8JGM56XGqp1ki/l1kac16gUpuWhchIeqKY87KW1JD5U4lSFfxFJVgq4KQcBI2mTqLGtGvb+B8JRTR/jjQn1zyT6n3tOPbJb2hmh8qdqZO0srdbr6zGTLuFuSzUmVONtISoxmwcNLWnCtqQDznIBA6dty99Wmtv0Btqz6bUJtdkNqMWg1FgwZL6iokJSHcI58+5QAGD4xmZerXTgjT+kcuFbzRdRO6n8RimRxca9IrHuqkySotR6bVnGno5wCWS6W1NuKTyMgJTkfHGWRpH3Z6iXm3Kn6y9t06xI9MaCxVKvPiLjLKjtIbWhZI+MqUlKecZJOOhWxf+Lfj/I2+ktb7uT79+szL3s/iTafTb8g6XsWzc1SpLDr0GuVi3lpju0xamXHWmktLCVvFxDW8jehOCjySB0U6LsQNULbbnWVU1XDbseS5T3ZNwQFspL8Nf06kqLijkgtbsIHu4Pz019WkMeIusK2+OY1qXZkyHUIkypVkTC24p50rWpCnVhKkoSlr9IaSCT5CgQP5dTW6DFYUp0MtJbJIKThxac8YVn+ngdTFwrZUynQXXDSfOqilUh6N9BCJdQUlC07MA+SeCkgD9usm62d52n1vXe5pzQ6+XMQl7q7BfS9EYeSs5bK8crIJPAKRwMk5xR0ytecjtEWgVjBOIpXNaanXqjKrD2prP5WWlDcy+tpLjnJSjeUgJ5IIBJ8EHz04NO9RLvr8kCBXYNdQ7EZZcdGXm2hwCouJG1GAP72PHVl1egbiShgYEd63d3qb2ran0Ks2SrTivWn9S1FrFGa3ipQkKUlKn0vtO7MFKiMbdwI5SoHPWuKLcNg1236Zc9iVdFQptdgiRFq0V9TjbySAQtvPgHng8g5+3SLNdek+vrGqEcYnR2+3qW00uQwA+ANzaPepwj4AHnz4H7dU/wDlcjViaYscuGQrIFOWlX1OTkY9EDd8/wC7pX3/ADZja6yTpH8SjeuKux6qunzJ7MdKEjep5hZdQcAj2AnyDnyOpcx6sSYDVOod8x969wU4WylSfkbUAqV/09F5c4jz0jhdRIxOoqtJoE36GuVea5LylSYkWOUbdwwkZXyd3xxyfHU/+00L/wACXD/5g/8Ah6oSslcqJE71IcMx+g/mePmmX4LffrqJObdXpO9aMJZU47OuspjgBOMFLAJdOc4xt8jrRemH4DWsNEnxZd5azW3CccOW1xYzrrqUbc5Dai2N4wonk4yP36ukFli4wJK7vfwxtTO2S2aLqLaF4VO7bZ9Jz88kLZQ27SHAcokKDZIEcjCVL/uKPu4IV0se3O1ZeoerFt6eIuj8tZr9QahCdguMtl1QTu2A4V5wMck45x1XWw0byGwadlnoL34aBaeWppXMuqlSrxkPQaUmmvqZgPPMSQWlJb9RKsJTgndlPIyT4T0gfwXrogXLqnfmjchp9xm4LSdcy0ncVOxpLLqcJ43HClHA5OOOeOlMRZQcTOirtqcC33zNJ66WNRrW1ct607aokJNBuhp5M17+KlxhxKfUbKFDb6Y3BW5Kxg4HgjpEfiAduUCt6D1xFvXHIoy4LlHC58NZShuK5NSw+V7SCpIUtteCfI65+ohsTrqBzJ/anpwpvt3tepX9Bl1CrR2w3NmVZpfqyXYkpxhDigrk5bbZPORwCc9NDX3TS39Fq9U7/pdGkTEVGQYCoFKabDmx1w+mlIylOAXRxngDjwB0ssclYRUHeUl0dvM2saaVRiZUZIYqiocqIttSwlgsrdHtBPAy6kkAjJSM88mw040ytGr27SdLbAvm4aJXEw3HZVUb9FDcllhaUhvcsK3qGcglBcSNxBAPPks8TImMukZEq9O5V06R3a63ZF+VGYiBKE2oU+fNVUUTkFWwqPP8A8FIW3jnGUkgdehWjncvQ6qkWhX6u0pdMcUy9UXXkgocwClp4Y3IXtIwf72M856YMo2oj5zVIYECT6j3HabQKolujPVGqflxIW5TWE+g4DlXudWRtAPBOP3z1VL1rozGrdUTXbKrj82Q2zFUhqQJSYYRyUJbSdu0/rP95RHyAOiO/AmZAO8L00yx4Vgf2MqApztELhaVBeaDDXokk7OSPckkHd5yD4+Fw9RtK6ZSy9S7al1CHWHUttejObLcZlK9il7lHY78/wAIkuE+OOQeASD6TGOBj1mXU6PXddmqQg2y1Ht+Y+8VRYVXjbJUlnJUh0tqKtiilSSNqgRs4HCs6csbQq56MI1TqdVo0tTrTb/rR4u1DrhAXuG3GSDj3ZGT5A6f4Hi4URPi6MkS2ofbfYkB2LLjwIkWRES42y/FioStpLhHqJSo5ODtGf5Dq6p+n2mkmYZsejoYlshKVtB/e4ytIwTkAc4wcgc5+/VP+MFdQ/xiPFypx2k1iybdYfp4pB9J+mupVGkuhbnpZ4UkjIJBTkccg9R6bpXqFOiXC1XkmS67JkuNuei4G3ULe9RCAcJIwj2fb+fjrn9X01WpRWcY9Pr/ADK6LbCpLd/X6RQ9tfa5239mNTmhV/UylOV4IblwatX0rk7klZSkBsFWQVnHAJ+eej+z7204afqjun1tXJdEyY0qnTapSKQiM0+EkgI+qk7d4QDjgHnP8uvYBJYDGZg2ABOZNlVPVCBA/s5SdCKRSYtQKGIz1VmvVABaPcFOtspQ2hICdxJVg4xycdfDYvq9aLVUaad0lNrM+EgRZsW1Po48WCtSCRvU0lxYWAAQgrBIH9evH1MIA8DaJTvA0R1Y0c7a5+oemlWVXqpSYLi31fSJFUlJKUlfpSV7/SWtZJJSg4CkhIGM9Cv4XWlGqmoVPcuvXPSabZEaPPWzFtdupTHEViMWgtch9TqyXyta17ioc4/l0DHy/HMJUAfczSncz2jOdytk2jajchynxbcqrskx4zq2WyhKsIQoIWgLT7RhK8p/bp23BTKTUIDwnVaHH2xi06lx5OG9wI55HHP+7rAuQBCBwTM/62903aLplV6bYt8XBKrlXixg63RqQ0ZRUcFIJS2CrJ2kAAjx0IJ/EUuGBFdGlXZfdRiKIQ1Iq6ERWyrOEkl1xBCfBP2/6PaFUbmCbCTsJm2+9fLs70O4OpWlq5o/QaInTwmKgsyI890PPYWShPIDewD3ZUMjHwB0d1D/ACA6c2/HdqF4QIclba1qRMeQyiPj9JGCnJzzwnAx56iuQm4lj6RyN5BoG5iW7bdPO4qg3ZXKxrz3O1W5ZcyM221FkSH5q21BQWHA68cFBQsjLWUEnzx0wYekem0y6Ydd1EtWmOTLaYVJgVtuGGZT251DOz1yklK/4/AUcEBZzgZ6jt1PYWzjPb8P4lnTBaKwnOO/48/LMt6hIoNNjMjS7Vj/ALdMuKLlDVMQt+NHd3IDykcHaobm8gYOD856j1eyr7pkiwnpVIiTB6SZFMgrT6QI3h9bS8j5cK0/PH+wSWVBhhTtgbH4kS+q3ScuN9/yBhFoyuoPSa/IqFFahKnzipykO42MEqcVsIxg7d+MePb9uvu+e3bSG9wTVtIKJFkNSkSGZ9PjoZUVoJUFKDYSlRCgCAsLBIBI+OmU2eCMA4Iibq/FYnsZBvLV6+9P34NiWtYX5tW6gUpYqLKPpohT43O59qSDgHG79k/AVukFOu3ukodualapz5FQTXxUVN24jcmMz6G9CPaDlwhQB93tB+OvrE6oW0hhtmfDp9kjpuobVvg7RnXE3pJoJadLa1euaPBqa6OqLGtOltF+qycvLWNjCD7UYKfeopR91jHStvPuF1f1RS5b9j0kWLR1socNOpD++oVBBCUoL85IG0bUpVtZxx5cV1Gx8Q5PE7CqKV35lHQtMKRSCxTo0IOJdf3ssx28hkkZKlYHPHuUo/cknnr8d1vp9v0+bQ9PaE1cVVcp7yniw9mlw0hSSVBaCFSV5DSfTYO0KVhTozjpDkk6RHVIPvNPnT/V7W2ytS6YunPSp05bIlsTKtbwRSHHiCVMIfYW2pK0p3cLyARt3E4zfWL3aUj+yleWzaECpwC40ioT6DVRHTGUyoqBWiU2gpCvglzCscE89StYa29OPiN+JaKkuXjP6/GFFW7kNOKnQ6PR5Eq4qKaY04FyKlTHVs4W4XAVOs+qgAg/qJCTwf36K7+7x7KolxVm4qTeNQua1DPffZZtJluqLhIdaU2t1yKj/OUIKXFJC9pSFKOcE4L0vZxhefXO39SdulCHOdvz2gVo53UdjtOaXbdq6xUWjuTVIW9Rqu65S1FaRtSVNOpRyB7c4+OnbQKnbVahpn2dUKfOZc9wkwHm38jH3STkf9Z6m6k9QT/t4lHT10V718zu9Eiy1LLkGMQT7lLAO7H7fYf+79+oE+2reeiONQaLGIIWjKRsSSRjBIPj7g8eepAzLwZQVDcym/yK2G++qot0GIxLcUtxbyWW9y1KQhJJIGVEpQgE7s4SkeAMV1Y0crspx2TCuxxn1XfWUuQgOl87gVbi4FlSFbdpGfB4xx0XiAnLD8Is0A8SdT6bdlCjR5FQbjzJzUJLDtQhNJj/AFKwBlxSE8ICnNysJHHtByBnoSvN25Lkjz6DeNm5gP0phya8xtccembwHmGW3QnIQgFSVr9yjwMcJ6YorJyp3/D+otkbGk8fjAi3e2Wm39XotfTQPyq2mm0hqj1ZBXUHAltISXnNyti/OcFSsgAbB066Rpfa9uxIkSi0mKwinKV9I0hG1DKlZ3KSkZwVFXJ8kkk5PR29QwUVenpM6bp8Eu3eWroS2j6gKSHByW3Mkg5Pj+v9eg7WbWfTnQSz3791PuyNT6eXg21nLjsx0+GmWgCpxZ+EpBP8up0Q2EKsqYhBkxCXm9rF3UQqoq/IVTtGw4sP602hS5SW6hUGVOBJcqclCsx0kbiIreXDlO8pB6ANb+4XS+tVGDStEtGqNKpNFhNQoFbrdCityyhDePevhkgHJBKcnyRnnr6Dp6hXWQDgTjdRblsmLSPq7VrwFRpeoOvbtJaEX6WLAt+GJweQ57XGicoYaTjHIChz+3S27bfw/tXJuqreot0XVTVQVSHEhMZ1yU6Dj2eoGtqOEH9KiU/B6Xb1CDyoP7nqR46FlO/Hymnrk0L7frepLdM1KqUCd6uQqn1F9DbbnPt/gNZP3xknpi6Jao2tTLba000v0prTcWmhS4z8KGWoKQUpAQ2VjgEk5UM85yAepTXa667DgfGOqWurYbmfNh6t3FqVe35Fb9YsdtFAfDdVgqqj0urR9v62gylHtUFcb8bCM4J46LdS7csjUKE3ArcuptBuQiUldOfMQlaVJVgucrCSUjONuRxxnqc3pU2mvOR9J16vs+ywB3I0n6yutxVwO0iHac/UqQ6zTNwaZupRdlobJIKA8UpcUn4G5S+phtutP1ZpVIgqekthTjcyLlj005CSv1RtKU8gEgkZI+461ryzbbR9fTpXSdZyOx+Hv8ISwY99WxXHbtrt00uoS3o7MT6WprK1JQhZUFettQDt3K4wok45+err/Kfcv/drb/8ASH/r6uTqURQpIE4tnQWXMXRSQY2K5cepV91dinWpb1IeR9ahp96OtZVCj+kfUUv3e51Lu3ahPtUgkkpPQ1eGikO3ULuS4KnX5opSC4IkH0Uej7SFOjOMqAOeVYCQcA89XasjVOUU80TGvOptR1XNzds1Rh3DSm7gtF+ZTVs09E6PMQWltKLriUOJCtwSr01YSQo4HWfex/8AC01xTKo16/SVC3aZaL7b0RiqMludVXoziVAoaJwhlSkjLyjt5wkLIwMFgpRiYWg2EBeOZ6Eap2tqRq7RZ6qHpLXUSapGmRmma7MQiG168gOp3qRuWEp9yQQkHYv9sdZ87a/ww5HavqNR7jt592oT0U1ymXDbMh8BTzT7PpOOw38ALwSFBCsHjg9LSwaSg7w2rbUHMM+5ptqyJFrwhGTUpcCQ5SX5bi0uLKwRl0LXk7gMg+FE5856jW89Ir89pFt2Uq42pMNKXmJE1+KylCHdyi6tpSMJyU8r45456QxOrEco2zLu+bJumoWy/dVW06ptMhegtMeoW/VX6lFcSpSVbC4t1aQMp4xgklXJ46+u4ak067dEoVw1b6cQ5UWHLdeylK07UoPqKKgQdpQDkg+PjoGyG3jMeXaWloIo926GUW4orjUuPKh+o3JjvBaHvC8+324OOCng8dANF07otyacyYLkgRpjVbajuSGyoPRWZKS0c4AKU7mxggnJBzj5Sm1kNt65Au7s9t7R7VFpilVyZIeqD0V96d6YaXIS05n0StHlBxgIycZGc44JE0KgavQ4WmVPTW7bumDTnY7leiSWmBKZaWNrRUQQSpOCEhJ2gZBSTnqtHLc8ydlxsJMsLSjtesGs2zTNXpb9ak3RIMenpmuSrjVvRjev0cqQ2nKkcqTjnHJ6f102pqfG1Zpt4WvUG59HnusOtPxC36eUJ2EkKKf5lOc7gAfA6JQ2DkzdiRiUV/aVXXq/rBXXJmnVeh0qL6CxKM1mntOneEKShSgdy9ikkoGOf7xUeu66dcN+NW+qz7ii0OFT5YT6LzRlumKEKQGyj08Ba17SQnlXGcY29NL+TAignn1esI9UqpEo9qzLMr1xzrTROjOelOYTGalJQCB6YStwD00jBXyleFpxxnrrXLpsC27pokmZrCJQqcNEZuh0l5FTfkupQNpYZZG4YSNyjnZg5PPPW12FDlZtiq+Q0I01q5hFEi1tDrknkhOF1+azTkK/fanesZ+xHS61L7wYdqwG69ItKjUN1pK2XGJwlVB5aiDtaZYQEJUtRSSNxGEpPn417GsbzGbgVr5RFfa3fPqtqVef9j2pQ9d3aBb9n3BT2KlGbKktpddS22r0/eoJ2eorblOVZJAc6+2y4KvX11K4bjnf2gnMt5clT5Etlpr4bQlSwDwSo8AFZzg4B6Uxw2FhKC4y0BNL9cNPVdymoHZpTe2V+3bd0/hpE2/chLFSdcQ0tDbSkNg+pteUtSi4SnYTx56rNZe/KjUppOmvb/b79UTT3xFl1GESGInk7S+chTxAOEjdyc4I9/WtzibkKuRBzT3u17zFW4zcIh02twVKc20yROSuS0ArABL7aQpQ4GfWGfsOqDsa1m0p7K6XXNOKLoDeFMYuOpLrM0PqXJP1LgO4IWgOIxg5AK8YwM9CtisSqGZuoDNNFVL8QntmoNHjW5edIrS6w3/FTQTGU89jwlzc1nAOMYx5yOqOt9/Opr5U3pD2sOREOcfXVxSIeTjPOSFnz8p68dI8xm6ydhEzdOvndnqpeNRRq1q5FtqiU4LQxTbJcbUqSvjJcccbAG0Hx5yc46oJFq6e3HF+tkX7dB+lWp+d9VdCmTKHABcAxhAKlAFGM/uMdAxYt5ZgK480Xdo3LRe2WNctUtGsVuoMVGeVuLE0PlTpSNjDb6k/pSlQ5JUrPAClZALLVufUDUimVOtxLb9WdFix5dNp7kwy2HAs+4qWAFKVt5CAhJBGDnnHmUA6jBByNMFtMrVsO6dcbrjat0iioveKPonaNDceQ+IwSHwZDKVemNxeCgEjBGCTngMh6K3bM6qQaFplGZgR6e4pcuMyy0lS/TO1v/ErO35HH79c3qcmwgzpUEBFg5As2MWmGbISzTpaWhOVZdWdUhiPlSgVMrRlcVW4Ebm9zZOCps56rJV46hLvR5MmdXXWRFVERZJt/wBVxpZUFJfMvf8ATuY2qSHQpIIP6QcjpTqpOWjlyfKJZ29pDfNUebu38ko1srZQtJqK8VCf6bzqFhvcEpjp9yElIKF+CRkkksDTi+9M2rmj6bQ9Q0ybrprHrBia7iZI5P8AFSk4Q9sJwUpHHG5IGOksupsqNo1W8uM7w7tOpyrJderF1Oor4ad2pVO9qEtkEkqKUKKFpURtyNgHgjx1f0m9LRk163W2KZHZS3K/iOLeadEpJSvjcFYJGQQCAcD5+DSxdOhtz/Y/ieeptXiJ92D+u1X0wsm54t6ahXdFotPp85Zbp6GlOTJatrSw2xHSCtRwD4ScfO0c9Zwb1srtDoFD0i7brO/yfW2JkiCzWHA3LqynlfxX1kZU3GypSTk+q4C5kFJzjqUnVWB2/wC5yrQEsLnk/wBQWtOxAltNcranlVCqRJi5rzz635FRcwQkuOrKlrXt2gZJOckAZx1837qFaemER6nVCo7pTURkOUiCpIdh5CSfqHFZRHHO3+Jlw5OGzx0TNvpWLRC/maC0aLqbrA9MRXojMWjRJxMymFCm4ctsAfxM5C5RC8JBdw2PTJSgDHTd0ytWxdKKNPq1WqAc+jiORBcFWcO1WVgpbKgDglW/a2kFRAACTgdA7CtYwA3NoWS7Z1VtZVmGiTGJVJiOhwImyoT7WPeFHlSNnnHlaVDPj46v3XNJtYWw3NodIqsUtH62D6bcsyQcFolLe7cEqSSArBB5x1CL1J1dvLvyNjmVt0jrxz5vnuMSkkdumktRVDp8dyfQhbu00Fim1FbAbTkFafRJIWNySjatJwlRSAAernQLQepTNYYdWevyaI1aZLKaEuMylFOUUjAbXt3pHsO7OSdw+UjrVrQkNj1//wBe/wAZhssHkPwH/wDP8iH15dqL+tNMbsO7LYt6r5jJkSBVmlhxCTt2JS7jIUTwVYHnlPkFE3V+GNpLUFrvSlaMVmyoyXFRPqrLqZZJf3cLUGi2UgeCQCM5ynweq0dkU6Ttv+USRuM/CcKR21a00VwI0W789R6Q8gn6emX7AbqUeSlIyVILyErUlJBCsqCgRn7Hr6bn/iZWwhbFHqGkWpLEFwGQYC3aXKyRuSFpT6jYKhj7f7elutTE61x8RxGrYQNjJsbve1ysz/8Avp2Lai0xAJzVLUcYrcfaP9VtSV/fwM+OplD/ABPOzy4JaKRcOo0q15SlkCJetOfpqiftucQEcYxjd/19IbozzWcxyXA8xvWjqvppqFThOsS/KHWGl84pU5uQFkjGcIUVf7ur2LHUhZTUI5C0EkgowQg8YH8xwT9gepGQocMMRoYNuJFlGLS32nWVhMZQwtO0D0STjd/InGTnAOP3PX4uQ+07hK9yFEAqb9xSOef2/wCrocYhA4iQ1g7y6FR6tN0o0CtdN5XpCBVMQHfSpdvI3pT68+VyG0lSk4bTlxRIGBkdUGl3bVctw6gxdYdU7tl3Hd/1JaZutbK45jNlJyzToahiGz9ln+OvaMlIOOuv0tPhLqPJnP6m3VsI1rzk2hp7o1UqFCagtMqgJgPLc3Ijx1Fzd/FUj3LUMZKUHcdvKvjrFdsds+m92U1V1RLiua64aP1VB12PRoCfIP8AEfU46eR8IB+3TWHlyTtOfZT4zDMDqlrz2n6bQK7+SP285Jt54Myk0WlP1yWV/pwl6UUMYB3ZUlO0bTnqRe/dJZV0ab0249J6XdF0SqrUG2U025au1SIjrQO1xSY8UpC1bUAJSlRV5yOMdCvkyUH1O5/CNVK6VwPwEBaZql3EjUevOwG6Rp5Q48lDcD6yjojMuowokqkLKnsHjKkrKs44A46C6F3fXGzV67dFwXbqJGfuF1T8p5+YmZDR6SSgLYPsJbGOBgeBkq6JazeMg7/GaWN6aV29/jNlWfo1ppeWj1k0m5qXHqq6fRGHG6hISGKk0FNIU242+2Q8yreVbtqtuVY5x1OTB1nolFXLsvUmJd9HmqMFuh6mpVJ3j1lNN7J7aN3vKQU/UMuFO4Aq+ekWVh8EnBHf0/kTo9P1LVeQ7qeR74l1ZfdLTLVrzEHuItiXaCn23GEP15A+idWtBbUtipoK2d2VEgLUhQOOB01od4T5tKpNQp7cdEOn0ZFHZqCB6vqRkls59ZRIOS0gkg8nz1HfcazpYYPr2I+H8TrdL0dTjWjEr6eh+M52/ZFJrUgIoEioVV0jcUMIW6VZ88oTjjOTk9Xn+SCt/wDiVVv/AFZ3/r6UniMMqu34R9vU1I2C37xkaDIaYs6kS59YlwFUN1CXKLRJTDsBvZkBPrqCElKgoZ9u4eAfk2uqusrE8QWrQtaTWp7kxqM5Coc5DkhltRUPWWDtbCGyNxJXkDkZ8H6NXH3RPiWHlzmCtLk613AldNh27UqP6Dy1RHpsplZSBgpd9RK1DlXIChn+XHRhQbyr0SA47qNd0RoKf9RqS5UEOKVgYSvdhIwDuwj3AfJOevNpzvFoT2hXSe7mwpgn0GhuSa5VqVThL+gpa2m1VBASUjYXFJQnlKQSo4BV0O393HaZapWgxArFw0u3bvZRHcZhRJzNWeZ3pBcbV9IV7inJ8DhaD8HPSMYMsLa1xM86v3zWNRWbgl2FplMlNWNWlxajU6w4I31b7cZp1x8xltpcbTlzztKipCiQkFJVwTAa1F7S9SrNX6jchlDU9So7qm/WaacaUtlS084ICjx889eJw2xmAbYM4fhQWTcLkC4Ldvi+ahV6VcVDkvKSsOR4iH1+klsFoqUhamwFhJ88ZxnJ6fFyW9LtftIBvukLLdIgJYlbElyQkJcWMhlOVqBSoY2gknjHQPl9owEAZgr23WtTLa7NLYpdEfqS41G9WnpeqlNdgvFHqu4DjDgBSpIUE8jBCQRkHPX1b1GXbtr3CuaxudlIYqKZaHFZBYktK2FPjlMhKgfP6h8DpWwtzDO6Rm92E+mtu2NcKWErZmOIAVuGcHaQAMcj389Bl16WQrssmbUac07CVKrEaKqpNKBWzvb9FakrTggZSklB9wPnghRcow+Yt9xiWDHb7aXa9SoeplQtqpXnVGajBhR0RUoZeQp18spcDgG5DbQcLhGeAn+XTlodt6wafajy9ObMr7v5NHZblfnFzRkVBuoFTqkr3HKHA+OCT4IGT1QGxzFaDkBYPa6xdabvrDFrUOVpu5AnNJmorTFEXIeQ+l0guBJWU7kFCVA7uFAH46yb+KbrLrd2qW1aNt2P3JzaKak6qmKduGO4IEt1I9Y+kiOUgqUlRThQV7uPgnrVOTiYynGY9NAtKXbj7cqZOvuzaTUZqYzj4qNTjtyZDz31C1b1EJ2eGmlAJx+rHx01tINFrTtfVq2b6hUINqqESU3HilptDcJSm0KX6aUJwlS9iiTknkgYBI6SrEtG+GMAyF2kU/uxe12vWdr7qHVK1brpdZoEaQ3HajREIkuEbUsp5y16Y3uHcSnGM9MrVbRGJqfps/p7VqZ9QiWlbS21LCcIWFJJBJ8hJyAf26JsasrNT7uGiJ7Pvws+3HsElvXZbdagQahNjNxZlTq8hAcdZQtLiRtASgEKTjIPjPnz0wNXe+ft+02qzIpd9UWtuNtOCQ3FnoP0+xI2kg8HJVz7gkAcqHWkliSZhIVcCYr1G7m7y7rbsdoz15LjWo27lyhWc2/PmVQ5HtdksI9NtJ+yTkcfpIz0VRaVWVWk1bVuaFOUylxdqmWa09HpMdpQ43ABTzpP+IkJUfk56xiinBMWAzbzpRqZe9YiN0pu96DTfpyUtQrfpz1QcSkH9O55Rax8Z9Lodrdf7fDeidNNRNWl1a5SXHlUa5auIgjJQ2FkrjMBCGxt3HKkjIPGfkSXOyjEIBBvzAW9e4vt17WafOn6bw6VMmVJ9ba02m8lyImSpSvRZkuA+qjJA9oSMAhXjkxrEur8Qi92I9w3BBoVrSg6hbVAbpxmqfClJSkPSnFrIBCwoBOCSgg+emkADU0WNziFlxaH90V5KrEy6rgpDcx6d9HT4NRiBESG2CourkNshPrKy2NiUlP+sVc9OahdmmmV22rSq9VZEtqSWGg8uO+v3KCTySolRwf0/wCH/YekPcF2WOSnX96Dk3t80s0mpP0dFo7hTCqb0oZUpxTbjjqwt3H7kjJP34x0wdH49qCAx9EqM64YzmVM7VLjq9VWA4R4+OP6dE7lkyYpExZBDVmLZemt33xrFcFXg06DRIi59Qktx9slTRZaSEKIHvUf7u4jaCnrF/bv+IF3Ca/axzbfl6VFFqzt7rDAgrDbDeNiSp/byrC8k5wecDqbwPEDOTwNpajBCAd8ma4uCgRqxQFUOet0tPpSFOxhseaxhWUKAzgEA4+f366UqFXBHckCppeS66XogjoPqRxgjC0nIKkkA54BGMjqF/8AYvylA8jfOQaHp/QUzLaVX6s3VJ0OQWKfOqS223Xl7AXC2ykob3qQk7UoT7U52gAdD1z6WUTVyhPRrkaM2vwT+XsUuWv0GnX8725TL7YCo7g3JQVNKOfnx1jnS23x/Uwq/MMn3x/cq7d1Y1q0KuaTbOocCqXtRqfGbefkxkByvUtCsg5Awie2ggpKkbXOOd2R00bdn2DrPQG7q0queHMiOnYZEIFTSF/3kPMnCmljPIUEkf4fnoLEDDUOP0lVVpQ7T41Ps2PMtKguu1dCKjSpsBw1FkJSt9tt4JKST7tmwoJB4OzkHpOPXBZ+nSGpNSfZhOJrMyYmIttbr85s7RlplPuXuUD7va3gfr6u6ez/AFYE5fU1hrtXaLmZqjeGoSIdoaUsTY0V+PIbaqkKSlUkKCiktvTEYDCVuAgtx8KwDlxXHRZpH28twI6KvPtn85kMR9sqHAaV9IhTRKvVS1zyXFFZUrJ4GTgdUBQgy0ndtXkST6rqVSaXHdiW00ipSKaPSdeZkbIaNmOHHhys5OfTYz8ZcT46hWtEeq11xKzUZLlTkQKrHREEaMEpZSWitaY0NIwkZwCrBUQkblHz1x+r6jUdI98/ntOz0XS+GMn3x+W8M6vplc7NqSYj1l1RE1tbjSnosJS1pJKzs9ZBIOC4CEjwoqOeRjMmnNh9xVH7fXLc1Hnus3jSokyGmo1yJ69QblIlOCOtSHh7kKZ9PG73HI8+euVhqQWYEEFR6dj+U7KsluykEEMfXuJGa7qNbNOrh0HYpzKQdRBDTPTJdkPMU+Uv0cfwFqLewLWcp4PGAQR1rPt2789Rrg7rtRe23UG2rdjVnS9lqSq6qRBX/wBs2nSgJUWXPVDQ9wPKs88nHjs9Lq8LVnf+DjecfrEQWjHA/jMfknut/K2I96WpadBuqZV3Y8KPT4lSRTJUpK3UoJQor9IlAyrG3J2geSOresa2WBJdmaJJoVyxKl9MupLkMR0SoqEfUYKC5/DIczyEHkp9336tG6YYY5kDHzbb8T8rku3KlRaTToFzQUPU3elxqTvjuNqcAUN4WnYjI55Vz56i1vSeiRqVQbmt2zIj0tsP+tUKY024XN/3W1nI8+fGf5dDjIOn0mcEA+sGl6UUS1U0qsUquVdqVU/WXPhSJJeSvZgNktuZKSkKABB5GPjoauHQ+sVOmoqF6/kFy0isSnYwg1GlJQ6whAOVbslK9wOClQOD4x842CxJ9JgyAMesTV5/huaCXR69Zrna/TbfalPehBuOzpYjOodA9xUhv0loAT7gQVDg56E4faDcdsT22dKO7zVqzm2U/TBmtyXZ0d2RuKfRQJCFJV7MK/WOFDBPgGWbGOfnNDDvLaQ1+I9YlVZoNB1O071JjLjOOPit078vfbQk7VFRYWpQ5J52YyMH962RcneJrlLnaS6g0hrTehx9zcqXZNTE2pVvCUENRniEiKxhaEreWN/JCckHrK66WIbvziestYLzGfph2w2JpZTKFTbeo0GnRYkAy0QmOGGHVSACtasFT7xO4l1eVqASABjos1KvKJR326NSGn5D8hMmZFp8RIRIfDbeCVqBwy1uUkffG7lWMCnOTJTvuYE6+WPMZ0WuKfcEQ1etMs/U02gxmSWm0IhL9qGVK2qJKiMq5UpeB5x1j3tujat2527iZqVpVVPUbU66ijpp6ozzrbzxPoMoOFqUneo7SVe3G0EjHQ2EFdPv5zEbDgesrXOzzXfVy7ZRoGjtFsq22mnt9Uu1lt2TW3T+gKjoV6rbSADyVJWRklPIQG9pD+DTStatL4NrX/3PW7bSW1tyZFHtqnpbUHEEje2wpsKOUrIBJWRuOD1O3UrUAV5/KV/4SlsrtB7Ub8HFjSzVuuU/QXVik15LTBiyaJWmXFy0KSrJwUqCgVFIOUbcD5UCQfPfuT0Yu3R2G5Qa/SbvtCpVOf8ASP2dVypUZ1op9r7T6dqFo35RswT4JPTquo8bc8wT05R956ZLuKDZNwxrVgtxatIoEZMRMZSw1MYjOrbSUbwNpCjDGAoZwknPUylXnT0C3Kb+cyDJjSiX0110tyFMqakK9RDoOx4oV6TflW4LCsAjPTCJgkxNQmUag3a2qfvlu1FcRSasWm2ml+ky02OctrbSnZt3gbjlKhnnpq6Hf8HrQyxzIqlGta2YU6pSXkrnFmMw0rYCShLhCUklIyEAZ546mtyBj3xGq2AffeEtJ75O2a4KjCs23O5G236nIqraWgoq9INl7clkKACP0jYCVecE+cdNn/K9Y/8A5TbU/wDXWf8A5nSbFInktVuDIFCtmpqZcoVlaB06IIoKlCovIaShwYydiUrJICk5BORkZ8jquuan6rrpbqZepNu2+hO5TjEZkb2tpStJyteCMZ/u4zn+XXUyRztOWFBPrA649VO3JiU9ArncRUrkWWgW2KFLU4SonJ/hM7QQcf8ARwcjqJbeqlpUulJf0q7ba5UVLluKYlTIamA8VZXguPpSDwRnCjjnxjrcjO83SQJnb8V679dNKKbp9rrqF2/W5TqZRa/9IytMv699tbralbXYqctLbUEEEKKsEJxzg9FNtfiMyKH2i2RU6JaCY0+VDQZ82rON05DsltyQn1G0ceq2lwsBzanYUOKAORwt9N9QdTGFj0zENzPzXK0b11Zr9Wq1hRqLTNXLpU3Vrdd9dcmkXJCMdltxhmT7EpkhtkgeokbzsyQdpDk7G9cNKNcNILku236BS6fcFsb2rhoseK4uQ29lwZShSjvbIyBlSipSVDAwOqqqvErGTuJM1xDZxzCu6NSu4B4UdOl+m9GRAqqPQRW6yJDDkd1AyUrjBKdntSQk7yFdLl+6e5S7hSKjW9V4dAi3NPcbYgURhuM8lgONp5dO91Slb93CxgHx0mwBDpxG1trXVDvt0tXuHqFo3Iq5qhUrliVKpNSIjk2Vy3tAStpIWrhIIxgfKfnPV7H0/wBV4KK3R6tZslth6LIbbMdaXsKLHtSUpJO4lpAH8wOoyCz6pWNkxLjuviVml9vWnLlZphiVCLIQ280+drrJDW7BTn/7WM/PPXC25lKi6f3e68UM1eO+xOcp5fKzJaQ62tuShIwQCl0oJ+DxyMdP4MWeY+dRa3Q6JYce/wCdTGZUemhuaqO8+WmtgUk7yofAzuH7j+nRHo1q9YXchZDd72E9JZkHDMymzW1JlQngQVNvNkbkqBP9Rg8jqjAO89nBnJ3QyqQJjcK1qe3S4yEuj021jYkqWF8AA8E5448nqv120e7ebznUidrXXKSGKQXXmW5b4Q4lawEkhIOcEZB4P9OhCkZnmwRFlcnf5+HJ27Qm7IGqCZjYyWaRSI63vRSf1YwBgZz1Tah/i2dn1i0QVWyrXuGuuUdj1lM0+AtP5fuSMocVhXpqAWEkKAIz1ugAzNe0WT34jHelq7bca5bPg2xY1MqILsYVFRfloaJ9pLW3IJH+sM/A6HZmsveLfhdh333cCJDipDafyGnlDsnCR717jtBJzngjwc9KLnsJo+Jin1O1C7TbPqH5jrp3Dz69LCSFsV64fcTjCj9NHwT/AFSf69ETOpvZTbtDRY8N6wIyZ4y22KaZK17Erd3hzYScFspBSSQpSR89eCWMcmeLADiCtU7w5adQ3NLO36241XepjZfnRJ038qkpQglTgZjYK3T6YJBBABICuqbW7WLXrWe5oOjelVCqunc55lma/c81TkwNpWHAYyytCgFktlQUgAexQzyD05K1DYinYhdRhvpX2Z6k0iuxWra19vGdWKhFJlyKjVnVCahACij0wAEJQtWRtHuAGT5HQ92i9vlVuZD1B7hKizXF1atNIgKloaceYbZd9NJU9t9QqyMYWpQCUI8eOkm4MpIG4hlMEZ4Mb1Z7ZNItJbUuSdT7dgsPG8HnlzZCUqcedUy820lalf3QnCQDge79+r+xLkjx3Yj9Tz6jsqG1uZPqekC6gZUUgpTz9yOsYmxTmZp0OMQ47qK0u358ttmsPQVtVlEkyGwtAdKFJUG1FI5SrcUlOQFDjPV/28XS5cOn7rxeTISDu9bZtCxnGQ3klI/mT8nqZyMfWUp97eZO/E07zqX2c27VdQJlBiVeqTawuBR6JKZSUPu7CtS1rUlQS2hPuOE7jlIHnIrPwje9bUju5XIuvXmXbFFVDebchMQKsY3+kWUoIp68fqUDtU3uSr/VI5q05TIigu+T6zS+sF96f0XXeqaP6zU9Ua3a80w+3dEVw+jGfLTSfQnJxwyohBQ57kpUCFBPtV1H1e0smzbmtai0S10w/TjmBInJcS4he0Ex3CUnwtCMJwASCnzkEotr1ppHeOps8N9UzBeXdgnSzWSoaV3DQ5dMFHlLhSpTroebQ6k4UFNpz/D/ANZKs/OOnJal1ak3HodcdUsRdNrV2qpVWqFNp9NfQtC9jbxglCMYfc/0WU4Jz56W/QHpguDnMaOrXqS224id0A0B1z1Fvjs21g1zrNXlyqJatZl1c1h71ZSam8pxCFuY5yNoST5T7EjHTinN1yza0za2o0JdMqNVjLqsRLrRCCw2tKChxZJSHE/qIVjAVkffpd1LbH3zNrsU5Es6u5DqVLXZF4oEqnuPKMlDa/8AOAFKSFhLmchQ2ggKIOcEKPXCyu3q1HdVDqxFodNkodjGAtaitEp5xKd6S+B7Xdyf7zg3JUk4yD1K2UzKEOoYlN3ZyLktLS2jy7MtRiDKm3G3CDtIZRLdbbKHlLdHqjCSnZu3c4+ADjCFp+hFwVOpGs6g3i5EqEeomYhyHIUXZrZO1tMl5wkuYG4nJAyvH90dX0LhSZD1D4KgQsNctSxm49uW5RUR1IAMajw2ih9IxhCtp9qEkc73do+wX1cL1Q7hr0pqtNqpSqRQrHiRNsj8okH6qtuAuFaZclQB9FtCUhSWwkOFRBGBjrz3jJE9X0xUBm7wQd0w0psSnwLzuu9KZD+qiPOvRY8oSJzrzziQtJhpUnasBlIT6u1CEYwecEa1J7nqpMceoGhcV62qcGUtP1JxSHZ80bcL9V4DASf8CMJ+4UeekfZ/QlsWXD5e/rK+t6vBNdZ9c+/pFRQ9U7606mqrunuodchTmSpYNMqD0dKVKBCjtSdoyCfj56NLa/Ei7xqVKakVurUi6FRQC29dtMjzHkJxtx6uwO4+OVddmzp67h/sGcTmV2tVnRtCahfiI6KIqcKr6y9llAf+hlsT1yrcmOxlMONOBxCm23dyEJC8Hbnbn461d2kdynYR3KX7d9w6JUE0m/2qT6dXcrbKESpLEje2hDslAcSpKFElIVjGE/HIgs6RenUMDsP3Of1lK3teTnn+sfpI/dP2o3LeHb7bFk6TstiowapSUOTITzYKobLo+uG5pSuXWx+nHu8HoapGlV+Wz3+1ldDp8+HZzNnsSWVNtlDUueuQUOMBZAUoIa2r9PkAgKA6DUAhB+MIKM7Rsae2neVkSpce4NUalWYdRbW4uHWdjior2dqdjgAIb9PGUYxkEjGeoOmsbUlu4ZsXU2kUIoqDX1kOdRXXGXGtqvT9FQPAOAlQUFA8856FlA1FdsYgqxOkN8Z9WBqZcNyV6fTZbl6U1AWqVCi3EGpkR5kZbK2gsLAG8KHpkkjgg84HW0NbYWqFwVC36TLtKpQrYUjYmKqRTpa1uBaXNyAktFIKRhxsL5yFbeM4wZcg7iGMPgiEU2/6XPhr0+qdj3VTE0pTcz8yQyzOgvB3KSlDoLaytOQSjbkBQOCD1OkV3TOo2ynTyk6hURVWiyUVOVS54dhPBtwLQ25tdRtwSkgKKsHaQOR1uzE4PaCVIHHeRq5pDbszSyTVmrHhSKmuoNPCdTW25DiR4zva3YyB888/z6WsWmUCzUVS5a9BdH1k1QciR8IkOIDTaA44SPYyn3EqVztBKQemKCGHy/eLfdcfGUDF6XFeVxN06hJbZaiqjxnai2n/ADaElbilqbZQc73CNoUs553bieAOkSJAstEYRIy5cwfUpmzZLfrOSw66VKIWBhRwScn2Jz/Tpi7bxDekXvchqDc6dHa1WLOXBUWhLCK1Upv+YNOpQD7lEgr2bhuWDgBBCSf09YYrHdPRtXO3iU5JuKTPuq3ipEhmhPel9QtLbzpkpQv2LZKmsYWFYyB8gdaRkaTxNqVjYGEdmgvc9Jj0q1nbrrUmFBkMQ0zfSbNXpSnH2vUSW3N31cZSeQpIS82COABx0+bI7gbOrrKGrnjM0iS2pATUmJ7M2lrURkKanMKKCPPCw2sfIHnqK+gKuVnTSwlt5ZvyV067l3cxWIhkqjLbFWK/UW804v1HE+spRylS8qIBxn48Hr5uy99ELttBdt6i0eLVIi1b3KZU4TbzSnM5CkhYCM8Agg5/2cTqGzkRraTjESHcbcNiWFZF5a42fZz0JTEYPTKjL3Fh11KSGUuKCDgkrwOVcK+3XnNZvd73EsW1XKJSK5LmQnkIWp0RzIbpTSUhsBJ2qS22EgJGeAcHP36NbFl80lZB2n5Re7fXqHEdjRtUq27EUlLSmHJO9ogOJcA2kED3oSr7ZT9uqXXXXrULVq6kXvqHcTsuR6IjIC9qfRCRwEpSMBJJUeOck89GF1NmICYOMydYlUuRFRhx6cw4XpbCZDUd9Kleu0o5Ck8HIyFcjIBBz4PR96mpf/imP/Rq/wDg6pVQRIbqhq3ntZ/kN1ErerI091Z7g7qmpqDH1Jk0cswo7zhSMoAJUveQnnAxhIOc9fFgdtXb/Lr9zUy7LJ/Pn6I8AJtXmSJQWCtQKlbsJScEDbz+lR8cdc+zqCVOn0BliVYYBvUiGbdoUTTbWe2Ylp23BpVLqdPKVJhNNRmWlNhWXPajdnbgfqCfBPPRFrzSqbdFns0uHXqeJrUtmdGMosuZSDgrT6mUgjkg44x48dKXU7ox9P3htpSuxR6xed6lB7d9ddEYVtasquKo06HMj1JDVrJSJLzzIISQ4oYCVKJSVJ+ft0NxrfqFx2XEpds9rFNkimt5ivagyjJkR0LWorJCWwltBKQcbuSB89XdKClQQnvJOoIss1j0hnNsjugqLlPE/UujWdGMr0M0WjRxgLQ2vDasrVtzu9wxxtOAQR0hOwKs6GdtHcjq326081Cn3+q6ZsmVNlzPVNaZCytCAEpSClsLUS2Ug+4rB84srJ0ll7SdxpbDTXrdUvi7atMmVq4IkWnPMAMQKVFS4825k5W44sL3p5SNoCDn5xgdKmfaOimnjUSmaj6tQ0ObTHipmz20AL/XlLaAFBZG3BHI28dLuJvOTDqArG0+Yvdnorp3bLFsafzKxVmoziI7cK34bqzJU6sqJC3TjOVHJOB5546rrk7yNZZNDnVSwtGJ6zuUyw7UKgr1HXxlQSr0Ufo2JJVhX8j0k6V5jhqaStPe9W7qWh5/Wu2oT4hvLDIp0QOfTOAAcIcWo8hX692QD4x0ZVDWbTbU5mrSINAfh1GTRX4+HY2wlKU+oElSVKQcemccj9getLLjE0EneOILgXN21xp0+FHkRX6OSuNK5ZUj0ir3/wCrhOT/AC6zBbtbuTV+oV2oaYXdU7SrsRhM+HVKSkKTVoLqFlC/Se9rnKSoJISpPqJI4KujG289ZkkShu+5+7eZBpdGV3X3IaHJZLSGhDZVKdcQd36wSjwQCSgnj+XSge02sd2VNqOu12XFW3mA4+6u8Jy24rbSFkbwhAba2AnGSk+448nBwOxG0A7T+te/tImK5HtvTuiR44lLKGhFgKh7iElQADiUKWVBJxtB8c4HPVvWe4K2XNPW5VaeuX03A5JqVOYjNJlNhKiRha/atxTaAQjkjgHrBWGO8IsRAq1tRbrvq6qfR59OrkCXUIrdQcZahuuRqe07lbaZLqSjY6UgBLeTkg7jgjoq1F0s7xaNorVJlla6lthl1qOy/KOFoU4+A4txIB3jDh9hJASnA85GeKiNgiF4ZIgT23domgmnLzEyNbkJNxSGEqmS23A/hW5O4tJcB2IyrHjOOCetPULtu0go9bsX0rEhoYrkOKyVFv1Etq9dO4pBGU/r+Pufv0PUWMLMKZtA1pqeLS6tFtNdEe7XUidRKP8ATSU+nHZe3EIS262hwpSkjyVA5I5wMdNnultqqVm+qEi0KSlmo1O3IkkvNsuuh1KFubs+mlSv+MB8ffomP+wE++IGPIVlhondkFjXC2rKmVyIiputy0eh6zQkBv0CvJZDhdAynypAHjpZaT3dpxC7hm9MrX1OhSLjo1aL8i3m3tzsNKpoyXEpScfr4C1DhXjGOh06c4hfeC/CPXWW2pNfh6gW6mqrphFwxJSamgpAiKUhv34UNpwTnCvaQSDx1kfRqwb3hXw5L7sO8OdetXjTY8ii0mnvuxolOWh5Jz9KwShWcpzvSE+3xyT1oGxHebnzTSn4hd9MaUy6hX2ILr7qZaVh9JWhmNhptW9xaQcAZzwMk8DHnr67HLquy7bQrEm6KRA2/Rokx5kVZ/jocKlDc0pa1JOOeSPsQCD0l0RU35zGKW1k9pgr/sheu3hTLbpVAgVyqN0i4LhIfpKHFehIcbjpcb/hjO45II4zx++Onx+DHoA0/o9aMi/aHKjXFbFNiLEGWSlcVCpThwU4G0lO3KVZPAyB8tb7izwAII+M1tr5b1Afvm8l1ZLRjxKEzPKXlAtthDRycgcD+GQrHx0Kxl1ntxVAT+TTLosqpwQBTqc6pNQpaSEuZhObgcZIUGCrGeWygq2lLvps34mhAVzBu6e1Tt21Po136yUW10XIjUOC+hotOEmnVBlLrqFBzalUd1SkoDiVJGFDB4JKsSaUze5/tqt1jWJi2KkzbbdYXSJMZ9RQuLPQEqU3sHvZcIUSDjararOcddKvF6GqyRODQ4sSa1trXSnd2doRanQb6NJuCITHhuPobXAff+Y0jCSWHirHubVtJV7gfHUZiTqJEgzrU1r01i0+pTxsmxJyUKflo9PYHPUSpSVAoJRzjKUp8dc+9ylRR+Qfy9ZZVVrtFicEZ+sp4FrTreY/tVatffqcCmw4tOVREqAlvrZ4Rlasn3N5R78+4JwrHTO0srVNqNwITGkSGFMs+qqPJy0+y2tKtm9PBQfaR9spUPjrnW5+9LqwPunaT+4+lUauW3TTp3qDTKuun1Bp98qmFxASW3g4ySM4X7hgH5GOPPWcroXqEmox40yzq5T48+eUsyBGRIkBS0KJWFjLcVpCEcr3Lc8AKSpWOnK4A8KLNQ1eLB6g6dVm5Lxdk0C3oApsCGhx2pTH1N/RvLVl1bryjhRcSB93DtI5z03q73F6Dab6eoo1sQnq5UzASw+idAQ1GYkhRPqthWVlWcKClAngePhXR1NbYWYbcfn+kd19i1Vqinzc/lMT9wtEoOobsq6LhbEqpynPUdqO9X1Dy/utWcqIzxnOOkQ/bdfor4ahVyeylPAaDqiMfGQf+jr6SpQBicQsSN5c02oX/BjJgT7kkfSqIWGEnKSrGMkdWLaLtmZKKklseMKO0q/rjpmAIO+dpUagaW1C9reVS7lR9dH9yw0hxSMK24SQUnk5+FcdOz/sdfSnUGs1HWq5aK/JpDVMp8OKquuww/GZebXIcW2rd7CsJSDjPHBPkZg63Arz75lvSaixGZ6g0usoo1Kp9QuKUy+5VpcSHHlUWmvusuOSklTS8ISstMkY/iLISMjJGerisakNOGpWpDvNl6pUuC3Kepf1iJL0Np3cWVrjq3KQlZbVtO3Ctp89chAwXUvxljAZwYP6c6p6ZX7Nm1Gwn2m3YeWpzJaegPJyQQVNqAG0jwrbjg9WtIkW/NeNYhVmRUYLpLKXitqY2wQfcA41sUSPGCTjjo9RXKvFaQTqWfyrenzprVTdfgpZYYLbL8UraWkZCsKQ6AOQQeFn56HXtKraRWI1btSz3INbbTITOq0hoenMS44CkB1BWk4A+dv79a2H1MOZqf68CD1o6VWtp/V03Dp1dL8ioVT1U1u3okoupT6b6Q0pbWc+1JO0kcA4Bxx13t61Na7EuwXDcV9ms25cS5LEWBVUf5xELKwoenwkJT7iMcg4zgHnomGS3faYDsJXPuXbO1gXLrujsRmjus/lEa6KVOeSpDjR+oO9BIQSreAClO9P+NQOOhWsW/c9+1O52KnV5kWmtSywlcmUXXKwS4N4WsjdsO0N7OSoNn746OoAHAziLt4zCWdWYSK1Up5QqJTvSRGdBR6yMpbXtUUJ9xONx9NOfBzyMdDLtt1Ssxm51zvGOy9TGnWIjKi3KmEvoQEvD4HBAaQTwjk+U9UgSQmID8WzVJyhdn1zsUdkRYdXfEVhlz+Epr1nmwvJAOQG28YGAMqyT8Ya7afw8u8S+raN/W1YkCnQLghvRIzlwyxFdeaeaKUuIbPuCeRgkZI5AIPQ2OqDJlNCEibeo/ZjWNPLTk/SVZAqEenIiIXQ8NYUy0Uo9HcjBUSncd48q8gZ6TmmOnusDmk1x6I6yaKuUKcxMXVoF4rhpbmONsNKUEfVR/Z6ngbtwJ3HyB1MhV2yDKbCy7mP/tioehV4aY0euUe86hJZp5ccrMSryVBxsEKARtYTvHu53EEK2kgnk9Xsq5tC7dnO1GzFTajNQ56rDceIlplCgsKQFLcPqKSMAcDwPjpFvUaG0qMmV9P0NnUk5OBKi+9arbvOFNpdW0soE2PUXUSJLFeQqeh91AASpbSsNkjaMZQcY6p61c18Vu0lWjUVJplAnsekaPTWGYMN9ChgBTDSEhSD9iCOoWd7vvNtO9T0NHS4OMn4xdaj6C6FasU5uHqNpZTFyQj0/wA8o7Rp85AAwMuIG1ePstBHWe7w/Ceu6sXK3/kR1Xo02kOlR9C51qiyoY/1vTSsO/HKQD+3V/SdV4Rxbx6/zOV13QaSbKvw/iaP7Lu2HTjtjq7a9ZKI3eVRQ27E+rjQlR247C0o9qUuq3rAWlwnASCHSCMjnS35x2h/+Qxn/wBmN/8Ax9Pfq1LGRH7PufDKM/Wag1Ar7lJ1Nt26f7IOs1OWj6VhaQlbZStQT71+fbvzj7DqLUqze0HUeo2uzBpkN30TMXOAUtUtSElaB6ZykJyCCP2HPQKVCjvt+hnOfUXPz/URZyrUuWHUTXNUNUHJEaqutSUMuShGjttubv4Kc7UgkhWQPIVkk4HRpH0dsPTHSO4qfLLkqEmIZy5MlPrOpW2pK+AnzjP3+OT89G9hAXT8IK15LavjLvSmZa2oVn2i/CpDiIclmRShHmx0tKypCsYT7gBuSMeceeu1j3/cV9dv1dlwaHAo1aaZqMOn0lbxkJdfZWhTSdiySoqWHE8ZSDgkDOOj6U7MG9Zt2PKR6RN6HdwF3d5Wn+oWndOuZlq5tPrviU9VUt4LjNPRGkJO8nHtWU+onASMrZHAxk1ut9jaH9p2vd295molTfZd1EqbUCNJYCHH4hVHSAlppRGXHXUElRPsARk8nNyNpBWRWeYBoutFLpX3W6ZVe4xrNWZ7NOlSIEmJOkOktyWySWVtJIwT6WCkJweCM9XkzT3RbTKzFa66iFr+zNmz1CpTcIcYZStrKm3NgKgoLTtKAM+/9+piWclf0lIUIQZ+2X+Id2E60XVcNf0Oo7jJsanfnchpVIEJLjbSkn+DuOCtSUrQMgfq/fpOdkH4uF292PcLTtFI3bk/SrXueoqbiVRc4yJaJHoOpaZG1DaMbCQdu5Qwk5+5LSVBhbE7zQWhsO9qhqvMpV3U6nuqbqjkZaou3LDTjhbbd9Ie8jYAFLIIH3+em9QtHLZN/Jt6dJqtHRRFv05MuZhbM5TzKihxO1IDZJ3J2LOCNoByeh0+bee20gR66X0KRbOhrVn3GGm1w2VRApailDyCjalQz7hkK5HJHPSpvbtvlVqDbNKotSTHlR6SaQ5UYZJLaUp2AergK8cAkDHP8j52KgEdv5hhQdjFZqnppDr9PqNgWPqBFaueQ7TkTokWSkvQwtoJQFpTlSEOFvJUME7hzk56SWo/bZLsqxplClVOWmUuW4+/MQ86pKnGi0tPptlW1sJSpRGM4OVDols0gLEsm5MlWRYVGs9UOlxUPsNxnVuto9dahucSd59xJySM/wAz097f0/sa5NOapUptvxmH2G32WnVJ2lRVGBGTjlXtHI546TexWwrGUANWGMRV3XJXk6vyX4NPJo1Rp0N0zWipWHgCgtlAHgDB3E/1PT3okVm5e0e8Z0BZExuOJEVtxrcreAojx+7Y+es0YZSYzUCCBMW253GdtNj6rSrKtC7JlbvepPSGf7O0GnPVCWheUuLbw76LSAPcSDuwEnnII63XZ9Zq1a0b0euOfAfp86I76b8WU0lK0LQ4D6bqQSEn+GCcE/OD06/ykEwKgQDmAffI1rkx3h1Gi2LpfS5lBfjxpNWr82a40uGFNlBbZaQn3k7M5UoJGfv1N/EIsDTm7tI7JGq13fkMdVFbX+bsSXWlIS2pvegvNqB2KChnKtpyM8gdP2DZifXEAPw4qZ2nUjVSk2928IhVt9mev1q8z6ZWla4y3CguHcte5CwTg/3gfno5hQ6HavcLPpbVFo9LUq4i4/UH2x600rkJ4wVAZIVx7VEYGD0tmYk5hBQBGr3JWx9fY+ttGgPSPXXEiSGluqyoLDQIwORgKbB8YOBnryI/Bit+JUbhue7tRH5sy75CkIZdqUhT59BD8NxSgk52q9QL54+3jrcHwzCyNR9957Dd0tEiwNRaXUKpBZdZjVONNSh9Iyra35wrgkbePPjrpo4wxJuS4FNeoFyWd6kFpSVEL3YxkYySD9/HUbrl85j1bYiKjut7T7W1Wuy2Ly1VdkUxu36+1LhSfqENEPORQhlKVrGN63DsCT5Jx+/Tg7OdDXdPpVSrwtWuxWprA2Saw4HfrNrhWVDZ4AOQnIJ245PVO5UCKGzSf3TxIrExcf8AJn/qrko02nejGTsdko2BJSgq4K0ocUoJOM7T8ZID4OoFCq0rTm2p8dIecnqpao84I3upTT3cLAClJAV6OcEnHj7HpdtLOurt/U8tyo2jO5lVcVkXlYurNxXhohUm4L7SGpM6mv8A8aFVEKQVbHmfJ5ScOpIcScEbxkdUt+2xZffVpBdWlSLgjWvcD77FUXbtShoLkJbIwJCHcj6lhXKCtJHtJSQ2QQcot3+U2xNiPWZK7yNK6t2sXBp5emhl8zW3K5EU2im0d9K41PmsBltxllDaUg73FqVsUjOFJGT8WVG7vF683NSY2u0+bRb4tlLkVptERDYn5QW/TUFbVhxOVe1ZJGcDPGLr6R1HT5HMlouPT37naH9KqspiexNiyXXnWGhmsxmlICXAsZSpJyRnglKgf0nz0e2jMtSTdYN3KpUeuy0yGIlScC/RmNLSfUbA28ZWUK2ng54APHXztYKnR8537sHzwjuuyNLaFaTVv6azles/KaffcKXCBjfvSVKAUAkq4TjAz0Ns2/WLbkKlXFe1HpjCf9GWZq1L/beCkA/069ZWjuWXn4QqWZUCPgD4yjrN+2VUwKVOn0W50NlQSw7G34KuCrcQkgkAe4HPA546p6Ro/wBs9cEh65NOHYqnVJTinVV4KRz5AWSOc/v09L7+l2bf9Yl+mo6nzIcfpA/Wbsi05vOsuVTQzVNuhtSFrcNFuVpSm2MqOEtvt7lbQOPeFH9z0nbl/Dz7iKTKUaNacO4mh+iZb1QadSv5zsUUr/2p66fT/aNNnlJwfjILuhsr3G4+EX1V0RvG15BbvC0Z9OWk8/mDC2cHPklSR180ywn6xU2KPb0CTImS3QhiJGbU4txR8ISkZKj/ACyertYO8kAmgdJOyAtBur6zTQnakE2/FJStB+A88ngHHlCCTzgqSRjp71LWK0NEaM3QbaYj0xllsojW/QUpjtoGBxsSMAHHJVlSvkqPXzf2j1D9VYKajsJ3egoWlDbZyeIqdQK/rzdLdI7iqNfbUNmz50WQ/AMhK/qIxdSyphtlHKdwdAOQnhCAPHRF27d4dT147sdQNHrsRTKXSKRSYb0GTGUlt9sYSr0HHVJUpacvEpSojBzjyeq6wttZHcbfpJHyj5ByJoiBcsDUKY3DpFLep8qDDRCMOX/FVISkqOUhAJ24JyFJ+ft1S2vpzpLbtSXN0dp8aChyIlupRqUhccuStqgoqaONq+PKU/3R0pmzqPriCFxpA7ZnaiWJcekJcorGqFYrzVTht1OOuuvJdVCdWFb0JcABU3uxgE8ZOMdfNCujV+i1FdI1aj0HfUGhOp0ygKdQpbRSo+k4FjKFpKPIWQc/HWuilnPpieRjhQe+ZztrVa7bznzIVZsWvWxUIraJSFV5hmU1NZKsBbbvu3A7CCAfn56j2Nqdpte1Tluae3XT6o5RFLYlwYchba4y1YJ/guBQGQCNwTg4+46Ngy5HI7wBhoSS6op4RoDdZdhU4yzKLb0Rp5Lbyk7V+9soWSdqOMcA5+Ol/JumlUNyRGjOOVaZKnOOtNsNqK29zq0ggHhpACXFlSzk4Iz4T06s5Oe8VaMDECqnrFYmgOolPvfX2sORIz81LDUtimyXabTkFA3urcbbUltSQU5ccIUfUcxkZHWdda+7fRyPqHS6JZXdDqTXalIpzX1dTsxESsUZh0pAS1HjPAFbi3DlbTS8hK1ZBJOCctnCTEUaSzCGGgumWt14sR9R+6S7m5ZKH3I1qvIRsgoczkP4CkrcKABsSdiR8HnpwwtU7Or9xU22bIrEF1qbHeEua7NYIp7wQfT/AIRUFOKKwAU/pwRyc46isbW+V7To1oQhyMwfuLTfX6ifUopGtdDmp3ryzXac2wAOSVJWgKCU8/Bxx+3V/pbdkq5tPoUyTbaIM8FaXNzavTeKV/6cFXuLa8ZG7nB8AdAUAXUvrGmxLRgLj6yu7h+0fSu/qQzqTY9Ift66aGpcuFULceMH6g8FbJebwRvA4OQNwBUCCes3Um99Qolm0m4dW7Wbr7FdrKqZEShLdOrqBhxTS1KSBHkbmkbyFpZPI9yjz0p/MuWjKbDUw0n3/EvKXCo101CXRrDr/wCa1CnLUJNuy464dYi7ThQXEX7lAH+81vQfOT1ZWvULYjVag0+pGbTI9McgRZoZ3OiVDionj0nULO4qUuekk58MIGOOl6ig27+/frOs2nrUwDhh7/D9IVVLTKnyaU3VKPVET4jbafWm033pT6cEvvuKbJBR/EbUlKfkqSOp9i9t9WuKZNnWZNhJhQQlUqXVpCkfTqUyHSFN7cj+Gd+MEBJByevagVOTEDqnQiuwccwvk6QWnZtp1qoVq+3KlOjQ3Z6osOmvutkNOsslKSs53FbraUhAGSf59K/+3Vp/+J1w/wDsCV/8fR1+JaNgDiSPaAxKkqD6TZOuN4ahzdO7YuKg0mnxqtHlJEuO6DLMXbu3BPA8FHKiB/Tr7vO3tU61rXbd9UaoTW7fjsZqCVn6WOpSsYKlLA3Daf3Ax8Z6uWjHlP8A9hOG12Tkf/UxM9xWrmjs+q0K1KhJcqkmlOArMEpdRHZSvKnBnBLbaVKLhG44HtCs8/Ufv9sq8Z8WFbduTbkgPwVl5FPS5To0uKpstOKLjyPUUpRLSkBLI9qVn5HT9CGtdXb3+0UNesle8udOu4S+BSYP9iNG6TEo0eWlr8oLi5T20thWRIWkFKlAE+1IAP8AMjqdqH+JVZmikgIiWTVVeu4opkPU9EVLe0kqCnH3UpyAk8pSrkE89OTTknEXk4A9J5RdqX4mV8aK93V76tUaoxqfQ9RJEh2oQndyIzSlyFOtOFDakZ2qUpPKtoDijz1Sd3XftqH3aOTaVcMiAqn0aWpyGIUMMrcWQQHCtJUcBIxyTjJPnGG53i3qYACX34YOvjOlGu966hau35dEW2a7tfqEK2IweYXKWXU71x8pyEepkLykAqOQrgdatvrvM017guzK7e0az9KrjpECuyFLmSq0whp5DhdCss7VKyS2gqBWSM4BAB58tW4ePZsjI5iY7Z+3XWbsUtC6NeIcOiVGj1+J+UrFRhOOuuwX1KG5bK0emgqG3blWcgqBKT1nq37tunQ/VNNY0gq86gMOnY3CjLVsQjBRtIyfAPn9Q3Hnp9WmwHEBmOrB7zSOiXd1cun93xb5i+rRq0hfrfnNJI3OL27SSDknIGCDnPjnrZWiPcF3ZTLtcKrfrd80ya6ET4kuL60SptKBKSJOwAoKVEoUTt58c46G2oDmJrZuVmvKUDW7fbk1rUWqwWytxTNGqUlhlyMjfww46hK1rABxkKztA5OM9Id7uX7jbb1wotnM9sc7+yFPeeckVqiyEvpjRUvhKpJ35Wps+o37TnJ3EgbArqJSrMRmVsGABxCi/pqLW1JrKoaWyhNYiSA8HWztKVNtqR6OAogpSDkE448dRe5ep0oVz8srEluLDjlyVIbciuPnYphTK1FAU2naODgrH6Sc4HWBNJnmfImQYH4i/Z9e+pCNG9ONWpE6pVB5EVtyeRBhSX0rBCWi02oOE7OAp7Cs8Z8HYml4euHSOoNR1IcSJDJWFnIOWljgH98D79Zd2M2tCgxETfsi0bSVT27jqjbLr8b02GWXMrefSVbv4aUKcVtGP0gAfPnrROkT1IvnQe6k29KTOYmwShTkYlHprSg43A4IPu8EfIyOlsjAqxMNGByAJ5o1Xvk0yoPd+NNdPO2iHNvqoTmYlQrDrXrusOLSgOFxQSgqS22cq8gBBHIGevSuzoFWu3tgtCbVajJamxqs8X3KZsYWVh13KRtBAT7QCB5APPJ6K7KAGFWu3MAvxRdb9GtFtfaBO1arceILljMphwnUhaZSkOrSobPdgDejKgk4Hk9Av439qoub8LmBUatTghMOmsOKEReEtJbkR8oScYKNqcEY+3VSjLgmIOVBx73gj+CNaliQnbOXYbr7rLiKFOl/UIWk+q/SnW153AZ2LYKMpG07eCc56i6mzLgp349VVtpF8z2oTc2MiPbgWUsFD1PDqnNiU7VELRypZzlSQkccEwBBPwmLkH6z0V1Ctmo3VfF925RqeHHK5QIxjhxJSCU+ok4OOSPaOM4yOvOLsV7DL20U1cgP3bQoNOFOi1Sl1FymxSFOrL7C0KK1EF9alMq/icJGAAMc9ezlCCZjEqwx75npdflb0lvGowbqlvJmOR3UH0GmsraUhJSSNwxnCiP5k/bqE1cemgvCBVqU1KYKFoWsPgfxNpOchIA4B/c5x46mKDOY/XtiUfd5dlmXXplUF2vV1orURj1ac4hz6cMyEOJUleVAp5JA5+/BB6zdpN+I13AaQUKXaF0USLXAhW5K64XVOxDyDlaCOD8bv6dWVIrLmR3WMj5HEA+4LuK1E7kqBFolSrEhKqbLTPjQ6GtEST6qN2HGpGFKDqQpQSFHB8ZB56Umh11d36+561q7evdVWa5bTFTjJRT6lRW6WgpykZmPlCdzoCjvKfKjkkZ6MqorYRSvrsBYZ/aehVuJi/5frtemVqK1Ifp9PivwcKDra2kO5UMj3NkPowoHOcg44JW/9g7fv3tzRqTBdk0asUObMVHqsd0mRGUxKcaK0qxwcI5wMFPCgrriayDrU8be/wAJ2CgI0HvkzhRn7VrjdM0d7i7LplFrUFxh+gXLFR9HCkPoX6rRIGTFkKcUnwotKGNhT+jpM97/AOHPrh3Ad4y71pcKPRIlywUByQVB5MWoR4n+jcKEpJQ6tCQHcZG7KhnaD1OmuCb9pBfV4g2iR0Y1K1B071IrOlGo8kVB225MiFLrDH8RqH6C1IV9U/8A6P0iUHaVK38jz56cl43z+Z2Gqo2XBhTGGqVMbVGU5uaLbjBSh5pfOSgjIHn9x1F1/ThLfEQbfvLuju11aLOf2lvA1StyZV000yqtLo4QluPKlKUiYtISnPqp4KiCSn/FhI/V0SO2PYFWgvVViK1IircSUJ2qWhZAycrHI8+AoH+WeubYzqxsp7fzzOjToZRVb34/icm49m0umusUa3KLTHkjcFP5YQ4c4/0wStQ/kT8fJ46q1fmjtW/MpdOQ8WQWmCxtSQk8kkEA5J+/gf16BsuviM+TGr/rY1KmBzLijJi1SQ1Dqs5EILWQtUkgbQOTtycFX7fvnx0wZVH0gas+K85Io0R8qQH431xHoJ3e872+Vcc8g5JwT89GKmQAgZk1l2tiAcYlrXrUkW0hmlJu+eiPOQShqQtt+N4/vIVg+7+7gKGQc9CEDT6N/ahLFoQLaYqMppSA/S4Ahyn0g4UFKCM/0Txwc/HTU14KVN9IkshIa1frF33R1OsaLUdumXVqFbVAnVBgvRYM911UuUgK2n0EbAkkH7nPBwM9JSJpzdFUkCoza6l9MgBRkblKK8+DjHOfOOiSodOm/JlKXeMxx2ludLbkeiflLMJbzTvscSIjivU5zgpwR8A/06uNK9Dahptcjl62pppLRUJiQh18sOkvJBB25XyANvHJx9usFpAI33nraVJzkTRNm3feNdanO3zablLfZdKoqy2obm9ox7skhfkHAGRjqHZ+tyr+XUpFAjT4SKPV5NHlwKy22+hbzIQVOIyVBSClxJB4JzyB17VpXUu4khXz6e8u7Eq0Bqpy26VCgqElSXVtxCuMkcZzs5SP2BT4PU6c2pNwtm6qnMqKkoUIapSdymUY5Tva2HwrgqSrx0wEHKxfoZHr9ztVSrqlXM9Ep4hRGoDDkRa/46QpSgrY4lJHnnBP36G77lUuPNj3DYNsPtSm464kyY9FDZdJdKwpTwylQ+MqVx/TpxYYJbvFKuWAXtK+m6NaT2De8KvaVuJW/WmnnqzEhzlyI4kJUjaS0FKCFjesZxkj9uoVAZpdrRFyqdTyoVh5xubIVvUtLgdcUoJCzztASjaPanJzydpaMlyflFt90fWEtk6hQbOqEy2qrUBEWl5iQtxDalodYKE+puXzuV7gDnwMYAHWTNX++3Ual9yF8Wlpxp+mTbNNryKQaI/RVOmQ6pn10PsrjObwlbWF5Uyvk/c4IVL4xK5xKNkUE9pb6W/iRaa34ykXDYlXpbrz5jONUyQ1U0tLCclJaARIQBnHvZGOR89M6o6n9pUuqNs1aq0SDVIKgWvzinLgyGnAcfqcbQSQSnChnkH9up36W2s7biVC5DsDiU8LuU0hh1ysOtXFFmtx5ufq/XS+22nAQEqJPt9wVgHGSfHXzUe8/SR1h5yjVUz0JkIYiCE0pxXqLyG2vYlRKlKC8EfGPgHov8OxsA7RZvrU5EVerXcr3GXvY8miaUaYSqN+Y7oSV1BOHX8AKWW2AdysI3FWdieOc5wYXp31YNStyxbbvOh3c2FqXJoNwy1OJp5bRyqK6v8Aztr3gNqSlTjaN6fZjrb60rqA59T9DMV9bZPP7SBVWtItVbHq9GguOWzXavdBqak3n7UJlNSNstuFUUhLYcPpqQnlhwZ4SeOiTUN7UTT6bfEu+I/51bFoRI0tpV2qWxUHWltIL3oVFCCtSUKJAEhDuSMbwOeoAuPKffv0laWlGBB4kKq1u86S5TH9FHAivyUh5dnXVIbpNRlRlI8Q3yTGlLzkbUu/0HjotsrvwkxUVzRiq0uVad01R8tzYdwwEwqitZYDOUBWEL/hgYWEkePt14UZGQc/D95Y/U19QwSxcfH1+EGajFvOjXpUdQH9R72qFSfkNSI71JqK0zIZS4FhAiLH0r7aVIQrYpIyUkgp+SD/AIRnch/5Y9Zv/wBFqR/1ddei2sLjAH0nzfVdJ1lL4Qlh6g4/EevymmLy1C7pKTZrjl5VuXbj/rIaTGiRUR2Xkq25WhSUArzuPIUf05+OgaZdJqle/I7qXUI9VdR6iotXdU47IT53IcUT6ieM+05HylPQXsw2nq11bifjtuW5PjehLt5iW24SSy63v9Q/bB/3Hz0vr+tDRfT6PAqM80yiPVSa1FiRQhKJEx1W4JabG3cfnPjGCcjpFeo+Ud404Xcwp0H1tTbNE+otS3VVOm1OY0t2Y7SXJgS2yVtONoIThJBUeQQQUjnB6xJ+LB3O2pfV01HTHT+hyYYiVd5uREkNFDqHGsIIz4KMhZBx85546ppfWflJ7qymPjMEW7cj9v3mJUaIyiRTJHqIiNESQgpOU5CgQr48/OeOmdOsGu3NSqjflhWrXqpblTdSGKkqA56apBBLzKVJyVFLiykkeQj+nTyyjmNatmXKx3dnXZDqzcVZRdd51N20qNV6XLitPyozqn4r4KCwpxjaDtUoK28/bON2evQDRC2qTZ9hW5p1TZUZNUYLoM9yM2h6SpS1ekgqW4UhOVDJ5UeP5dLbrqqxgzT9n3Wfdgjeut9E1+sv/IpRL5huXFV2BFlUtbBUlkNLLju5be9CXGyj2qGQFDgc9Ym7otJpumkuh1epCKpqqeufqaepYbXsUnPDgCkq55BH7gYPVVDOjBGA332k5rQqXU8bbz0h/CZo3Z9btJdoVu11KtQZM1tSKfeVNiKadISfZCkhJUrckhRQpaXDzhJ89bSuO3mXX10GpIdirQja3FbcWlsf3ihHgK8KP8x8EY6m6rWy5EbUFEydrTXe6O59W39He3Wy60mNSENfXVemQPUVJecQF7A84PTbQlK05+Soq5AGOtJ9vnbrq4qgplaz1WPAuGVQ5lHekUiQhqay0+pG19txsFtDyduMAHJ548HwVEVSOYKiyxj6Sq7m+2+n0+A1qNDcKpq3C1PnrYK3JAzhACx/o1cbiCNpJVnB29Jv8V7/ACbWZ2m3nEuxq447d4W5KH1VshlUllKAh1ait9YSMhe0jyUqVjnHR4JYTNIBJniR+GpJVC7qqYtEpliQqDIUwl9CFsrdTsUELQtJBQdpyOD4wQcHr3S7cpVaremdVFwzmH1PFl9tmIlLDbICikJQlKEpCQD4wSc8knnpVxA2j2G+YC1PtttrVvWyNFrl1TaWyzHkPvflz+xUtTSwUsqCwUBs4BUAMqAPjJPWhe2+2I0Ok1akUunMR25MlZ+njtIbSndtwNqUgYAwBnPGPt1K9pZtJjK6wFyJ4p64Wdcelf4m166s27SFOChSm5Mpbz6G0BL8VLSkpQcFazhRCU5PtJxwOvbPR+kE9shmvvBuHSa5K3vOJ2oA9dZyT5xhfn46v6mrI8snqfGMzMf47XbjqXqXfGkWo1iW3AlQYlGqUeU5Un1sNhxTbLjO1aPcXArctKDgKKMc/pOh+67tekd3f4ckKyaZUfy36iiofc9VlSlIbUhDqklIOd3t8AE7hjGenKcFT6QHXKk/H9P+xF32saNVHRS8RfbVdTV2GIVMjR0OyFKcV9GZQ4URggpkBKQc42qyechg6y6LaC313GUnugp1qymrrhqaW9KQ96bbimwAhSmxwohOUkqJBAHHA6FiFJ0/KLGdPm+cYs7Xe6qlBjx0COzNbRtW7SUK3ueeN3JxjHH3HStvTT/VO7XnodpwXYMec2ta5sh4NbVKyCkpCCopOdxOQrdnrysNXmmtlhtL6h6O3jQqIqfdF6QWyS66pxxSmmVFxe8klavI8DwAB456p06iae0VS0TqjLreD4pKXF7D/wDlEjYM/uesAzPOdJyZJtjULR2/6xEtiuWJVoZmZEGRUZSfTmKB9yAtJKQsED2lQz4+QDB1p7a7av6hT4VAs266RVmGA3FnN4fjKUkhTZcATklCkgpUc45ByOOjHkOIJC2LnExRredetJqi9bd+0eVFluPokIqZCmFvNhCgElGAPdwvdkkkHoMompTk98qrEha3FcKL685JPPnznp2kYk7bnaaW0R17t7T+TSaxfNfbrDDzXotyIKlLnUgAjYVjw6gYAxnckeM4x0y7eqd81jQO9adCjUqLTp8GaijSKSfSMyc8kOKWFlWwF110Y24AWSPbnHXIurFNmf8AiZ0qLPFTHcQ411o1EuanWHQLmbYb/OJ7VKW3KY3nLjKlqbIIx5aOQeMjB5x1Rx7orugV0M6XX/SarcFltll+FPpjq11OkIQNwDa8+o8ykhWWyfUSkK2lxII6Gl9J0twYy0ZOodoLak9hfbzqFBvO7KDciKjC1Khu1Smywsqhx6qj1XRIQ4nCWA6ogLChtKk7cJ/T1546UVjWvSe16jXajZs+XaqJaqdUYU1haWWJATuWgjG5pwA8q/TkjPJHXZrx1FbV2TnW56exbK454l7s3jb1NvnT+YtxmXXmG5kJLW56GyWJKnA4MHakLS0Q4DjPzzjpyW3c0GgUaisep+VOfkcuYuVJSHGKytHvaaKT5IwtGeFA+D1w7qT07lW5/udaq4XKCnH9S/p1iXJf95wLKt2mSX67IjiU3RcpcSrLSXUr9QFII2KCgDgj5yRnqPbtDue4KTWqzSQhyPbzYenuIZwI6SSkH3LGcqBHAPXPsXDaVHr+W5l62sRqPvsJ8R6Up+gNytjjrTbQlJQ6EklC3/S9Qgn5dwknz4OMc9EQ0ruFjVuPojMt9tFfkupbQyp5sNJUtG8AuDIHt/n0bKSAcHzY7jvxAWwjKgjbPr25l5SJVfm09qmXCthVKhrUg/USnCoSWHdjZSnbtKQAr3bgQQABznrr/aG1bbmyJNXu62Isbcksp+uS0tA2j1PV3qxnfnG3jGCeei0gfd5/eLBPBg9dms3b2+y43WddLLQqOolLbtciFLikHKdwKzn7Z+2eoNFvy5J9vR6hpFaVu3Fb7qlKhVtuvJaZcbCj7MJZcOUHKCQf7o8de0ld7MzSR/xkL+33cpIqb9OhWdYkT0EgKMuqy3VgYwDtSyjIPjz8dcpd59xjzDsuVdunrETaHQ/DpcqYlKRklWTISDtIPIH36atauMgH9ItrtJxOtErGsFZllufq3R5DTbAmGFFoaYSZTXAAL63VlAVx+/A8dRNINUrv1Qpj9ZvzT+Xb6os92O59RlaJCEqCUOBe1J9yNvJz4xk46KynSh7cRS2h3H1lnC7g7L1jSb+sOK4Esq/LF7EOMub4qi0QELzxwBxkHyD1R2tJg6cxZj9J1BbmwpipdSEpLoU2ylW0LTv3KA2lJzg458Dp+MAqRvEgbhhxBtGq14RJTFAue+Isqs1CTIl0+FJWhDzsFDmxpxAGNydx/V5xnzjqyt+/LtrynKvUaHOt1+NILoqVLkuIbmIWFoQdwCTuJBO3nG0E+QOnFNBOOJgOtcwooWqNHqlafXPpoqkyCoNvrrMEsqWQ2k+olwBKlhW4EKSojz1W0dbkyssvs1FmOxHdLCEyhtRt3LCcAZKU5I8DjjPWDyg4gk6sZMO2dLGGLWkX9Jq1OeDrpQ5U2G17y2SlsNJB2gBO3IP6s555HWRaQq1Hde7tt6uVpoSborMaa1vjlp6MpsMxgBvykpCWVHclR/UM/YZRseYVm4wBIV66LXBTNKb0mXVp7Hu/+yFwvyhBprSUmosNFOyS01KDiQv03srQCArYoBWAB0w7c7VKZdFOpmqtsE0WZIZRNnxYsh+nNrU8r6jDjUWShDakJ2o2pTtxyD9qzYMYgFu5359+kbVtf25l29JtulyLQcj1gMSp1VmOSZThLUtTyEJUp8knasAlSifaD1VSNJKrOafdh3dSNxebdpy4UBpaovpOLUh5Li1LytKVqbzgAE7sHjpZ0ltRgBwFxiRI+lVo2bAhXPcrT0up0xtShU646HwwFlSle4BKc+/hSU5wMdIq57acv7VjR52gONfQs3lUl1l3ekvNoU3IDaSBynPpgkApO1QyCOpOvP8AqHp/Rj+jYtYWPp+8C7Z1Vp906OUmtaiQjVqWjUp22owqr61ynSlZbYVvAw7t9VW5DycKb4JKgCS9+HXrZo9303TesmrQIFc+hTplXom+C00r0QplLTqwpHl15K4ziUqbGNilJI6hGx0t7+MsIxuOIQtXFo7NvibTtX6YilVKDbbVDegVV1M6gei76rkdxUgIHoqcVvwZCG+EEBRIz0Pz7I1Io8XTHQ6+rVavOLcrDsWY9Xw5NpdOeSAUmJPT/nMZKy26UFpxaAEp9nRKCpyD8vw97d5moEEHgzraVCp9OMuPZ191KC3BlrpJtW+JjbkESUKWFtsVhKSl1zcghKZBQocg9EH5DqT/AOLVp/8A6XwP/i6eCrc7fj+UavUW1jAXV8c4/Gazqmg+t1iCOdENfqq1DixVw2rVvBpNQh7VHd7d2N6yeMvpdwP7yR0q7k1T0OqjUTSrums9/S66Y8FuRIlu01wW86sOFtoNtpW4vYlOD9THVtQD4GOux1nSf5CeU4I3BnC6Tqv8dvMMg7GVl+WNqto/BQ3OqsyoUepRfqaZcNJcZqDziN2Q7Fex6M9sJ8pUUO4yDuPXfTzWTQCi1e3p+qOhMSryJckQZN5R/VqEUylYQwXGnVborhKyksvNpCSs7FEHrldORkhxgj3/ANS/qayoDIcqe/v85+XpYumei+tdBatK5W7Sty5J6GqnQBGU83BRjIfLaRwtHjclSlqSAhQUUJV1jip/h/WDqlrTUq7dc275dNnVKqGE7VXUU+oVBmKsrbfdjBK1p3tKBHuSfbnaD5os/wBWSrAwOnRXC6xjmNf/AINvb/Cj0titaS0epppQX9PImwzLkpWokqJ9u91ZVkkqByQo5HRjSGqXRKdFatShsxUpbHpRo8dMRLef2CQE+7kjGSF+Ceuazs3JncWtUnNyZJZiImVhxuFnIW/Mc9dtKv8AFuXtGAB5JHuAz0N1rWvSSJAVRpd/x6y84FocZo7S5rzmSfbiMlwBX7Z+x46WEL7qI0kKcExkaO63WBb+jFNp0DSykU2vtrUZVXq7QguTGN2W3hGA3pcWNpIIKTnI84C07ntHNK+6e0m6La9LefuaImRFg1OHT3FNRI6nFPtJSpIBUS4pwfxE/pOMjAPXSHVWeLqJ32H0nHHQKlZKjbc7nviJLQOXVaVXqpZl0Jkx5TcCOZEKQjBS83hpYU2oEZChnBHxxjrbvbR+IXrfagolCqlyNXjamx1iRT7gZJltJAwPTnKysbdpCUvpWOcbwnBTc5Cmc4HG4m6NKNUrS1htdFyaWVwzWI21MylylenMgE49q2jkDP8AVKhyhWOjCDPYlNpUtr3biUoweCD+44PSmXG4ldT5GDO9QfYlwFxrgRvjFJ3uKBUSPGFJAwoYJ/8Apz0oe+Lt7nawdqt6ab2vRmJr9QtqqQolPQ2CVuriFDTTaj91oRgE/b7dHXzgwbk2yJ5K2X+DRK7Gqw9r/qXqsma9EbbTQ4rDZiqkLdjoD6H2VJK0qSp5aUjOPZk8+3r0e7aLHef09gtwmi4mdTmHkBok8LbS4B8FXz4Hx0vqF8wxFo+skHtJKu3jUK4dRGEQoSIMUh3a56ZU6lStuVZSCEpx/XjyOmno3pfT9IXZH9uL6aKpsgr2OO+5pATgDJB28pzz8nA6UKsneHq07zKHc7+H92k333B1DVONclSlvTY4cmwqSrb6zja1p3eosFScBQSdpAzz89aMsXuHocTTKRadl2NT5rBbLgjTk4Q6ncEKynAG7cCDu5BHPx1eSTiSgBQTKW49VNU9TIqqDJiwIdNZcDbVO+kTMK22l5QpaeUgnaFBSVD44BHFxTIeodUpn0DMB1DA4H1TxQMn/UGcHPx0LAHaeDFiSJ8/5OJtuxTV7quxqCytW5SpBS2hAwBhJWePH7eT1WvXpo9TKmy0Kp+fSJCw2w1BQqT6q8gBKVH+GTz9+g0lt5hITYmV1y9yVKteS/T4tv0+nuR1FtTc94uPIUDghTTAVgj7FY6Brj7rrjnAtRKpO9NQ9qYDbcFJP/K/iun/AM4dOWn1k79T2EBK1qvcFXmib6TBcI4kykqlvD/nvlZ/83HXxOtvVC6gmrVZqpuxlDCZNXd9BgfyU6Upx/LoyoEVqZ+IU2DadSt+G7T7jnsTKFNIVKp0dCnEKUPDjchextt1Pw4lZ+xChx05tC9fqvRGWqLqFVW5lF9UxYlziQl0sKB9rMpaOAvGMK8EfcDIU28pqbQd4z9ZtFdMe42xl2dqHSkPoKSY1TZSC7GJ53JPyD5I8HyMHB68xO6Psy1N7X7nd9Rgu0mW2tMarNJy0+0r2q5P7H9iD9uCWVt2M29dJ1iKKDXJtBkpcS+pW08+mPI/fPTj0l7hrh0/t9mjVyJJTb9zuKbahyEq9Gc6hWVBkkbUr3DlSQeeFZyOgvpFqlTPUu1bakmoYd92HdFA07qka45c+DTK1HkFxlI+pgSmkemlh9g5O1XqL5Bz/eBVgp6ZFclUmf3JUqiPNxZUWfakp/3E5cKJjKRj9v4nnyD4Iz1xwoya25WdPVtrHeBNNoWoWlF/3TWNJ90uk0+T6tTt2qD/ADWb6jZc3JI5adCVEB5IwcbXAQQrqzrtApHdB2/6jWrozWKZEeuumKiVSmTWQzOp0pfphtT7YBC0bWwAtPCsBSVHG3q2i3Iz3EmsrxlOxmHdSu2rWDtD0Hj61x56IFREgUmu/mTvrSfVVKebbaiJx6X0xQ024opQk/xQPIUBZ6V90dlat20iz7yosSNWYFJk0+nROER5DjxSsKQo8IcC05CSRncoA+OrrqFvrLjc/rJkuNFgTgfpGjpzddzaZaqSa/prdE+fUqDC3NupYEqXgMttrjhtWBuQFlGDjaEH7dWtLmXlbT9zWRRas79LU5LlLqaokcLbLbaJD4W4VcttksbQRzucT18w1FhbyvgZYfl+874uTTuu+FP5zvEFxuaBU65hezLdPlVhNOVRvTR6zQSr1Q4pf6igKUSE+M564y7q1CqWozN31C9JDdzLgmcibKlNtvNvpQoIaU6kbUnASMgeD46Wqsyprs28v05/SGzKrMFT/wBv2/WL/VnRbQ65q1VqtX7OpNeqbi3Wk1WXEDypZ3o2uqWcgYCV+Bzv6qLY0q0Jo1Dp9KTopQHJkeal5yUmjxypSAVHbuKcnynggfp89dNOoWvHcAY+uefwnOeuyzO+Dn8vSEds0W0LZrjNapVk0tCo8UMITIhpQHCEAFSgnHJwSec5Pk/JNdTlq1WgUqFdNPlw4Tc1qazHaHpJL6XfVbSM4BGckpHnHXvGLtsvfMDw9IyW7ASciPGjVJy5lUOUZ0xtEdx2UUj+G04tQSE5yCCsknqMitwHbULrFHck0pcctrbbkrLjzayckKT7s4zyCD0aliAB8PygELnJPsywRCpNzUtm34VKlIpVQiNhuUyshz0lJQpIStSeVcJznPBOeoTmntXagS5lh6lzvp4jjkcq3+oWnEcLScHAIOR/089HW7N96KcKu4gZaekc2qW03UY+pLsdDqnH/TTHLOxzedwwNp8jzjnHk+T/AEftuodIgLtxq/W2aW84tRjRmh6a/UVlw7dxB3EqJ45z0wbQdRnzcmhmm9Em01/6v8z+ibehQzLZbCYjbgC1BGEghJU2nIz5A+T1Gui6bOp1rw7bpVZYmSIaw1MirmuOuRgUKWgEZJTuHKc8kc/v0tiW2lFZON53ot0N33LmSIiWfrYTbEJlMApbL/BA3BPB2ttITk4PjP36t4Sx+SynJxLDbe5C5LpxsSVDCcnySR4/brMgbTGG0hQtQJ1Sif2fQC/Dio3KQ9JWGgEnKiEA4H7/AB/Pz1j2k3jFbuFieisKEZb5eVTqpl1Hp5J2JP6kj3HjOOf2HRjYbRlA1ExrWrrVdEOqzZVCrctuG6+6wGILxcQpCvbs2L4DfJGPGPPX493P31EdqVntrZkxY3pEoj0lalIayEISEoAJwkD7cJP26xWIhPQp52hNZ2rdYakM0ZTFKW0ILcp5mNDeKWFKcUgI58qATnjAwU9W9O7h5NHtepNKchuQYIMREWDT0oCm15DiDv8Aac7lcfPjHReIzHGJP4CrkgyZVIus+rTFJZszTav1FARy/DjLWlBCMJAyA2kEfvtwOlNI7Je/jRCrVbuDFhzaq1HkuyotsUSbHdqTYI5UlCFAOI2lQCFErBUrCVdMUKwKvCUaN1n1oPTGO4G27Mt+v6RTrWao10t3I1Bq8YUx1DrTzXqlMVagVgNpIygFIKsFI46P5XZfW7up2pzNa1NhQpN+3K1XI0yJFMtykpbSkJQlJwA6MEhQI2kg+euRdX4VmgHI/sGdBG1rqhPdGlWoztNvWp244i44lYpX0TdD9ZECoNOBCm1tsym0EltSHFLbK8ltzPGFHoT07al029rdt/Ra/FWeJND/ADOTa1ZiOLMh31GktOOQlgM5ALgeUypt5K9is4VypW0bHiC6dxJVDu23a7poqjX/AGJN03auKtNzZMhlhx6HLfakLceaeaV/nDBfKHCoLS4naoneQern6DtX/wDGizP/AFRX/wAjqhTYB/r3iiAeZ6AfTFDK2UNOpKcoU2gbNuBkjlO7jyRtyPJQR/EA1qHpPZurVpy9P9RrcNRpVQylSCpTbiVqTkLbdSStKyOQpJKiBkeunIH1M+fxnaY9u+wO4X8NmDLm2Iy5qfofPeD9XsytIyzC3KwHEFGTGe/wSmf4ayPdhXs6+LgtKk9wtsQO5fsG1OkBNJksG47flsJXXaaySElmcwAUvMJwSh8JKDxy2oE9czr+l3F6cjn4++Z0ei6o6T078dvf5S1vzVu/J9DlVi7LArtWrwpqotPdtQNyocqSSPRfLDnvZWFZSVJKk7VKyTx1/WBMsWlahVC1LgmxZ1TeKWmXkMuOLaX6rkZTClrKjv8A4QHHgoc3Yx1CLquo6Zgv3hj2fT9zKz09vT3gn7pz3/T3xIU7QvXyqXdWaPFqll2zTYkpDDdWuSU9MeeYeyUvekyEIAG0Ep9Qkf16+Kj2/WLT1JVqH3bV24ylAKo9lQWqQ22oKQCnelK3SC2VjJWMEDznoK+nXALd5c3VPZlahuJLXbvY/ZcluVSe1+LcEtpas1C/p7lQeWoq9qlJeWrKvHhI5+OreXqjdK6NIoNiaZU+mU4qelqplEpgabbC0jdgL9NIBCR4Hn+fW22U1577fkOZi1s+PFbJz29TxvBWgN1m9Lsh0mfZ0NLdOppkNTWfpnXkBI3Ns8tkIABPuyducA9XtUlaY0yaw1e9/UdTaHV/WUo1VU1TbAUAfTZYKgnKSfj+o6hvWx7CucAbYHyPf54jaWTSGRc5333xv/GZ52aqa4W5Zf4kOoljWxVT/ZidUHkUJhqIuIplt5SH0NLbUElBQFKPI+MA89a47P4Mk3m9SJVQS2iVHkSYrkdxLqJKQkOBTeMggFKsj4Oc/PXachqldeMTkWLodkI3jv0iYum2rkq1Rsm4/wArq9EYRMgy4LhSotrLhW0c7kKSdgyhQU2rdyEkZ61Roj3XW3qa4igavQG7brbgDDdcaSW6dOVkhLaiSQy4TyELJSr+44c4G1vnymKB07xyuTplAkCHVU5VhKAppBCVH/lZwOMHBwf59WDW3ap5lwEOcOIXlaVJ+23wD0enBlisHEAe5Pt1tLucstVr1auz6e7EIUw9FSVBKwpK8raPteT7R55HJBBJ6mVFu17Dv2i20zbEmFFmFLEaPGhpMZkAKSMu7v8AWGEjyB1rAMNuZOV8Nswa1Uv+nVK7o9dgLqUWVBhuQmY6HClhQWvcXfTH9/b7QT4ST9+ll9bWdQJzlLplTeembgpxlABCkc5G48DP8wft1o5zEOSTgGGSdKaWmM3W9SrpYg+hw56ym20KTgcKcc84wDwBykfbr+br2hFEiOS6ZEkVxwq3OSorC30OL+6pDm1rJ++7pgGZh0p97mC9wd1VuUbdAotKokJCeNq5JmOft/DjJ2A/zd6X929110VIrbg1iprRjHpw/Tpzf/3AcdP/AKQdMFYiHv7CA9T1QuWoSBJW1BadOdsp5BkvH+TjxWr+ox0R6ZvXrWJy1aiSXnbYebW/NduALLKktoKgWFKIw8R7UbDyTg5GR0wqAJMrktL5mg0fUy3YdzVxuPMbcccYjKbS5IqLLSFbUplqaWhOcY27snHzjA6oXLC06pE+vSnqZHcg2+4hC6m1Oekw5jilABDCAlClr5ypJc9oSrnoc42BjNIPmMjjUG2qCsItS3HGjtxuGyEk8/PpAukfze6r5Wo9ySX/AFaTJiwlq8risgPH+Ty9zn/3XWhe5i2s7LtOarK1CuIfm1ThPtIOMz60+GkEH/XdI/3Z6PNIdJ78jyFSaD9RVY0tPoyKfTae5JizG85Lbi3PTaIz4UlRKTyDkdLciMrRiczQ2hGm+rtjOzKXXhHjW7yqFSpsz6qZCSfCPUSkJKf2Pj4+cl99WPb182vJsm+KG1OpspJBYeHKFY/Wg/BH3H9cjpQO86CplNLTzg7z+we6dGKgq6bOiKqNtPrOJCBhcYEHCVADhXj7A/B+Aad19TYtrsh0jp8mkQn2qW5HaqS6StuPIpigjdlnHuStat/uScbk7iDx0w+cgxC/6iVmRdMu4uuaWV5irUZmQhtt5PqNqa+ojKTv3JS4lWd6PHKgDkEj79bbtHWG9tdtUKYiyqzFodXaDSpdGPpyv4aEqLq4qlAktvbADsO4ADIJSk9SdXSch19iU9O2kFTwf1jX7fKLVo14X3MmzGpTEt2BHUUPh1SXWIgYfbWDyFBSAeR7gQQT8BNt6ef2lsiVrdpdWH6Vc1DqNQisVGI0lhSUsyi0tpSDhK2iUKKm15Qr9SdpOTLq84sXjEoKeXSeZPnOaUd29mS9CNb7W/s5cNxJQXksSVtwaytgkociqJ9j6FcqZOHBxnejg5g7rPw/abp9pRpjp9pZBW9dsm6nbWmVSTiM3LMtanoipA2k7vcEBxPtwnGM4A6vT3acDsd5BfUGGrvxE/oZ3man9u9+OUi8JL7NUochyF+bNbX5EZTai0ptROUvNZSRg84AwfHWpNPb+sfVd6Rc15zqQZNWT9W/X5jRSzPClBI37QA2rJTwEpHnOPPUn2l0ijf/AIk/gZR0HUsdh94D8RLCJ2sTqpbDtQiaiUOPNXPLK4SnlltplXKTzhX7cj+p6M6f2t2pQHEsVC+40cFQaAcbBWpOP8e4DOeM7fHP79c7p+iWn7wlfUdU133Tge8SNUO0umKgqTK1YiioKX/CYCsBSQkqVlAXhQGPOcgjwc9R5XajbyqFDqbuq0NhX1hafKmlb3kkEg7N3tSAPJx56oCKDz2+EnIY/jJ1I7RrLfn/AFI1RiyGWVqbbhuREq9RBSrBCVLz7f8Aq6lVPtQ+ok0kTtTmXX6RJVKiNrZCdylRn2SrYVnKEpeWfPnb0WFzt65mBT3PbH9zvO7XZlSpLFeGo0BYiOjDgUoFZUCSSMnj2n44OPBweo8btnv+MhyqN1Zp9KXQ0QgpQlalAnOzaE7cAnA4wPnra10jmYykmfVc001dj2Z9Ku0qhIjUl7Y1CjvMqQhSsAEBPwQn9PwB46UN0wNW6JVDT02BJajrCnHZE6nvJaC8ElKlYKf3yeft0xVCrEODniCDus8mJMVFanRVFJS0n0Uq9UKGeNnjGM89Q5WslalJU2zIcSoK9y/psAJznIOD4Ixn5z1uN54CVt2Vi8bntqWKU5WBIioEmO6skbSlXOOOVKSSACCD4wfHQZRLhNx2smo3fbK2mgVerWKcycN4I3F5tPuRlICSpIUAP7qfPSNel8S+qvVVqHMJdHLkh6SXeq5a2pVWoswfUioQiHA57FIQUJBIPCEpABx5UpQ56Jb7vql1O2pMulVBpcWTJykIWAleCUZI+QSkgEeSMg8da43zBYZWVsmZEpFgV27o7f06fyqSpsgjkBlXPGeN3WH7bqlcNeK30gtsFOWX2ioup28An45+fBHwOixlYzpdiZfUKA2+99VcUYPoYkodbUonCHAoFKgpJH6eCAcjjo4s62L7rUmUmzKZV5JcXs9aMytxJWnhACwnwQcYPGc8joHYcSnSBuZVW1dd03TdtZs+ZfTFEqFFKW50WqyFRHI/8VSUIWnbkqUQMAedw6052mfiH9udu1N/TnUzRxmjLgncu5fyob3tp2KdebdHqAhSeVD7ZxwQPK6BsSV11HCzdtu6l2ddFNptVsyvN1SmVNXosToySuPuxncojlIwMcgfb7dWFcqUS17bYrN3Otx1kDc2w2txySvxhpojcQT8qwAPJ6ryAc9hJ89pm/uas7se7j6UuXe0qbGuOOgLYrNtw1Iq0JSk7f8ATJB2qxkbV5GOkZTe29HbjXW7z0R1Oqd/s3ciOuo21VQ/Hl0woUpP1Bkbvpi6En3NqTklAAVz1I6VXElW3x6R4L0kEjAMNxrPSbfadqD9p1WIEuKCXq+6zTWlYOM/xlJJOQcFCVZ4I46Daxqlbeq13xGXoNGmSoLUhLEiIxIkritrYWHR9WtLTYSpGQcJXnHH3EbdOQjO5xtKfFB8oGYntEdZ7gomiOkFe1MozMpVTviRTIcGqx3HJEQtuusx1turV6jTjLfqAFe7KfYfII13/lPT/wB/TP8A1hvpDVlicDYE/rFuADzNkogCMA3HibFtkJ9OOghWQNwTtB4I/UEJOf77R8oMV1Mf1VZdCgtIASkpdyFq/oghSufhCz49J0c/YZnzsizmvqG1IloSsH1Asvq9QlJGHMhSSMEZSvck/Z5B4c6yVrf2B3TprfaO5HsQumfad400+qi3oEkMokFRyW45WShKVg8xXVFpYP8ACWf09Z2wZ7cbiVWm/dLpxr7XhpZrDbkfSXVVmQGXW5ERcei1V9JBKXEbd8F9R8pI9Ik54GD1TajVXTrQDWibPv8Adeok6TJdlFUoKdjSUvOFa3mXUAtuDctZylRwVEeeuBf0TdMbDXuHxO/R1a9UKw2zLn69peXJQ7DjtKv6v6mUiHSZrSpTMh+Qy2jkAowp0qylWSSUgYx4z0srk147U6ZEmsyL9dq/qANMSLbRJqSmV7greFBPoEgbhhR8YPSg/iJtkn8hv/H6x58UtoJwo/Pb0+f6QY1H74dLa7SGrbtPt9qk2HAqdQqEFNantQENplo2KZUlr1FLaQkYQk4Kck+fFfF73dVr7TWmrlrtMtYJpa001q3qcZzjjyANqXXHyr2bQok7BjHnrbGHUOPFOwzsPe/E2vpj06E18nHPwlPCuuHqZetmxLik3TNgyaetmTGrEgmHUJTYWC80wgBspBASBtwCDxx1q2haV16BeDsIU+j28zU6X6qpkdpKYuxcVKkNf8UNyykJPwFH56g6hmN2lPKvl+n3t/fwltaKlOX3OG+vG37D6zyB/Fm0lu7RPvhFSbfDMq46bT69EkQnfU27wpvcCBhWFsK8ZBx89ehvZpppolq7Hg3bo3qUh+ZOQ2qfbLo+iDT2xYcVFUleUI3KCg2SSnZ+pXXZoVh0qD4D9Jx+sZTezL3J/WaEslqBZdwCzLlYn0e42o30b0CXGSppcZZDiXkOJPKkqUoYJ5SoEHyOpljUWmvWHdtuVeoFLkSSme3Ig8ANvNtuLSMgjadispIKfco46WrYJMmKYwIe6Edy11afWPTTdjb1yWdOdVDahSkbZUDapTZS04olBGUf6B1W04/hrAIT1ou0a7SrlpH9tNKrkj1ijOLLSspUH4jgAy04k4UlSR/cWAofuMdWA6hierbBhRHnonJUlDahg438jOPsR8dTnTGmrQupMpWULTt3J3jIUFJO0gjII8/HXgcHMqIDiKLXDRe8LkvimVG2pLK4EhxqLIYDnpPxG0gJ9RvPC0jJJBORxjjgTLH0wFizHlzX1vyVna4Qj00LPkKAA84+Sfv9+mbEbSPQVbefup2g9maqNR6qF/QV2n4XDrLCAXWVJOQFIPtWjPwfHwes/a0aU1iTVwjUpz8prLy9seseopdFqp/bdn6R0/I/0f7I89NVu0nvrwMjvA6j6LzahHVJk1pj0gRvVTG1zAn/APOjayB/NzqWq1tKbeVvrFTalPD+67L9Qn/81FBH+17owcyXQF3afZ1Fs6glKLZttzePllLcEH7e5Icf/wD3o6o6lq1danTLpiIMFZ8SGmA4/wD0fd3uf7FDogvrBNnZZ0gzdXLg2VNiI7KQDzMqkJhbZAPgvPJwR+xV0YVCNWaxa0eDbFmN11p54mp2dQm3JLDJA5kxZTaSlhzA5RlXjHuTwBYY3HMZXk7NJGjfbnF1Vpq63a0EGE08UKVc08tvMnPhUVhIV/LLgBx097M7TLVoKfSnXa6CoYKKBGbp6CftvAU8f/SdCzGPqoHML7d0T0ttKqidRLOiCWrn6x9r6p9RA5Jdc3HP9ejKOz6LWXJJBORwrnHSzk8yoKqjAElrDDUQOzJSdoBwWxjj9yeequsXFadOpP5jUamxGQ0N31MhYQjA85WvAHQ4m5xE7qp3h9sVOgybaql606rokNmO7FhRVzm1JPBDmwbSPPAJPSe7sLu0J1g7d2tOaZqLSmpC5sZyK3Hf9Va/SJSk7AkrxtWRlePHPg9b5hvEvZW+cGYJubtvuD6h1yXBRT1RXC39TMcSlKSRjKT5wQPjz0RU+y3NPbMNN06rTFUu2nLQ/AkW+19B6e0gq2uc+qscqA9pUcYORyx/MNoquwDYzQPZh3a2jXLzqEXVi64dKvCpNpS1P9XMWurCnCStQGGl7hgpVtypScBOen/oq/QV6F3THpLU9omZUpkmLUVBwsPyFKkLbSrjc2lThxuAUBweRk8dqxSdAGzb/wBfnOoCW3J3G0FolGtrUrslti9a1EQh5dDhVRS46FKG8NlQwPPBVkK/WAOD1+2N3J3RTIlMtTvetqnUuWXkOQL2oqkSIvt2OIVJTtJbVjYfV27SAnclB6poYZNQPETaMYsI55i61W/DYsSDa+pl/Ws+uW/dsZufS50Ity/oZH1weU5Gc2lKA80VjB3AZ2hXwBi3+yoWBqjI0ZsCpuqp7rK6iazWC76U0CMl5xSyvcdxPt84yB46LrLHuTQeIfR1pS+s8xu3hpHemklFp9e/tBTK7FaksU+ZTIjKGJERtatoeYUCVOgEglHvznAIPRVe9Hte09T4tpUdKn3UxmUOVFakbH3AtaHkhedyeQFbVAEfv1JdW1gJEZUyV4BlzEs5CNYJlLfhGdbsuoBmDHaRh1lHpHcHXdxC/wCKCQQAduAQTk9SLds9TDFQM63jIQmE8uOppZSEOApwokeQArj4znPSWoJOw237xwsAEp51o11+z6gpmA5Fm+q0hiovJKhHUd+Spskbk+1Jx9h5HnoVvqx75hWfSZ0KLMlVhTj6JMmMtKGnAhpvbtbKjtyvcfJ8jz56BaWAyR29YRsU7S3qFuwaBChqnuPSGH6fElqekKDi9ymtzp2oyRg59vJ9vznq1rdEYg30q0otelJYkTm4CHVOKIIUsJSfTB/VhY8Y46LFiNt6wcVtzPyg1S7KnJrlGp9bnU5FEddCkzilLVQS0QlLzKQSVIIX7SoAj3ZAxnqUL21TFHmToVWiKpqZDZlN/TJAKiFhHIweTk555/p0wXOhHeAaVI22lRVLjtuvUf6O/wDSemVT6x0qTNZaSkLCT7gNyFYHjhPgj46Dq1oZ2k3Q8qPDtes0h9Tit0mnSjsab4/UgKXlQVn+74Hx1QnUK2xiHoIHEho7Prrp9PqtS0y1Xg3FAq8xDsGn1ZjaaayQhLyEusnesEhS0BSPaokZ24Ii1ntUuK0N1Sfp0pTDwVu+jUChak/qVtCcg/uOkPTg+JXHraCuh4ldStKLcsVdSl2rRolNEuK+7IeqVU+kjtPYxv8Ap+Apz3D9G0q5znpQxqhRa5HRFnx10edII3REK3MvKG45bOACrBwlOARuJKT56dQxsXeZYNO4lbqpqLfFFsOoW5QKDBky1h5iXEqD6kpMchRWWCAEKWkED3kBROBg9Cumvaje9ZUazFghkrZLjayrG4j3hO3JUkjCeCM+8A89NKkDaerK1jMcGn9zUvQd+H/lC0qpVSRKaZLL5prSqmh1SNy0gk7JCU4PkNuJIKcOcE6Q031R0/1WtRd1aeXXDq0BkFKmWBt9FeBltxsgLbX/AKq0pVgHjGOoOorZDqzkShNLCXNcty3azbk6NUnmoKpsYx3qnGjNKcKCgp2kuIUlQAP97746zTZvZ52YUGvP2+uj1W6q3UIrjL93RblL6ltrbKV+rTg0UocBPBLpRg845HW9IU1HXEdSrhcpzKLRbTuZ2kVytPwO62szodVbbaEeXLQy+SFJGVNtKdySRgYAPJ+/Vxd2t1pTG5zs+FXq+p51qI8me8pllB9u3AdUVpKiUkgI5zk/bqixWsJJM8jqMaV3g/d+tWolxCXSrdtyHCciS0suKYDsl4qUUFSlKVsQUpDmTlBSMf06409ubcVw0uzdYNeDbU+rPITSYlXkLjsTAkJU403sLbO9RUdqV4KgcjOOhDLUP9YjGU2HLwruXRXte0etT8purXCh0yqPRkwmpLslkyHHVkHIZRuWpajkAAZ+B1dsdv8ANuaGqrUzUCVSROaBE2Cylp1oEYQUZTvTwrJDgI5wRjI6mazJy8PRttC5rti0bq1pUSh3jRG68aNLemQm6iBkSXir1XPbgblF1YxtAGeAMDEv/gqaL/8AkKpv/wB10tbTUMJsJjJq5m2hG4EKUja3gtegWChKSOdgZByMeSyDuHC2ieR1AfkNlIeEneMFwv8AqJ27V8FRURtIV49QjYv9LoSobuvrJ81PlcvatMNJWFqWGktIC929P6U4zv3geE5DqfLanU+3qG9JZYCFtFtIWlWBnfuT/fwEpIKc/qKUFP8A3VlJG7r09AzVLSWwNWZTNcrUdyNXoLCkwbmpi0InRWSOUJJDiHY5Hlp71mD8Ka+M1QtBu6HRa6JduXdcdD1W0prMpU6p024qesGAkJOHmmWAXopCcD1IynGhwVHAPS3AdSh4hodDa15g9R+zfQaDcVx3+i0MUeprYjQ6FdCkvS46d+8uQ5RSC437U5UUo9pCQpwEnow1DrGjVFpbVClOpgmqy1SGVR45SH5Qb3Fz0kpCCQ2P23BHBGOuH1maX0IcrO50zHqQHYEH0iIu7t/0svdqrVS1A1HrD9PkMxkK3NMCUofwntg8EKGSeRzyD0jqtpJqJZ93s21WaBUWW5LiWVyKerJfZUtIcDaxwSU54++MjqRGDHJM6eplBRucR6aSaRR7A75rct+JTyxQXaz9FEjTZZcdbZeYcQggk7lELcGOc562VTe2bU0Uc1S5oRoLLu9aqvVZLFMMRBLakIClncpSdq8qxyFHk9E/T+M+pFzg/uP2zJv8jTWC7Yyv54P7zAP402i2nmpmtdnai2fqzQ6xModqrpMj8ikKkMsyBOfdbSVlKRtDL+Bt4yD1jLS/Uq89ELk9dDj0RLfDrQVhKz98fY9fRdPVppCN6TiW3C52xN8drP4hka8Y9Po+vDblw0dg+jHqjCvTn0gK4wlwY3tjkhK84P261Bal6Vms0gpt26Y9x2YzEcjsViGwhTvpOBSW2ZKgBtKSvjdyNxAURjqLqOn0NqXvDrsyNJhZBtyq0fQyfRbbdp8xifOFQpjsR9D7BaecRjnGAUqUsFJGRtOR9/60rvuHTjT629bLKrbdOqcllMapejhDUkoCxsW0o7HEZbO1KiFJH6VpPSkbfM8VxtNA6Ua9WnrK81Sa3TUWzcsn/Rw0uFUSqFOSVx3ONyiDktK2uj5CgN3TBiT61GlCn1uCGnSkkLSSUrAOMg/Pj4/2DqjkZEbU/aWqHHHi2gFPpp5Ixnn7g/BHX4/QkTCHIqwHANqFKT9k4BV9zkDJ/n0QOIdiZGZQw4k2JHjRai9ulNsNqXITlIWr0wVqA+ATk/166VGPQ6/TH6BcdIYlsSBscjyEBTbo/dPj+vTBEEAjESGqugky37fXCoVJcuG12FqWKA9IP1lLKjyqG8Qcj/7WoEH5B89JJrSONWZ6WrVupE6Os+1pEN9U9v4KHIyEq2qB4/VtPkHpoM59tXmxGLZ3ZPe1WaQty1ZxGch2tSG4DZH/AOSb9R0/yJT/AE6atodk0CjBMirXBGiL/vJoEJLagP3kPeo5/wCbt68WjK+nxuYwLd7c9G6TMaqsi026tIb5EuuLVNX/AD/ilQH/ADQOjmPAgspEWA03Hjo59NkYQAPjA4HQcygKFG0Veq2j9Vtquu6v6TQixVWsqnU5Iyicjyo+n8q+SBycZHPUzS/VS09WaeZlNmGJVISP86pql5LH+sP8SCfB/wBvPWiCDpbEJV1OdTVh+pbFtpPAUgJP/wBP36THcf3iy+3+Q0zIsB2oKmBSmJH1CWmj4zuwConJIwMfHPWaQTiE76FziZwuXvx7oNUphpOnbDVMC0k7aHG3LbSPJL7mdo/fjpY3I3XrinmfrRrq28+636xbXJXU3yD4AA9gPHjcOnYVdhuZA9jWbscCU7l56N20kNUm2qvX3DhKXqi99Owk/ctNDdjz/f8At1yk673chhcW2Po6AycfwKKwhk8f/bMFZ8c5UesKk8wdQHEi1OpRNT1uVWIr06+oZegpJ9Oo4H62Qf0ufdvwfKP8PQDWKpOYXllhQ2k/q4Iwf/d/0jr2NsTdicwAv6V+eVJdySYihVFlPqSGyEh8AHK3OPc4eAT8gDPPnRvbH37vWHpxI0Y1Fr7zzdVShxi6oxKJFJWW29ocWBuc2KSUnyUjGCRx0rqKhZWQOcS6htB1TSsmJqPXOyS8YFWr9HEu4afIh21EoiGoLJKg8ln0nkkIJeUAU4ICVcDGQAR9zWmsm97O0hgNvTKXV6ddVOCprSQh1pp0NtS2FgpOQ6yp1pSVDHuOQcdc5G8uTz3/AClpG+3EzB2vd2Gsmj2qupOij1IZeYsaqoW7QHELaotap0mZ9I3JZcORBkh1bbS0DLK1HcQjkdbWqd+2rPvqhWtc2iVWpyZkN2TFFvBqSXsNBC2pCkBJaWEKGAVFKhvGcjptjrtFKhG3aGzE+iyorTMHtdfUy2EqS7KYjR8FIwDuK92RjP8AXpK3n336AaO64SdFtTbypmk9ekPtMQYF9IXMbroWUpQ5CcQr3I9RewqUf1ZH93hauGHkEaVwRmXsP8QPReZ3IyO1qkd2dtSdUWJDsNdoQaC6ZSX20KdcbUokthaUhRI3ZGCPPQ5YH4qPalqczeMrTXvip1SbsKlv1i4H41sPBEGG0sIcfJU3hSAspHtyTuHHz1ubfSbpHrONt/ir9oFyaK1ruDovefTV2TQ6izSanXX7XfbTEmPDcywpsoCyVpKiCBj2nq7rP4nXahb2k9q6uVvvgsGFat2qkNUWr1OkvMsz1sq2vhPuBBbOArcBgkfcdey3pPFfjCab3daUSrwo9j1/XHR81etRmH6bSKnO+ik1Nh0EMOttlxW9Dg5QRncCMeejD+2FPeuCTUF2HaM+p09/1H2qPWmvqI68jJU0pAWD7h5+4z17X6iDpaQ6mmwaU4qdVtJropshUdxhuUw2iYEJWEhYBQpZwQnnA5/r1VKpWhFRo8yjxb/Zp8mapsGNVEriLITngBzZhWVeceOsKV2TQxXmV+q/bVVL201plr0ytNVBENl9xlceWUjeXS40ne1tKQkhOQFEqHBz8gtV0hnSNemLZuK3XfoI0OMxKNOSY3qqEdeXlOEBI3utKyoHxyQOhNBztC1jAEFbDtKrVmnVGRLqbkR2jtIkPtOk/wAVa1pTsQocbhnOfHB6vLUuS+aB/wBuqXWak9CYmPxC3U95jvOoQguNp9Qe8D1E4I45ODwR1KWes59+kaqK45k+5r10/v2kt23qzpDAqMJLZS3uQh8M7iSClK/cCeeEq+Oljqp2daHa10xiTpneqKDLbaREFKqLa3kSUpzypteFjBJIwSQB446qqtWz6xTq1fMy/wB4nZf3b6T6Q3dTLNoabpTFjqfgzKWpb7iVs4XlHHqHCUnCHBj7K56z/wBpXcXVLmutqxtZ6dOotXepjk9l+lxFyYtTBSlYWEJ5SQV5cQcHI8gDHVLaWQhp6vOfLNK0Sq6WX619PbVuTrggqSH1PL+nRGcQhBSUKJcJJLqdykhOU+1BP3Ua7hvWJrnRLg03oLTMBMZqDPe/MFQ63HebWsLcclsJIkNrTsJZeaWjH6CgjPU2EClBxHLrY5JjcFTqN3voqtelIdSuS40uVPQZikBsLHrJMlbiVIUpCUp2tpOVeB80lxWbfWoNEp1DfuCfCmtvNSZMaKtb8f00SNxaDfsa/itJSknbwVqwPHS2YJsswLqOXlxB7VajUHqiEUx+VEqlRaqrkWS4UtxHmktek20hIACUFkKxyCrdnPR7Te2MutNPXElKHFhK3GkhPvdGP4h8+MAj+Q5+elO+oaSYxdtwIUxtHbOiPIQph6U8036YCm92E+MbQDk5Gcn5B+fKx7pdNO0q4LGn2hfU62oE9x6NP+ndW368t6OoKaStpO5xxPJTjaeFfbPQKWBGmaB6xZWh29aMVS5alfFOorxekVNut/SyFlpDMqOj6dsNNISnKUBZwk7hncemPQdSu4J2WaBMo1FobKI2GqzHQqcfU4ASpp1bft25USAcHjBznpaISdTxruPuyYpNRkwVOXLqZXaoiQ6ULjNSPomUEkbtzLCUYT/ysjOOfnrn/ZCx/wDuz3/taR/8zqpVwJG1m/8Ac2HX+5inSgW9OtOrnuZtSlMepT4ZjxMoIUP4klSFekQfacbkKzsURx11puoGqFVZfk1K0W6JJWje024+ag6l0/8AGKLYQjcU8KwcLH6s+eu21jkeT85xQEU+c/hBSd3G0jSMSbX1uu2NHw86mDKbj5RMYP8AE9AISFDcn3bWV+0pT7FIWk9B9f8AxBdPCXmbUtK4Ko0XSlTrzX0zThCQptzLh3OJweCf4icYDh8dS29WtK5bmVU9C97YTiLO7/xDL6dXMaoFAolIjtqUpmU6XJIUocbllWxI+SF/6QHAKiBzWaS/iINamXfM0lqmpNGnPIiqnVBSXWnH0BshKVqSnDbJ/iYJRhxw43FWMdSf5tjnONp02+y66qyGPm7Rp1pNKo301QhqhIXOeSlttrh0ySkqGD5IUEKwDzlPVLecaLdVlSaFNnIacbUJtOEjzxkKaGecgqUAOOFJ65z4sOR3jKj4Z37RKpn0z88FIbqqX5LPsNOiKL0lOecemgKWMn4x0fW1ojrrfSVQqRpVVnYchBBRXFiAysHjO1W5z+oQD0K14YAnB9O8ttuQrkb/AB7e/lKXXXS/Wfsz0br+uduWpZ1Ln25EMtifBQ/PmSXULSEp+qWjDBTnPwobc/PUPT3UbQvXjTS3dbdaNeKxWJ1dYbefplUrjTKo75GHGC2gLdyk5HkHGOBnr6Dp6a6V1E4zPler6prGJbf8hBT8OPSbWdy9NSkX329TX6SmtLn0W/LvgstQo0VSlJ9MS5pSEoAShQ2gnk/J6o/xIe0ztxt20qzrPA19odcvioVFtxFEt+eZLcYK3qecUoMIQoZCQEoUcFZOcdNqdi/lG0X2DZmFrfvyvWDVz+XtobSVck5UHfvweCD/AC60/wBuPd3d1nyxV7Bu92kT3sNyGA2l2PNb2kFDzZGHEEKx4zgnIOOn2IGEadt5tDtX1309v61KvbFHW1Q7ucjIeFsy5B9OolvKt0V79KshKR6ZG/jgk8dM9yoWBqRpTUrPolv1Sn0qNKS42zVHkuOpddCvUZJABKUreOFFIBQU/OccV08A6JX/AORdUrburVPpmgNrXtUaMp1f07cZ/wCl59ZKGUEKW2cbiksqIIKVAjhQOOnfYPdHWtO/yyztXJMqvUSQ0HIlWWj1amwjCVZKgB9WlIWnkYfA8hw9OV9J3ix5dxHzb1XplcoMa8bMuKLXKDMG+PVITqXA4M8/p4JT4IACgRynIPVozIdlPCU1KSpjaCG2yQreD+rcDgpx8Y8j+fTsSpG1DE5S3XmVNNrgSJbjzigFst7mmwcj3k8JGFf1x4PUOpxnPqC6XEIThJSc+0AJHg/bg9Ep7GLsXByJXVFDzLi4ElYdzxjJCSfIGRzjnz1I01uCm1OA+qNPjJkx3Ch8IcCl55wpR/VhXOCrkgZ6MHeK2hizPjuD2Pk8f3CeuaKmz6ZLa1KWQTtQN3+4Ak9F8pmIOXfrRp9pu0Hb6vam0htXI/MJKUKz9th95/2dUmmvdXolqRMk0y07yjOrYe2pdKSj1idoBSlQCsFS9o45wT147bwda6tOYdC5oL7SHmZnqtupGwsqBS6D4V5OfHGPP9Okj3BaYRbSq0nWjSqW3BqAWlyZGYUMPblAFQT91HAKQOefnPXsgzLEyMiVlX7vLHhWGq5b/qLNJlRQn1YaCCmSCQCpvPkecp/UCPnjrIXcx3oQda7iim1beYNPpwJZXNb3HJI/uk/tyT/To0BY5k91oK4EDKrfFfoVhSU3BV1pqNZSG4tKSkN/SxipK1PFIA2le1KUA843HwRkAJEgKWEjB8DP/u6coEkM4uIW17UuBH3SOR1z3N4PqO4/5ZxnrSJgkqBQbhqi0O0iiTpAB4cZaXgEeDuAwP8Ab0QVtiNcFOkP37Ni02sNMrUmYJDalVBQT7UutpJIczj349w4Vz7ult6iNTHBimr0UO+Byr9uD0JVpr6dAbShht5Dil+uchakkJAQc8EApJHGcqPJGMbKFO0ZugvdrqJZVtK0orkOfWLQlvpfdozDRcVHWnOHWeCEq5OU/pVnB5wR6P6L3INUe3SwK3blSlzhSazTi/IqDS4776GpTaFrDS/dtSolOVeS2cZGD1zOo6fTZ4q99vznQptyvhmJOiaf2jWLj1vudlxqRLlRBEWtBypLaK7HUWgcc4Xn98qUOtl90NpW9A06m3NbrCqZV6Zb9YdiTaYpUd1lYp7xQoqTydq0oUM5AUkHpNThhvGMuNp4mfhd2Zrlc2t1l6h902p9w3Yzc6IU+nRKlcEx8sPGW0ouOoUrYSQfAyBn+nWofxUO128bo/E47f7mTZDjtpUNtapUl7/RsSZVdnyozQGdylYb3AJyEgDOAR05SuDiC2zCCnbroze9I/7Jsv8A1cq9svs0JV412PAqaxsQ7IFNDqwgHzht0ZPj3D56zT+GRpNfVO0k7313Ba09idJ0tqDUJt9nCpJVPWDsz59zeOPno9J4m6hzKnSawLvb/wCx8dYGWaDMVUVay0dDsRDRLqQ1EQFZTjOBv/39Qu+e06vD/A97P69EpkhTCXbkekTEtna19RJUUBSsf3i2cZ+U9CVIIhBgQY5vxQdFX2PxLu0Clt2+4KfU6FZlHXL2ktPusvsFTfPAUlCwSB8KB6YFt6Zxqf8A9lYVdiEy61DqL9WrUgFRS2+TTHt4BAGUbwnjnkfcdeUeXEw4zA/8M+J3DxLz7ytIrV7i7wC7StRQt+dUao+UU+e5Nw1JSgqUErSncn2jwTx0S6Hd/wB+IfSfwl633Qru2FqBdtsaivW+/wD2rpzUtDlIjxPVfLm0tqWUOqGFD3bTjnHW4Un0mZwN/hGte34rFk6OUbt7ujUvtYlw3dcbYh1x2qaeVVyKaTIfkmOlv0ilAcSTtWBvzgkc4ydKWt33WOx3J3R2fU/uObGoFlKdFQtTUKmbUuJaaS46tia3tDiA2sKJypQSCSOD0QUjeAR/6w8pus1hVq3nK3dFhNPU6pMJX/aKxpqapT3WknhR9L37cq5ylQHHX2ixrO1LtmIjSa9adW48Jxx76GI6Q6FurCilaCfaMYH6U/p6VZStghV2lTiDd82XSnJ9eq/1LMN9M6ZlmUyGI49Bpta2xjIPBTlQ9uPJB3dBjlBTV7ZFWjW0CxvKhUkSPqWn8KwslG1PplJKeEqIIUkgj5kNHhuzZ7EiPNwsUD4yRDva77VeZ+nrTc5uMcR26gtTobJBSMK/UkYOPJHQnfelnbfrbUEf2jthqyrvf3NrrTbLLIqAWtKi2p9KNi0nASUrwopPBGeWU36xpaLsrNZ1CZd70e32/wDtjbo1e0n0drkyiQEvOBizJLkiHR2FOK9X1qYUKkBPG4PIccCAlZ+UkQdJLsc1jtSLetpWEmQ04Xj9VTWir1lJYSHAFJyDlGxKRwFKPGeT061GCBgd4dDhhvOlxacaj25UJ9XhXvMoMB8uS5KkyGA6XEteoNodSrelRJQBtylQ+EpALX097jbMh2rs1PlQqRXoDaVuNqbcWuoN7f8A6yy2EqWUn+8kA7FZHKdpM1yFlBHMbkasSLXu8q36stDGnmm9z1xYWrZMkNppUdSknnJd/iHkAZDXnxnqjqmqvdHfLyGaOxb1sR8he2LEVUJATnn+I9tbz/JvHSAgH3oZwvME7ptap1+I1B1V1ZuKsJlLWymE/V1MNOkJJITHZ9NJO0Z/SfaM546mUS29NLToLy7YtGLGnhGUCIUMBZCd2wrxySBjJ45yT0wLjAMSXJG07i5X48EthhpbbwGFOAJCiDn2k/p/pg4x+3XFq46bGANYnR6f6qd/1Mtw7HePaU5PtztzgeVZPz174TwGTOjyqvNpqahBocoxHDlNTqSRCh7fkB54oQofbbnz89RNj/8A4TtX/wBvQ/8A4+vKwA3h+CT7P7CbTrlnXTplfdw1iyKB/aun1J5bsVhtb61wyoBalPrCSkN5J5KvbjjgkAevTU9y/dPoUizNSrXfkR5sqDWo0KS5GZ2BQHoqDo3EoKSTkBWSMcddO25a1Orj9ZxlpycrElqLS+3amJjWxe2qlSqNVuFpVDplNjOEIdlE+oHGiGwPVQpCVBaRwEc8E9LaR22O2lXbdtHXLVabRFV+G0pMOl1yNHW69sysMlTZddBJyMFONuMEkA8dytzKijB+O+3edijqbOnRiTsf1htZP4Vfbwj0KnqxoLcFepYmplKmaiV9wl4DKOUuONnYErKtm0JVgEjIHWjoNi9k1rwZ9GtLTu2ZTs5KkSv7OUb6iQ8FHJ3PtpySCQQS4MYBGMdXsEB1Hn32kC2XWr5uIGat3pos3VWoNQcbpqHX0vM0qsVhiGt5/gIO1v1X8g5A9yeFHJ+enPolYujsmgM1W3dO6UmbDJaktz0qlvx1q5V/FcKiUqHKVDgpx9sdKoRDZpb37/aOudhXqX37Pw7ykqlrU3QjUV+sQrfjs2/cLmWlsNj04kg5KkrO3JySSM/+4gFkzUWy6RQm6jV7miBlasYdlIZUeecAkeMeB1RRWlRbsQefh29/CJ6h7LdJG+Rx8e/8/WDcmqWHqfDmUa2a3GrsGQjZKivthxiaytBT6bjbidrzRGeCCnP7gYA4/bqjt+s6W72f6aWRYVxuOqcXUHKV6wkg8hDT7nqGJyeAAW/HKeqkKWgMpyJDZW9baXG4mH+8PXTvKfmroXdFKutLcd5bbTdfWt2OXMAn0lH+EoYwRszxz1lS79R/zV76er1Za0E4BdWTt+RwfA6tRQIrdziB9XqlqVBoxkuZ9PlLqE+D/PqvpVwSqDLQYso4bVkLQcH/AO8Oij1U4wY+e368bS1Huqi2fqHqXUrPp7s5C5lw0VhL0yOgEctbwpLRKsZc2q2gE4xnr0lqN6aB6XWFEsmndxq6rXqjLZW3fVRqUeRMRJU9uCX5MdHoGO2222kuuKQrKsoJ5HUfU0h1Jh12FWAk2VqFc2rmkUBN2TaSzIupS/obmW6hmlyEPJWhLofSCgpWXAVEDgkkgc4s9X4tdiaRw1RqnATULebci1CMFJkJS4y20C0oDOMlo4OQfCgRweuYvYGUMOSIYt3fcegtapd16bVduK3XWvqZMR1JcZnK2NKw/GBHqLId/wBMzteG3PvGQX5pXrpp9q9PbpMOKq37tSku/wBn5Tm5uWOSp6K4BsfbO7JUjCwP1oHVNbZGkzwyhjAiVR6O6Wa8lcZxSiW88BSR++cHnrqwKU9HdaYwtKirKvUUpSSfOCc/7PH7dETgykEOJXzrfiVIBqewp6OpxJc4JUoZyc4xnkdJ/VO+LF7XLycvKswKu7TqpTGYqnYTbj61SQ6VhBJwhKSHCBk/G0fPTkOZJcoQ6vSKXUj8TOvU6qyLZsrSxUWaw6qO4ivPqccC0kpKSy3gZBB43HpZ3drv3l6oNLRWrvl0GnOp/wBF6qKQwpP2x7XFj9hnp6qBzIbL3s2XaAkmz7Wpb659/amh59Q3rbpbaluODj/jHtpOfuEHqOKvo43UfXo1w15kBIU2ZTI2oX9i43hRHnkJB6LUTxJ8AcmWDmvWoVKitwLS1cjRY6ShCQJUgKTtztcy4jI25OAPG4/fqlqN7auXg4mlt6xtzpKk7WYTNQUlTxSSoIRlCU7s+Bnk+OesCqN8Qi7nbVFDc86smoLFRVMemtKUHEy1KLiD4I92SDxz9vnqtpdUqH1CC6UN5OSnkHP8+nAAjaCAe8Pm63F1BfX/AGyniFU1JTsrboy1JI+JGBkKOAPVGT43A/q6+26Fa9OXsrV5sKcIyWaKyqST849RWxH+wnoeNp4jvPlM+1I6/RhWpJmrKvYqoS1D7/8AFNhOf/OPU5p3URhj16Pb7VHbPPrmM1GH/pHef9iutxtvPD4SsrTk2oJ9W59QG5JLgZS22t+aSo+EjanZn9t3VC9VrEjqUhtirTVfBT6UZB//ANh6EiMAxvIMi5aKzKQ9EtuM020kpLUt5x9DqsjCiFEDjBxgAe48H4rKzd9QZK3IMyFB34x9DDab2n/zSf656zT6xinEB7mvW5ZzK4k666o6DxtTKcAOP2BA6vdCe7PU3QGpwZ9HiwK2zTnzKjQK+lbrcR0e5LyClaVZSsBW0naSORz15kDDEar4M2D2qdwGo2vNoavVu7/7IUWlPqgxKQzLKIlTclOTIzryHEBRUobWVlG4DKjjJ6373FVql1Wl3BZqAFyGrTqTylq5QlKokhJB/fA8Z65Lp4TYHG06IcWDM82uwm0NPrzr2mt16F3iq5qPbUGJGqSTTXIz9Hc3t7EOpUT7lbFHAyAMHJyD1ozvxQuv/iNaPRP7YVP8vTAZKKdBdWqJLnImSGkpdSPZuR6q/cTuSRj5x0VaFSymDY4IDCBOjmldVh/jl3zf1XrFcdZ/M6nKgwJThTBabcihKnUpV7cqT6IBT5CvsOk92PduNct7R/uvdnzLgkVCsWc/TXFTHFF1vL7rnpshX94EOnj7D9uqMftEa/3gxZmhtTsr8Fi/aMZ90j8w1PiVJmUEpVOU2mMywSU8e0KTgE/t9uh3vd0XuIfhCdsOjkOsV6K+qlVRtdKjNJd+rLjy3GQ8njB/iII+3qHHXtO/1MZ4ox+EfH4htqXleX4m3bFY8W4Hk022qjatQk2yY25P1CXENqeDg8ENhQI8YbOeiC3p9bvH/shODWpNXpEmhWxbVyx4yYbARKhuOR0OPJfWUjcN+4jJOMqxjPSyhGPlCDjMqvwx9Omap3ad4USoWlSosCZTKOxEdpjxeE1n1Jf8YqSoj1Vqb3KCeN3wPHQL2tWjHo3/AGPtrAzVbdk0iTDq13LnNzP4jzb7SkNFYSE8e0AbfOQfv0ByPyh7EbQx7ltALdrvZD2q0qkBExEU6d0yJMloEcLbXK9bfhR9hKSrgnOTjknqXWdDbVtj8Zq7O4eDTHWanWre1HnSnl4LchuNHYitLzk+A4pPxgcfGeiVsTxG/wCMydodpFr32Z/hla5U/R6/a6zeka+7JYoU62nnGnmFTIDEtxDbQyncpMlKFjBCtgznjpt6lfiLX9pzB7XmtW9I4V43HrVYsatSK5bBepFYiVByQphktqaOHG1+wrRx5WU/CeiwCciY6hgZsDQnvK0A1i0utu7e47RSq2JGuiO45Hr05apFPqKHV+msOyAS4yVlr9LuRg/qGemhUdN6La93qq1iUp+Za1eZiRS56jb8RTa3kblJdB3ltptkYAGDvA3dE6KREI2+3Ii4pNjXEzcKoF2wpFPb9KRJLymVOFkIaUtKiBztVgDcPHzjjoHnOVCSuExeLzbDVfK2qbFc9wn7QpSwOOThCjj7J+fPXGNTV7zpCwMDiTrdlXDaFTVKs+pR6ghhBaNDqbqyGUkJCgxIHvbGABjlA+EjoZ1D7ZdHdc9O7hY0jSnTy7EyG50ptKVpZjk4U6pyGFJacK9iwX0J/vAneeOrKLhaNDyexDT5kic7j9NdPO3m3kUnUak02hTpc2LEblyA3seKkuL9rhHIUUYJHgkA4PHWQLz7uqhGvupW/pFqHRJEOCv6eGLiYSuFPQEgYbmApU2rOUlLp2Eg4cAO0JdWQEGdDoqxe2XG2M7c/SPXtA7kKVqI6rT+97e/szedKbU7JpDoUlNQRnd9SyVZJGMApSSEj3JJBJ6c0xdVcqMqSKi9KjqwlLGUq+nCRyUEJzhROTuz4OMZ6UpznMHqaPBs0jcc/MQfrbEesJkP0eZ9XUWkFSoVOYVJU8nwdyUA+mQP8WAc4489Cr8F6PLVHrd0UemP/oMR+QqXMH840VLi0/8APKPj+fXvECjzHiAtDMdhz+Pv4naQp9z2q3VWqS6anNflqU1GakuIpUd9QbLqsJa9d5QCATyprjjqAm87op9v1Cpad0RiHPp88U8opcJMZ2QUuNpcd+tdLsgoSlxStwWjOxXA6ks6vJwn4/XH88/hOjV0IUZs/D6Z579th+M+zNrEi9J1cqNahmK9FSxHXJWZUtL+5e9xTq9ysFOwAbvIVwOpGar/AOPB/wDNPUKnxfNgkzoWIKsLso7dtoyabVrp0+RLh21ftZYh1JaiVQKk6gK+FJK0KwvGTgknz5656XaVWrffdrbOvN5XSqO/BlPLqsSQ0FRaoHWkssqW2CEBSVcFxSVHK0H79fddb0y20HR6frPzPoerau/FnEcve7WrBti5bNi6hWOxCh29VEVW3awESnA7PS3j00xoqAVKSk52KVgjn46W8C9rqvd4LtTSy7Kp6SyUSZsdihRVLPleXfUfKvGSE58dfKWGro8Vsd+w7nJ2/WfVKr3rrAGPU8D1/TvCVrS3X+6Hk1aru2tQUuqwmR6L1cmJPqBBJdkqCUkK+zZ+/RXF7WmaulprUXVC6rl9VneIbsxUSLk7wEBiOEJVgpHweD1K3VX3qNPkU53/AOXH4dx6xwqrqY58zDHy57fhOtwWh27aJw1MRoNsWu660gtty1MtPulSUcZUfVUd5VxhWc46uLXuZdv1iBqBZz/rRHwVNBvKGp0ZSjlog+MYO0ke1X8z1vQ1tTcbcEZA3Pc5J/Qj6Cb1Li1AjHbJ+gwP3z9THzSqhaOqtjoksxkTaXUmylTMlvCkkEghSf7q0nP7g9UEDSPt60ipy7nmWG0C27s+pfYcnPqWfGAAonP8uvqjTT1GLXGdve04iW3UZpBx79Yu9T9dtNZdZdpFvzZVOrVup9RibLbRHQwkHKmikgbkFPlJPnn46FqP3a3NLueBHiwfr4RiurXOZjvKaaWlIILpSMbFDwtKhjB4Iz0KEKDYhGM8frAtBYipwc4znt6iLCfrZ3gdxdpU6ian9remq6FUZDypdP8Aq50+RTkshKkvobWhsrWreA36aVZUFAnHQ5qn2iWRcNWjq1s0opzs+lpSIk+NFKG32x7eFDAcaBH+jXyMchJ69fYwIde02isYKRT6oaGUSU3+Qav2JBqFttNhMC6bThpZlUVsAD3sge5oADKDkeSlQPWatae0Wo2A0zcdvyo9UoVQBMKvQFb2Hx/hI8ocHBLasH7ZHPVVHULZxEvW1JyYqWk1W2ZnpTjswfa62SCPsfHTKsLVRmSx/Zm5VJfiOILZSpXtOR9sYz/TnqlhkQSf+QmjNBO4u4rBtduwXX/7RWu46h2VQJKvR3qSSUPMkAhL6QcZAGeeCCU9astysWHd2mJuy16mqq2ymR/29oVLLcWrU1LiFNpW43hQUdu0bx7SoAYTkdcrqV8PziVVHX5TL7Wer2nqFpJDhU2ql+HTUvCLJlI9N1xLTLewrQeULJaBx8HOCOpuvFSbplgUW+RFlxAW0Pl6MlwNlwNMEOjaQpK0q3He2QsDJG79JnXcArPNyQYb6T93UxFOpdtdzf1dTagq3sV5hKjLaQWgQZTKB/nLSUuA+s0N3gqQcE9aQptwyXVwqlZsuHWrfnxkPx6zDfDyHAokBtvYcKIAzn5HwCD1SGDDMNCQYRsVaJUGEsLko3ujCSCUhX3A+eqnUTTm09SKQ3R7vo7E9lD7cgtOhQIUhQUlSVJ5BBHn7Z61WIORHugsXETuuGhNZuqkO3Bp27GkSrhu38ynSaUpmLKRFcKWngVo/wBKpr3qGTyFZOTkHBup6r2h6i3RZtHky5aaPIktOKisrClMMqOXXONwASlKlKOB88AjqyshhOR1CFTF09LeC0uyJLilfKgeT/X7ddGa2zvO17Kvj1FYHTcSYiSo8sPvJ2oK3leGk+4n+QHn46nyaM/FbSbj9GmJPzPdCHD88NjKz/5vRQcZkq9Lzte4KM1T5H1dSq7RSlFcW2GCWv8AA5klT2BjapQSoeMqHQ5TbRr1xJP5JTHntvmQ22ShP/KUfaB/M9YpwN4Rli1b1MpiEN3HdkXcMAsQQZDoP749g/kV9dGrgsmkDfS7fXNcAP8AFqb5Cf8A0beP96j0U9I69TLjbQW6a99AnkJTAQGCc/ukbif5nobqlWVOWZEyQp5SiD6jyypR/wBvPWgQgJ8QL1uO3kOMUq76jTjIZcYcTBlrb3JcSEucA8bkpAJ84GOqD6+RNe+go0J2Q4kBKUtJKiP6DJ6zTjeM1EjEliwb6fUHq1SXYEYKBWt9TcdW0HnaHVJycZwP/wAPX7Gsm0lB8Vy+XGkISSh2GwJWxWxW1LmxWAStIAwVDaFnggJIk4O0YgBHO84Sbb0zix9y6hW5iwORHiNMJzjxuWtR/wDueqKe/p8SpuHZLzzhJAcqFVOE8fKGm0nB8AA9e3nl2hVpjX9dKfX1an6VW3CgVODMYSuqxkSX5JU6VAOfxFK3pHpkqO3Ccpz5HTwR+I13maR16q1e/YkOsSLkhuNH+01MUyzKb/0SnWko9M4UElJ+Dk9JdFc/GNFhU4mcNDNUrx0F1gGrukr4t2WmV6qabHUXYiW9+5LJQsq3tp8DeSRgHORnp73V+In3TXheL9fh16jU9yUv1VNQ6S0EBZOVKQk5wpSuSR+pXPk9edAxy08rECWNf7oO7a3rvlwbl7j6FAqMdfpPMNxgtTSto9h2sKTkDHg+eqWd3Q9ybHrOnuep7jrqcL2QjjAOR/8Ai/7+eh8NcbCZrkRXc33Gyaaqmr7kaWWlKypL8QhK1fc5Y56/h3JdxjLLVIm6nWhUWIp3MsPtNt+kfPtykc8Dr3hr6TC2YV/8NnuXcuyBfE6z7PrVWp6Qlireu0uUhIBASlYXvSMKV4/xHxnq0sbvxufTvUaravVPtLDVfraHGptegPOB18LA3klTah7sDOCM4AJ6Hwx2MPVmc9Je8ntX04sW9tNbesi5rQevtLaJ9ZKRLkNlCtzakKCgpOxZKgMeVE9E9F1N0Ql9lrHaj26dyNMo0yfUJ8iqy6+tcdU/61KkSEKQ43jJygjkgbc5z0LI2dxmaGxxGvq/bF13nL7fu3jS6FT6xZNmzrWlzrmk7WvQNHcSVK3hZCg42k7U44UcAnPH69dTep3fTqczRKVJi0uztOr4hyqw+fVjmRUJjDrayUjOCkOEJAztSRyR0sJjcRwtyYqqpFpV39qepN1acp+vpadZ6S87UWgUp+lpdtx9zxzjahCmEnJ8DGcHoCr+nECofiI/h/afzoTgkW/pvbD6QkDalSZZdUQccH+EetURmrPEa1haH3lR/wANmRVNCq0uPdKLXq82lmetLkSdLcuuSWVyGFJU05uZDjZJT+leOOCF3+Et3laralUB+66A+bAXS7n/ALN3Baz8V6bb78kx3JIcioKi5EkbGXSUbgjKDhSs7evBuYDpnzCPC2/xF7Nk6zVvTDuOXTHKcHkPUq/LfacjoprE1v1I6pTQG9r1WwCl0HBAOQoA4Z92WlT6CxGj12VT5dMZt2UmDVKclwxZq1nLO1SdyWlhTvswdq+Nvjb0FlWtMzUsw28Vd7RW9Lam7Q25v1IjhvEmM0tAWpTSXPJ/ZRGScnHn465UafMv6qNvzZD0J+nthyJUYIKH21knkOYAwU+UEYV9iDjriBTUxnTYh1Emal0LTjuCtqZoP3eWnTKs3WmSxTqnKgpTHkPqAShxC+fp5iU7gnHtVkHnGw+Tfex+Gtq32S1ZquQmDWrAme6m3LT0LP0jaslDEtBG5l4J++UKwSk+QL7D49Osdo77KtHTdT4bHniLHTHXOvaeV+mRp1DFfpMV7c1AXNVDfgLPAehyUpKo7oPOAC2sZC0Kz1vK3tV65XJ6oiozAjPpUpEiqtqqiE+mWwT/AMVHDhKwdvor8E+OudZfoXGMtg/lOt1HR67NWcLn65Pp2Hr+krKnd983dbcWTcDrkKQZgbdp1xyvSjIhoklKymI2ltrctpO9A9M43p8+euVavG1aJSfpm57sWLUUmKpCVphwUfqSNhOEgkL5O3yB1FYzOxU7ncfLcfQd4Vda1oHGy8knvsfqe34QLg6i6f2zNjWdSKhSGJFKaU1TSpYkKQy0y0yra8eBlG0HAyoZwOD0YVKy9Sr/AJUWn0qjN11lpuNKmJEpMhmPFwHC4FZSnKQEEJGRk4wfnRSxbLe9yfrMPVU1r5T2O/fgD6c/lLVcO05Vm2/SHKf6M2CHXKopThfVLWp4qRhIyEgN7UnOOc9fv0enP/gRX/of/wCXptN/gDG3bn5CTdT0z9UdSk9+PiSe/wAI59SLLrbNGapVxUypUlUtn14qnWXIy8AkBSCQPbkEcZ4yOgi067VG3g7OhhmXEX6b0dRVsXx7hkgEoUOM/ucfHX3+A2w4n5Zuu55E0bX2KV3V9uMrTyXMlKrcBKZMWazLLMtoJ49RteQA80doKvnCVeFdZvn/AIkFhdrFiy9PNerZrCrwtJI+v+m9FMerJWAyzJYUskq9b0gVpCDsWFgnGCflPtLo9dqkbEHOZ9l9nX+JSV5z+nf38Ys9T/xzJqNFzqVpDZdCYekVNdOZpVYDkmVGdKPWW47uUlBRgApKUEEnHGD0q+4nv+78dU9HbCqlBkXfQZl41F+A8lgmPEdWj0yyhjahtIS4l0rO8EgJ8kZPUiUJSR2+fJwJ0Apbk5gn3CaG9wWp18aP2zqZc9PpYr9IkmRPoiyUmXGcdMl0pSlA9ZTaW9vOMgkEc9by0KvOTpBXHdE6zU6hUrelRWfQueYtoKamJZwtRUCM+ocKWEjycjPu6WlyvhU4xnPzzC6isoPN6/pHrYPck7pPV5tRFvVqp0V4IdnJgQ3C01uX6aZKXCnZgHAXg8gg4yOWNrVe18V/T1tVjsUqhXBKC1t025nypaF7CEEtMFSlg/baR7kq8jrrdNY5q0DtON1GkvkQMsXSutagoYmX8igu3MqMVvrU2D9OFYISlhWXsJKiB6gTgHyeB04Le0ktOnRCu5azJUgYLjEQCLHdODgHb79gyePU+3HVNVIG7xD2ZOO0gX7e9n6eUst6d2yh2Q24lbwpiEoXt3AKKllJUvg5x+o7fPSd1p7mtLWmIiq41DpioTSlvXfU64luLvLqEusbSSpSlIRu3LwE7QPJI6DqrK9BB+nzj+krssswnz+kVdT7lbfv76iLovojVtQt5U2Ks1HRS6QBxhX5g+E7hnIPpId48HrO94Xxcuid0VWyJmjdg0WFcYbqFRoVBjOuQpoWFJBUt071LGFArSlAynIA6m6GoGzcyvrXZKCpOxgfqV2q21qRbf8AbLRGSiWHmS+9an1CXahESkAqUhKeXED/AM8DyD56y1XLbqNq1BUSoJUhpKjtWB4/r989d5G1DecVdtpcWxqTKpzwp1Rlq2EANuBR8fv/ALunt2v1u5qxqvSINiamQ7VqMt3Z+dVSSWorORz6h5CkEDGwghWcY6GxARvDUlDN30bUvTyk0qixdOtTLOevSHOPrNwWVuUyoNhKvcfW3MMqWp0o9LedwR4RweiGTUr71Ms+XY0qGwmVU3ZDVNoqGfQRE3JWkMJ9QgkhQIQePbtHOM9cdk8FtPaVhhYuRzPnVuw64/ppQPo6RFjVOnMqdcj1ErZcjqZjlJRkYKVBUZQyCD/7yXtfe1mok6FO0PlrxW2lTp9LkoU/BeX6Z3KU2Blp87Dh1vaFkZUDkjrUbBxMPM7aj0DUaiXC1LvfUmHbVRecUtiVKccqM1RSpIK2Y4AypJPI5HJ4Iz0xLg15l3FAEaU89IbKSn6RSCyxgeFupzudUcZ2qIQM42Hz0tmNK78mUJ5zp7Snpt53TAqbdbhV4/UDCW1KA9Mp42p9MAJSnzgADjqvr/1sedWe4GRbrDrNPoEqkzKhEJS+3GU0pt9bi9uHcJUgoSQVEgDgJz1vR3MX0GD1dQ0agJlbu/0Os/Tq0tM5ullK+kVV7fM2qSp84BSVlxRQp0q2pSShY8DPt28kHpDfmtjUVJVVa27V3kjAbphLMcK/d5Q3K/5qB+x67anInHIAOJPot/3XU3nKVZ1P+kQoALZo7akkD7qdJKsfclQHUmHRILDinK3cyFO5JVFph+pdJ/deQ2D/AM4n9ui4mYkhNwU2mIWqiWo02psZ+oqX+cuH/mkBA/8ANPUOq3dXasofnFTkyUj9LTqz6aP5IGEj+g6wT2J9sSQ0w5PW+lKkAKbDiEuIUfByF8HznGDnHQ9Or0eI4mHDBeV+kFJzk/8Av6JeTNIGBgy3jUC9ZEREiRSG6ZHX7jIq6xGSRn4CsE/0B66yaDbdEZdgXXXHahKkFpxJp7DiPp043DC3NqTvCk5JQr2/pwTnosjgTAJwguWr9QYMO2qZDAaWtM2vPOySrakqACQkIBUUhI9hG5SckeerR6Fq9MpYbdqjtJgBIVtfdbpjIH7pGzP9AT0J25h4xKuiM0C0qozWKpecCc6haVlhmCqehzaoK2qLu1CgcYIOQQSOrC+NTLKuKoyX2LK2R5Djbv0LDiIcVK22UMhaW20qKSUISFALwTknkkkSDnIhhsDGIMquqnNb2abZFBjEkne6yuSr+eXFKH+7rhP1EvhLXp0yvqicEBNPZbjYx/yEDrdO0wGSNImNU781QoNPaqU2rzU1BDrUH690hSG1JcOVZ4BSDnbzwcDx0Xd5dGrFCuO3rTuKmGlzo1PkyHoAdLiWC/PkvBIUckjapJBPOCM89K1DVp7wynm1DiJOL68RYacUraScfGRn79MPQOn0utan0x6tHdTqWV1aXuPAYjJLygf5lCU/zV0bDAzPSFWr0k3JWZdwVR4mTUH3JTrnIypaio/z5PUJVUmgZacQpA+EHxx8/PWYxBnFE9Tq0NKbyorAyrgnrk/VZxmPSDJSgOHKQCcD+vW6Z6WkG5kFsfUR2JGDhRUnd9v+jr8VUJkWWXIE56Pz7lsrLe3+RSQf26DGDCHEtHr0uItiFKrCagSQA1PQiSB/56TjqPWJ9nraRT6vY1NdcIy49SVrjKSf8O33IJ/5vk/t17E9mTrTumoWXJRVdLdYq7a8hpX8OO+taWT+3qNEpP8AzkAdNe3O+ruutGgTIl6UOBedBlNlmVKjYwpoggpU6xwOCR70joSqtzNyRxLlzuN7Q9bu2Adpzjzul1Ln1JVQlepFD6JLq21NOH6kHBUptZSCvBwlI8Dp3iyZl+d/uhmtGmr0NGn2mNDYiuVyS+y45IbjQn2WkIWklR97jKike0kE/A6UykbGORxxGN27stj8P+0YqkoUt3T+kuu5/uqkSJkk/wC0npC/gb2PA/yEaq140/azU9XK88ENj24i0ktZ+2Nz6v8Ab1KN2IlfaKDvg0zpdJvrupvj6WRGnaf6CW47TZTS9qoswTgtpxPwQURyk5Bylah89cO2vvsqvZtqtUOybutluyLEkUumTXwy6tX5UzU4TclL0ZSvdsSXVBbKiTlBW3yMGik6hpibFx5xNyzbDZvOtw7TvOrz69EumS1UqNXKApLkepw48BQQSsnJKUutjeeXEpKvv0J0+0GrDp7FmMW+3TWYscenDbUUoaSv+KkADk8uEj7ZxkY45nXJpORwZX0rZGDyJzqEul3BRX7UrjDVQLiUtvwi1629KyQCoA+0gjk54O0/I6o4d0fTSJGjOtixVo02nPtUGrTRvNZTtC1Q5C9pxLabQ4ptRyHUFR5WhQWron0vpPBjOpTKahyN5gXUntstvtj7mazR7o7T6LfFGjRo1UTVYUxQ+sYdW4A5GiKCWEPNqbUl5hRA3AensyAp3W9UtD+42zjI0auFqEqEdj8ansiLJpzm0AtyIpCSg+wA7gPACVHoer6fBIHEup62xtNhOf0ivufR7V6h1Jia9IgojIcBmzIZKmXG/TcCkAue5s7/AE/cog4CgCesd93+pMWu3y1YsGjO0g2u2tmVLTIU59c/jiQBkoSnYE4CQPGTnOep+krCvgD1/X+I/r7/ABqs5zx+n5bxcU6/rlFuPQJrS3AXkvKLgQpCVpStKVJOM45KgPB+RkZ6t9J9d9TtPnUU2FcS4c11rCnd+9lTIUD6YQMpWAcHB+2OrWrVgROKM14ZY8NHdd6XesM6X6s6jfSwZkpDwrLaVPFoJcS8oLSkZCSUgbUpzyodNn+znaH/APZUU/8A9kzv/h6lXpG30YA+M6SfayoirbnI+Ubdn6ja/wDcjfUbUu+7VhUeJEDsdEqXX5NUnykbzuS4nd6SDuHyCU44wOOjS4LdgRZpuGMy2mQWwh91KcKWgeMnzx+//u6+w6dSE3nwPWMr2eWWOnuoFdtGrMppU6Mht2Q2Xfq070Y5SrdjwlSFFKvgpOedo6qPxSuwfTnux7aFau6YPRafclvA/R05LCGdv6vUilYOVblIwnIJ3bTkjjqTrk/5CX/ZNwU4b5ROae/h76jdwHZtB00o2hCrcnmfTqow6yyCyhxgutOD11hIO/1NysqJASQfA61ufw5rgua2KZT9YbmoVMh0asitNq+oKPSW2hIGVhO3b7QcBYzjyOvll6J7SNW+M7/OfU2faCJ/4++PyhxZfbF2r0yn06PUKnWtQZFLXIMSRBSXm46nlEqSlxtGEeAkkuDIHu8novbqFrUhKqRYujlutTKaFMLjT3vzCa0soJDe1sENqUAoEKcA5A+eupR0iJjAnKv6prASxlnTYestxQWkVioPsx2kDEZcox2WiUp9v08fkhOMALeIxnznqXS7Nsi14jjlfuRKnXmwZDcNpMFDufOUtAKVnB4UtR6s0hBvJNRaDeoPdTodoBRVNLqNGt5lP6jJ2xk/0bA3rP8Azefv0oZPdVrBrlKWnQvSKtVtj0luortyKNFpvpgZUpAX/GdTjk+mk9C753bYQlUnZZQ2lovqp3N2VWq3f/cPV4VLiD0hAsmEaVCdcIJADrgL7wHGSUoBzjnnoVtftC7dtMKS4WbJFZrcRtUxup3IozHW1IXvKkBfsbJUCcISnPn55i6nVYQBxv7zOn0LrSjY5yBHYqqSGJhlL2OJKVpUvgn9YxgHOPnwPA6xb+JbWmaTrpaDf1LEb82o7jDS5jqWGVLaeUoNl1ZCErKXeEk5OOqOiZfFAX0ierRzWS3r+0WWl/cBWLGhlq1ZaY31DwdXNjJCZIGMbPUwSBx8fJ+emLcNuaX94i5UJNoNW9dbqdzdTjhTsSoKOOJASnDSyf8AjQME/qHz10yNB1CcvYzJus2iN96JXU/bt20ZxgtH3NOjII+FJI4Uk/CgSD1O0B10qGjN6wbk/LqfUmY7iVIaqkdL7R58KbUCD/7vI6d94bRg865npjprrLoV3p12FVbM06oVBuadGAq8OVUBEp9RcA9riWm0Yyo8KKQlOSCrbjd02dUNU9Fpejj9i6i2xXqHfdCjx6dEpLcZ2QUqbxhxlaR6SmilSlHK0gkggZ5MtlauCGgoxRsiTrW0+1Dva2KFTqhVDMZqM4tuVjBfcbSv1k71pWUlJ2uZUleDz5J8sPTq4P8Ag82E1ZUC436lUghMFMiG0puLKW2SCFDOUqCUqBUeeucD4eWPaXKNR2Mo63Kk3ZcprVbjpmVJLSg2HFApitLVkpSTwgEjkckkdc2aHvbUp1pMhwhXsSySE4APtQPAHHPnnOR1z2Y2PLlUKJdWa9bprtAnR6lFq6a3Tn5aYZQ56KUkusI9RSUKwC6jAOCSf8WD0Vad27eVs0KhUd2jrjyqhVHpbkmNDLn5a36KE+mkn2AqKFpA5255Tk4F/TVadz74kt9mrYTOX4jWrugUqhVXQWydTmq3e6mG48iL9DEdYpDaXd/pOOhIRHXlzAaYCnuQdoBPWDZH9mLRqL1Olw5FWnRVqQ61MbVGjNrBwpOzhxRBGPds/l116chcGc6wbkjicqved316G3TBPSxDS8lZhRGw0yUgcp2JwDnjk5PUiFcNSgMJ9BwpTtyUpyAefseB03RmKzOy739VsPLbKVfKM7gPv1b063LzqMX8ymxGKVCXyJ9Uc9BtQ/1d3uX/AM1J60ALA2nzIk2TSRmZJn1x5HPpMD6WMePG5QLiv6JT56/qTet1VUNxbGoqae46nP0tGiKMkZHhTvudz8fqHPWkesLG0o3alNXKcekOred37VrcUSokecqPJP8APqexOE5WJRO8jJLSRlR+58dewDPcQqotXt+t2m1Yl1KRS223PVjVyC2UqQo+EyNo3ONg+FD3J+yhx1S3Valet6oCHXI53qQHGpSXg8iSg8Bxt0ZDiD/iz584OegACtDNjMoUnYSo+lbCeQeDxuPA+xB6iKjOMcbknP8AuHRwRP6V9MiCyiOytqS2XA46lwkOpJBT7PAUnkZHkHkE89RlSMulRdKifJH79exChz2yMFetdJdbASptLy0nkgENqH/SfPRn+IAXH9f5CHyFFmnRUgjxylSif9/Un/5/pHH/AMcRSokcJW2vGOfPRdazTNo6J3ZeKCC9W3mLdhq8kpJ+okkftsbbT/8AnOqDFRft1J4rKkpHB87vHXT6tx9QCynI85+P/pnosYgncTqHShKVtLIIHj46juPAJSQrIz+lX/089ZPE4E+majDZKilpSSrj+Gon5x1MarlPdQlH5kUKxx6jZA8/t1hB5mhpLpU2Q3VI5YU0+neAnY5lQODjjrk7K+njfxmXG1kZG7ceRxznoYROJGhETJCZU99SI6D/ABpIVn0k/sn7k/HXzS7uks3CiHYH5sZSyUNfRqWqW4fsA37iP2x1umZnEL5DsD6IM9wkKhxHkpO1ULamtnP+NpkFtR//AC4Sf36ptE9ULr0tr1RuDTC96lAhMPoCYkhQSy+2te3e+wCUFKRjIHyoc9AQCCO0LODNZ3p+KrqGnSuTaqdCaU3XEusRzJhBX0iY8bPpoVDAKg0sOuY2K2+4YUMY6aX4TlIlaPdnD1RvWTToEm6a1dt2obYkIShtmSmOpAKAo7MIS6dh9yUoO4DB6ktrCrqHMrrfsYne+er0W4NMu+y56HOiTYtUtOxbch1GC8l9mSl5av8ARrTkH3OkcHHQB+KvoQxfF8dxdZtmmL/MLVe0toUR1gfxQspeQtKSPBw618/3Un7dBXsRHtgrP38Jfuuma3UisdgV+1REetNPVGdYdckrUlUN1h8h6OhxOFISpOVBKCDkOgcLGNr3Fd7d72LQtXmoVNp6KwVRJkGnTDI9B9klG0kjKVbEJJSoBQKuQfJH7RQGsn6wOlOHA9YDUuPPovoVqqfTGcyF732QUof96sD0uSMoCQUk8EEj46tNQ7TtjVCy5dBnoVHTNQ29HnxTsehOpUHGX21YwFtrAWCfkEHgnrgglW1CdUgHaL+/NOKv3RaQSW6XRoEXUmiPSkPSKc2mLIRUorDSgwwf0/TT2QlxCSSkrcbSUnYo9eeVuao2Nq7Bp13sSjbFysOKixLwoKVQ5sFbaipxqRGSCQRg7kYcb5JKUDnruWAWoCO8hoHgsQeB+kN9Ru+K7+3ux2IHcJQadXotbbfbpt02klpbMzakYU/FJ2I/UCFNqUg7Ve0EY6wdcVWTclTVfMmTKU7Od/izVLPAXnGR4xu28jHA8cDqRaihyY26wEDB2lEajcCapLjSmIyUxlIcQWFoaUtBBHqIJxyFAngc8jqRUI70qNQXX6pHTUHXDKQuKSn1U5UhSVEjaSpKQr+oBOem4APv0iOZa0NtwymkUJY+saw2pSXNvkK2nH+PPGM4IIx56v8A6HVf/v8Al/8Am9BkDmLs0E+cTdWi2oz2lt/zLQK226NUXDtS7HXHQxIDSdgSo5CvU4SVeCoozjB61bpLZVA1qsKBece8mBCqbS17Gfa2wUqwuO+7glp4J92wgEjOM4PXa8bwkwO8+drqHUPnOMe/3El3P2p1OzEM2vadqyVUypwimHMokZct+PKU4FF51xWQmP6fjOCS5kH24JxpnZeoelFflMWtWhIkyov1yaBcz3rFlLa9pWGmkKIWlSkpQn1EkhQTgkbuontZyVbjtOulNNaB0J1HOeNt/wA9u57xiUuXrBfsqei55VxUiGpr02H4YjwUOk8qCUYW8gp+FKUD8467W7oMyupxbiryac7LjlTilPtuT3nGjgYMiSVeRkEpQk4OBjrwTMzxMGT12XptR9huacqepve40moSi622VEfpSSG0AFIwnAxg4A56qdRO4mwdOIDdRuGqxYUdretUyfIbjstn7kqwVk/slXRasbJzA5+9+EQt2fiEyb4bfa0KsSuXgiOslVUgp+gpLRzxvnP4Tj/k4/boVvRnuruligTtTL9doFOu1IVBpOmzaVrdQpWB61Vf9qfvhCFHHI8jpDOFbSNzGrXkan4EKrW7ZNKNEu5G3pFNhQZ8KS2ZZrNYR+aVWSttOVIckv7ghJV8NoQcY56aViUF2ytcrg1Cti1nzDqKEKTVJqlOrayrcttLiz7U5HCQcDA4461awPM5yf7nntLeVOJxsOp2padyXDp/S9SotQnPPLny6RGaVmFvwoZWQByFgnAOOPv0AXbcMlD76/XaEUtrblPqGwJOwhPvOAOfIPUnVkgjO2c8S3oFBUhd8Y/WC156w0iw6fb6/wAnqUmZVEJRHTFYKkIylIUpx7O1tPHkgnjgc9Y2/Hhuu6D2/wBjx6UthdEq1bkpnqcjgvFxplKmU7yklKCFOKwkjcU8g4HXujDIyE8bgSnqtLawOcgn9phvtKqfcLc1wJtvTW1KtcdNjrSiS2xEkSGoIXnBU62hXp52nAPBwePJ61laGrFwWyh634FdVFRIKC6mKvb6uAdvuHPhR/29dyt1sJQHcTiXIVw3rHpZ116S31pcq0debkcqcFJUiFHZj75lI5yVoePG1Wc7DkHHx56zPr9211rSlSbws6Ymv2vNyGanHbI9Inktuo5KFjg4P8wT0aeU4gK2+e0FNMdSL70yqsWt0GXMSz6oW0pkKDjSs4Cm1ffPGRwTweevQ/stTqr3gomXXVr2gzWqYz67lcqTr7qoGBygITwFEJUQ37FcE8pBIy4DmOGx1TZ8OuUDT2jRbKseoLbDbIVIqOVOPynsjDhVg/3eOPG48DHUOPOXVpDwjPL3NLIdlH3LcUDnGPk58n4P79fPdXbrbA4E6XTVBF37ybQrUUK4lmhxiuUUKwhx0J9XjKiSeCQEnk8/v0RWgk1f8sdtF5iSxWKA8p2XFqAS42446tptaQE8AJTu+d3t2pOSoe6Wo2NqPviFfYFXSIt+5fvr017N6ezpLprBYuvUSBERCbosqeWaRb6VFKUCY+MbPechlvLq1KOduc9Yq1u/FE7uKd2wTpetmurDVMZkKZqUKy6WKXXJzr68opzctOUMRAklXqpAd2J271EgddfGjfEgzq2ET3fdZOq+nn4X2jPcM8pm0Z1VumRKatqhoDCaW2psOR/44/iurUnYtanFZ3DwD0v7E1kmX5b8a6K++y/PqIMmQ9GeU4la1ElStygCSSSTn5J8+eqqPMPfxktwAEKKPMqVVmNR4CXCt9QQhppJW4s/YJHJP7AZ6MnbIatpQOoVfTTnTj/tW0PWnH5wpsYS18f6RQP7dP42iBJce8IFHwLItuNAU3yKhNxJlH+SiNiD/wAlOf36tWbYuqqJTct51VMBt4f/ALQrryg66D/hbOXXP2wnH79CTjibidFVaxKPlNLoT1dfB/8ArNVUWI37kMIO5X/OWP3HVLX7xuyej6NVWVGijCkQqakRGWyD7SEIAGePJyevAes8IRN1Gg36zGiXrWoEWvPspcauNo5bfJyAzNGPa6Noy6AcZG/d+oUlx27XbbqblKrVNcjyWuVNLAG4H9KgfCkqHhQJBHg9aNtp4iQVOS0YbcUMnkYzyD0QWjfSqfCXbNYoztSooXl2BISpotLI5cjuZJQrx7gNqsYUDjrDvN2xvO90WguNSP7UWzNNUom4IMsN7HYaj4RIbydij8KGUK/un46GHQoNA7fB5B8HrQcieG0hunI9u4j9uOob6WvWyTjB5UnPg/B69NjO7SilzWGISonDLmQn98DOf69FH4idLVF18W7EeACqXFJxn4Kx/wC7qT/9n6Sgj/VM/Mp3cvgKKvBV0c62SGrWtqztMA0lD0CmmqTWxnIkzCHMEfcMhkdVHciTiLZ3a6o4ylWM5PBPUdyV6aHGnELQsqRsdbVwMHKgU4wdw4+MfHXmBI2mqQDvJEapqcAZaUF84ARyc/t19Py8A7ADxyr7dexNlXKmhpsrUsccYPUO43a5bS0InwgguoC04dSQoEZ+D+3WwTxmCtyawRbPpT1cqjqkNw0FxfpnKyP2HnOcdFen2qVF1QkTk2Xf0VykU9tn6usVp76BllbiMlG1ZKlqCgpO1CVKIAVgBQ6AlQcd4QrYjV2hO5c2kdvQx6Emo3c+3/xcYqp9PbPySSC+4M/OGs9VlT1wuSRDdpFGEeh0579VNt5oQ0KH+utP8Rw/HvUrrwXPMwkCDy6nEkANR3FNgqAws+0ZOMk/9PXxT7gqVGqok0epqblNLLaX4jn6snBxjhYP9QR9+tPxnuYyaZXL/p1vtSb3plLo8FIPpGsqXEW4Pn04uFKOf9VsA9Etqd1+svb81/8AqpEpy6DVgS0pL6pUCWCkhfp5SkNOlK1JXhKXAFEK46SVB2jASI8bGvXSDut7dq/oVYFPoloSLoqtKqdxpXEK31CFIQ62oBBR6iE+ntSR+n+8nnpoXy8NRNTtWryFNeNI1A7iLEo0GQ8ytCJUWJGjrUUbgApIUy5ynIyDz1MyaTvKq3yMTyY0/wBQbt0f1ktbWnTuo+nVbYmu1aG6ccqXXFAg/YKbQpJ/Ynr3Ft2sf2stLVmRaz63KOa/Tbjgo+nCUhmfDQ+vLoHvwTgAkqQG8Hgp6LqVzWflPUsA4+cCqjcUT6xunsS2ZDoaceQlopDoQnG9QSf7o3DKh4yCfPUqz58OXBimPWCFKCm2oynxsUlKlEKRwASd4SfI9o8dfNZAE7YQyHNlQ7K1WXPnJZRT7rjpp9QZlLLDSZkNX1sN3eCkoUUIksheeCtGeB1hP8QftLh6Ld7d6ap0JVPt+29S6PEvJulSt6SxMWpaZ7LC0JKVLQ+j1NgIKg7lOcddnpDqoGO0hs8t+/cTzCvzW26NRr6VPuB+FEWytSFGE0oNvlKlYUUKzlR+/k9SpV609UiPQ6/EcjKebLSpEdJR6mAdqkpxxkn5HPz021SSIoNkbSZMt2NTY/5zTK7DMbaAia/HP8WOrPDg8D7A8eDnqPaU+lXBFchRqgzLcjL9ZLQa2NpA+AFAknjOPBAP36nySpOOJ4HBwZe0SsRvrFzVIZA9YMlTqMt4SODs+CD9yeiH+0FO/wC/qT/6seh0zzBu03JX6JKUkVyJNZ5isupccqYffUtBzkMbR7UnZuXjBUQFDIPTA/Dj11ptk33M0G1Rq6mqLeL6lt1YJSlUGojIQ8kY2gr8ePPA/V11tIesifIeMen6xR2P7z0XsyoqNNESdRZyaoZJbeLKP4LKtoUAnPu9NQO5sqH6COrOfNobzSF155ttuM4HkqQ56a0LBzncPjI+eD1KcBd53f8Al5YMXTrzbltRnJ7b0aPFaBH5ktfpMtNjkpUtxQRzgZIyfPnpCXX+JRZNVqci29J/zq/aqDtVT7Li/VNsfYLlFKWUJH3x/U9CSWGScCEqE/di8v7Uju4r8GnXJeFXpem9LrxxC/J0fn1XlJ37D/nBIjMkqOOV+fA6KNfeyzT/AEYs6malN1d+8bideSiXWL+WKo81uGdzDBIYQQQrkoUM4x0rJsIVNh+f9frHFVpBZtzHDqbQoOp+jdPsq3bWbnSIbTT0JKWUENuBIBWNqQASnOTgeevjUtmjosSlVrVm6H6exbwadUxAT9U62pIxtQlJ2j4zzj/Z15AAMIN4t8scsdpKuy6/yEUSqUaz4lQZmvAO1KpEFbEc4PqJ52JJJHJ/n/IK1s1CsO2e4uyKTXNSak5OkN7YVq0Zze1JC18PPJyG0p+N2fGemrztMwTztKCi6ty/+GNcNlu2dRaTTmGHYzksD1pcx/0Mp9/BQgADAwfCRz8L7XSHCunUSnTpDLb8am7y0iMsuIS6HUEOKQFbd3CxkjjHHUfXWJQA1h23/MH95f8AZ6PaWWob7fkR+04NvRLgptP3vOZhhxhLklWST6m0bRk45QOCT1mr8bOoXPXOz230P3XPfp9NuhlaYAkn6cepGeTvLY9pOQnCjkjJAwDzzfsvrLuovVceQZAPqeTOx9pdHV09bvnzkgkeg4ExR2baudxenFCrVE0j1cqNoUitqSzNm0j2SntucoQtKCtJw4obgpP6sZx0c2ZWplBpLNLud+c5PeWRH9VXryMk8N7WwScAcZ5znjA6+r6fpq62a1R5m5+OOJ81fYzgIeBHxZGlepVVoipjspugtOtYRUKgvatrKSoLCPPITnnHRZ260Ky9AqTWqdNvO6dUqjW0uMyost5SqXsSoYAbJKdwKzhwqKgM46rNOrczmHqQAUWXMPtJ1Q7sa/b+lWkblHtWhUh6RUZiVu8U6GdwdfGMbzhQOxPKlYAPz16BWHRbA0FsCjaJ6JWs3R6KiLy5HZ5mO8b5DzoJJccSpAO7j2kJ9oA6h66xVBI+Uv6LWyLW3qT+M6PlYcQlLralyMncnJ2p8HHGc8H4PycdTaa43DaKW9yVNJCS8wpXswD85PxngnP7dfPETtDaMR6mVOk3FSLLp1yMVWsU+qK9dtqMpRLL8VOC/wAY2JC1EJJG9SAM4yOsp93v4hdwU+9aB2K9mNReerlZrDNs1bUK3G2w8xKd4XFg7iEeuEIO90na2EhKcYB67VFYqXec53Nj7TJ2klJqFX0b0t1dqFYlx2G9bKlb0ygSXA8lgR6fIMdyRgbnZPqNuLLpUfcslIGMdO3v40rdh/hn6/1Co0xTaqXqNQauxHWB7WUuNMDOeSClz+RIV1uQzb++Z7ToIAl3+JDp3U9afwq9IKbbtpv1iZMvZpAptPaVIeUhUAuEIQgEkhLSv0jxk5wOsewbGahyF1/Wy6GqRMdaS9+SQ2G01J9CUpSnEdIS2wCkJ5XhRAKtiuSa+nOKx6/3I7vvEe+BLODqlKpkVcLT2mIt2E6nY4/FdK5shP2clEBWD/hQEJ/bq5oFiuRIzNUvqpfkUN7LqPrGVKlSR9244wo5+FLKU/v0/gRAMumNQKZQwY+ndGTGUhRKKxPSl2YR/q8em1/zASP8XVY5VptQlqqM6c4/IdVlcl5ZW44f3J5PXgPWFJcPKxuJIT4weB/Pr4XHEl5RShSUgfpJOP8A6eetnp9iG4wNyVeABjdx0TW7fcP8rYtG+oq6lRkEiOphQEqmknlTCjxtz5aV7Ff6p93Qmen5cdmSaMwzU4U5ipUico/TViH/AKNzHlCknlt0fLaufkZHPVIll2MlLi14xx7fjrQQRmZxtJVCu6uWpUkVSgTyh9IKFoKQtuQhXltaDkLQflKhg9Wb1ItnUdkybBZEKspBU9axWVB4/Koilcq+f4KiVjHtKxwMO28IQGStsSHm6g/IbCG3NgjpSVeqAdiVBfhG7hWPdjOOequTMSn/AEy1fzUfno8T2Yye0WbPOudIaVHeTGkQJSg6Tht0odjgpHyVJ9VJORjCuDnjpl/iSOUula2tSKzODDLlMjBJBBUpSnXGxjOEgAkFRJHGf3IiOR1P0lGP9US+mNtR771HpNmIfSpqXLQ28+2fYGk+5xWT4AbSo/0PVDq7ev8AlC1Hrd7IVsbqE1xxlA5CGQdrYH8m0pH9Oqv+URBafMW236bXuVnGVKwMfJ6jtVJC1FK17kjnGeixBzPmJUZ1IqzNWpM1+O/GWlxqQwspW2pKgUqSRyCDg5HyOv0zwculYTySVE4yT+/XsT2TxJzVk3ZUYn5pJoj8OEf/AMdqCxHYP8lrwFf83PXWh6UWfcTVbVLvFL71KgCWhmnNlDLzhcShLRdXgnIKzlKD+j9+hJ2mgZOMzPmt5pV+3tN0ltejUy3qPT3mJM2t1ZwOyvSKkJK0pKgp9ADu4NtArUACBx1bdxESndt2odD0+bvWg35SRCanuzrZp8qlFDq0pQpn+MSon022yClISN5xk5PUniMDql4rXIUn3j84Ux7Nq9KtSLf1LqypdJejR3/rGG1JUFvFQ9PBx7klB3bseOM5GS20rGr1+QPzSkwEIDYyZPCWE/spRwhJ/fP9PnqoMCuqRuuGxPmdRbBsx0ovu65dTlJGfyq3EYA+wXLcGwD/AJCF9doWuEOkUGpx7JoEO2JjhaRDfpiFOygkKJdU5McJVynakBATyScDHXiC3MEDTBKBdFOkXC1ULuffmR1u5lumQUvOJIOT6pSo7s4IJSRxg8ZIl2prDNst6XRHozVcoExYEyjylFDUxIztcTjJaeA5S4nlJ49wyDhEYo2zHP22drncVrlf1PqHZnTqrWGhultV4vNx26QlONzUtz9LboKgNpyHAQpIKScaPs3XOtf2+p2n2rtKWLy0uqTNbdtan1tH0MqallZjyEqZK2nGyXQojOUE8+cdKtGpdUJNmnmFQn1xVMUqXKb+up0ONEmsR3A7sf8AXlvuN5HyFAf7OvePR6gPWZ2AvSKi+hdQrtGpikONHaXmo0KNFaUEq53ZJQo4GVN5A6DqT/r3jah/ti1FsU1hBkuT2mZaQppxzcPUU2r9SQsjdtOBkfOBnqztunUB+is02SgKeSC+le8JdLe7yBjjwP6gHr5dtxpnfQlTrzvIOqCarGplNUgRX0x6tBW0ta8FkiS2klYPGCFqBJ4wTkdLD8almybR7DLRum9VTqStgSaRHjJJdnPyH0ZQgOK4LQU044ScEthODnrrfZ+9R+ch6oDxQRPBqw7LuC89QfpG7Yl1Zxxbp9CI8I6nXPTWtGHMYByndj5CVD9xV1asPzL1XUa6p8FuSStEdRSpnCuQjOeQRxzzjzz1acGTlSo39YYWpeUr6qLS6grMNXqEPP8AtU6ADgEk+ecY6sY1MkQZjEmiyWjDaWpXopaThlYJB9yU/wCzPJHz1G40mGROcORQC/MhEbFv+opD5/So7iRjPO7IxnkY65flzH/hIf8Anp6zJHeNCieqdIpUqo6YxJbLAmxp8JUgS6VTWpIUEqUPfMSdyG0kg5TnctScggZCeuyhGMJLlPDqXWVlxspUc+4BWUkfbB/28ddOlgQZ8P8AaVei1SPeMzatG789NbTodHtWLcVaua6H6TFaTa9rxV1KQ6kMoQhS0JTtQohI/USBg/v1VydS+8nWR2oxLZoNtadx6XEMx5FfkCs1xphPGUwGf4bKvgBZSf26isbSfUz6WpNS6m2EDI+iVh3jYd06gav1C6b4uKhQ2qlGF9P74i2FEj1RT2FJaQj2K27nF/pyRjyyaLb7dW0gOk6rXjTzRrlp6no1JiiMw/EfbQs7WWQkBCUu4wQr9GScnrwqLeew8TGvx/rqEN6rpXVzo8xaGpV0tUGmUmTKUh2UNy2YpeP04S2ASFBBbG34wOoPcx3J6S6HWdGqF61qFWJMhAEWku+oqRKf4DZDSQQE4CypRCv7oAJPXm82w4mVg5+MXugfePqRqFRa9QdVrCTbNKFPlzHJ8hS0r2oYALceIAHEgDnG0D9SuCQDbVLW+LeHZrUKtZliFL9OmsUxlF4kp3Ic2pQ+thHOMODCVEhWPGPOBANu2whvgHMHNdbsq2qWiundqX5dztUkU2qSYdZg08/TNOobSpLajHbAOzO3aDknPnnoc1d1Po1due0L2qVSZgzoNEj0v6ZSkLWt1AQdyUN5ABI4Cin9wOi1bjHIzMVS434Mprr1LuO7KhX9XKNbjU2NGW25UKtKU2otvrCkNj6ZBxghGfCwnZknyeuULU5MOgwrgn0Op1dyS84wmHT0oS665sUUgFRShCRtBJPGBgeeub1/TraakfcFgPyO06/2da1KXPWcEKfpuN5VVi8Lje03Yr1uXE9RpBkeoqZHShxxlLoKiEqKdoUQ4BuCfk46F+7a06frV2fKt+FRKlKEBiG7OqFZO9KVJcRvfbUj3hI3/qV85zhPtM32QyHw19GYY+kv+10f/Yw/9VOfr/1zE5ol2yaZWZZEKlxk1a56jFadLkeAyW2i6kpKwpYwCMrIzuwQnposN1S1A47bLdBtdhLykj6RkPSltBRAwvAGShRH97+fHX2qYqGZ8Lfr6hyg4+HH4warVepscxZU9MurvRUI/j1ReUgISUjaj9IGCfCcn79fitUrolutwbeUzHdew0himoO9xRIASnycnIAA88dA7lueIyulavnPSHtz0bh9uOnFLsimBQvmQr626Ku0S8446pr+HHQpRwEMpcW39lKK1fbphFmNT0mXIpiUrSCpz1DlSwRwAP8AYP264HXvlws7XRr5SZQMVGRwuTBbUF7lrJJwVeDgcjA44Hx1dWNOoNFuVm5Z1wrgRaUhLstt2EuQmQhxLrCGkf3fVW4pvCVEcFRPjqbp112gCUWsErJMQf4nfe5d3bhprTe33TuuvDWLVdqI3Me9qHKJEdU3ETsQgbWluE7EAZ2pS4oKJKSUZ2zdsdG7eK1ondE6DDeuK0O6GoWlUKihshTjCIoYZSM7lBvcwVhJUeVk+T12bBhMe+DIqQc5Pv3mWDthKtntd1Ks5ttBk2N3ZFKGQvCtkhUlvGCcAEO4HHnrY/fxp9Sbt/Df1stKm05Lz7tIoNRchoKiWtsiI6SvbyMpCj/IcHjpYH+wD3yYTnbPviZw1L789O5PY1T9KdPX7msq8qNVEyKe1RVEllgsFlwCWr3tgoWvaoYcBCR4JJxHpZIpFI1RpVdvOlRaxTWZQVLiVhLjrUpJCkqLuz3qxndkckpHVtFehcTn22anzHBTqVaVqR2Yeg9zW5VKiltO65a5MQxUSr59CNICW2P2UC45/rDobrtiarwHna9cdtVp4PHe5UHG1yQ6T8l5O4K/mT00HPMXjEqWqrscU2pxJWn4zyn9v58dWUKo+sAS6DtOeOP9/RGbLmnSnXXWWkuJ3urCUgnGSTgef3PU1MwhRQp39KiDnyT4OT0M3E4OvIeWEqUrJ8Y66eo16QJWEjxjPXjvClha9/z7NkPpiBqdDmJ2S6VKSVx5aPgKA5Ch5StOFJPII6sKxbMa46O7eGmMl2XCjI9SfSJZ3zaWPlSgB/FZ+zqfH98JPJHg7zCIGyMJSp1UgkeTtOB/19R11htiY9BQ6yibHKVmMXktvqKsFASk+4qPJAHOEkjwemDjMH4CGIuKmajQ2DqVHXTajIQ79JdimyW5RZ4WmUkcubeAXUjeOAoL6Ha1ZtvQkg1HU+mOqXHQ/wCnSY78s7V/pAUUpTv55TkEc56HONoWM8wh7T7YtOjd7jSqLd7lVdZtpbSX/o1R2nGzMZ3KRuJJAO0c7ec8Hz0ffi0ac3nqPrPatN08qTr9WkQUEUaM4hpa2m5BKnC44pCBjeQBu3EjASeMwasdRk+ksAzWBFZo3MjW/BrdbNw05qrVGgSmqT68n0ylS1ll5ThIAbUlpLigFYJCxjz0I1jTjUKgtpckW44/GdbS6mTT1pkoKFD2qy2VcEeCfPVwYZkTAgQWmVVCVONGY2VoVhaM8oP+zjqztCxrzvLM23bbkvx2h/EqCwGYjf7qfc2oGP8AlZ6ZmBLz+zum9BbbXet+idIAyadbDfq4/ZUlwJbH80hfXem39Ro9bh0iwreotufUvts/nlUJmvxwpYSXFvLSQgJzuJbbBABxnodzuYQxBK+6xUpl2VGFULpcrrkeS6w3Vy4txMhKVlIcSVchKgMgfYjofcqKogTUI870JLLyFslpKisKHO7PgYKRwT8/OOtxtiD3zKBVs0/UqophVay6hWZUdlDaEU+G3K9Ql8qWt0KTlshpawkoUkZSjORnqxqOlejNOjzLicktIfU48wxF+h+tqEEt7S0pD/qLYJDZG5tRyg/b2kyvSNU6K25WVde7gpEyju2tRaatmHJdbWtMwh1alNjAVtAwk5JJ88k/t1XOalXFKYMB6VMXGaOUIcJCQccnaOB/s6eABFsnrLG4bplV62okmVbDFLdjq9NYjOqU2tKhkEb8r8gk71qPu4wMDoWkVSrcpG3yfanJB60DHM9hWO05fWVMt+lu3Zx5yMD+XUiiNQ2avDkVlUgwfqWvqTHyVJYLifUICQSSEbiABk/Az16HgT0K1973bE0+0k0+7ZO369LApOk1ajzG7m/yI1mR9ZUlpW2GkzH3kpmRmHULUp8cvqKCgOBJAGPkR9TbG7gZFSpxgUqqUeaBtpUdbNJjM7kpQhIQlW1hbZQATnIIJJPSmI7QKlJOHwJ9/h/9vlx98PfhXLOsOMxTbZcqEm560HcB5mIl4NqQFAcr/wA4KUjwVK5x17j959zQIVqUjSu1UQkKckGUIjiyFR2WjnkAbincpsDHHtP8+ouqs01HMrqT/YD8ohqbSK6uNIRXpCF/UvN/RsUlHpuMICQlaVrXnduVlQUAMDjk89HsGPTGIIjwSNqf4S3jzuA8pJ+T/wBBPXzzYXjadbds53lZfP1aZVOfj24J64sxiSqG1jL7TCg8oZUcBO1r5yOfnrLX/ZJM5q3+zzRzSpkPvT59yLcaYcRh51LEHYCUgeSZSE4H7DrrfZ4xUSPWQdSc3AH0njhSFyLbmvtym5ECpQnihO9ODGeSvYQtJ5BHORjjBB6asvQfSKFqFAm2FGkXBT63RGpGHnUuIp9RU4oOx0OISCUpISUqUncQrOCOeqhknTiGxGAYoKRY9wQ7vqH9oJgaqMdPrJcUn1m3AQDuz84CkgfIJHR3o9opXam/IEqvs0XKFzEx3gp2S4AjIDaE43kqBBA9yeCRjoXAbaaK8jecbt09uu2LgeoV4UdiC8SosrLqXUghCVqSFj25wrkA5+MZ6qP7Nyf+/o3/AJiekFcbCeIIOMT2KvLSCPbWjluXNPtOj0qFICpjEFQW/Gh+qjICAgZQQskNp52BxIVwDjPn5aVSylDKlQ30bW3QSc4JGFcfYYyOOD1X07Hw8mfI/atWbVb4x7/hn1Fq027xgwpCWZTL0V9JUStSgoPNK3DyE/p9vjnjz0/9PtNp9qVW46fQ7bTTKNWDtZ9BAbHpqbUFpA8qHvPPPjz0DYDk43nQqJapRnafWlumOl1Kfm2Y7W3q5LplFaolTQ+16DDsdBJwrJyTlZyfsQBjrrb19x3LRrUuoIpdtIiIcEYRT6SVt7TsdLpO5OPJVjgY8Yx0LHJyeYaKAMDiJuV3V2TI7VLtuaym5F1/kLiI65k0+iipKU4pSCFrBUtA2DKgBkDGc+FNqa/rL3E6G27dluojJuqCl5h8UOE2X4bYG9tLalblAe5GV+VEn4APQH/29DKUUDYmSrCtO3NL7cf1GvPUwNzanYjUKeq53fTmLcfjpW76jighCCHSoBKiP0gY4BATQu5SkV+xZSKDVnJtPqMdkbkEtR31Mt4S5gguKPAIIKQcDjx0RUtn44/KaoDHPp+8+LmvyLalVRZWr1yojUdpxuXVJdtSUbPRUQtaWnAFFawCU+7dhe4fHQrH13lW8iu3Fp1CjTGFRZbUVFwx8hEYgJV/CwT6uwYCgUnhR43ABqpiYdxKtl12oWk5Tqy3NS+8ll2KzG3ek0oLC3VuNghP6OAV5+wx0+tOdEtSKvp/+Ys02RS4DEgSGqzU3m4qQCnapSVuEIwNwyUlWATkjjqPrlZwnhDLAg/nL+hdULi44Ugj8odPWd2aWBptAp+qGplbuKrONIeNLtuKG20qAAGXl4C+AB7cD9j1C1D7zLbjaVo0WsLtxolHteoMO0+fKrLwMwRnAFLXj2BS9zaccKwSD4HQdB9n/wCOdTc5zPdf9onqxpXZcYxM9SLyvC6JiqdZbDnoJKglcJsNthBOMlXgDx5x56+GrSepEpFQ1B1Cj0ll9srW2Fh5biRkhJHg5KceTz9uu5+s4uyjC8Reax6p6UOS26bprGlNrZSQ6qpvFQdOchYOP/uf2GPnrQv4PmisO/ta5/cZqOylNt6csJltvvNfwXKk8sNRQlKvarYolwgnyhGcZ61jhZqpg5M3Fa1Wfrj5q7lQS7UJraFOhT6UOuFKAjevGcq4AJ+5/cdT6++zIit0yTIRl04whwnO33HJIGSeOMdfOdS2bWnX6dcVifEei1CS2y7T22XF5xtCglxQP7Z4Hjx1y0cjPvWRQbouG5psChXhXanc9QakOoEZ6lUpJjMJxuDgALDb2ANpLiirIGOn/Z6g2EwerOEAnnBo1XJ/el3F6y95t+qXJKKZDuKBEfTj8vZjXPDjsMpB+ER2xkH5Uetsa32BXKjcd/2/YtGXKm0DuuoVYQ01wptuXGaeeVz4whalE/z66dnf32/uSV7H364/aFt/6WaZae1LuFsnUiBVqO1eGpn9vGLqTKjoioaRgsLQRuOMBSVbkhW5Zxjz1m7uP/E/vG7ZlXtDRC4XmIVZjphTp0rY0iahKC2EpSQAkbSUjPPPWqmtsniJsfsJlSda+orj5iVu2alHeUo5bXHXyr5wduOo66A9TUD6uKprdwN6Skn+X36sUjG0lIn5Mo8+nhIlMJShxOQ2Vgkj78Zx1IoFxVa33wu36hLhKH/GQHlskf1SRnouYPEIU6vahS0FusVaNWGzkFFaitSx/LctJV/sV1YQrxtCYjdXdLae2sH/AEtFlvQz/PYouN//AHI6AjHEPMnId0kmOJ9OvVykuHkJmxG5rY/57akK/wDuOpjNsRprfo25f9vVBZ/uqmGG6f8AmSEo5/kT1u45miQnbD1Tp8RMyuWROQjHL0RH1LP9HW9wx+/VSp9BWuOAVKYKQsk59POcBXHtzg4z52nHg9YCCIRGCcT+blJaVgq9PPwc8nHyOra0alNpNeFdotRlszIaC80mnEofXjlYSvBSkbdxJWNuBgg5608Tw3hLrBE02Y+nkmpMtXONn5lRKNGW3EcX6m1wAq/0DyRlSkYLZ8oPx0O09t24JrDDdLaRUHmYzCxTmlOypbrKytL27lQczgHbgYT4GT0K5I3mnC/OHFD0Eqj212tfSU5pwF71JSjKdb3ObVLUhGUp93ncoEck+OqqvQNFLZqD8GsalNvlklO6E+0pLhHGQlpLyhn9yOtz2EDjefmg976H0XulpVVtG5nnZ02F+WMQJhU29K3ym1laVOBKPaW0gjIP8QEZwemL3jXNpb3A35FrFFvmo0eZRoUhL7cGpJQ9GajyCtTkhtKFhCVE+wE5X4xg8xms+NqjxaQoUiJWuWPonUpscaZ6wTJMh1ltT0erMJUtbx3eorcpTZ/UE4QEk4VkZweoU7TPUG2ahso7jcyUhKHdlJcUmWEj3JJYUEuHB59oUB1WMEYYRJJByJXydXbjmSHJtbplIqs9j1C1OqdOZdksOK8ZUpPISc4SoEDPxgYGtRbjuy7/AFKzLu6ZWYrK1bTLc98NIWEIKmQdrW8n2hPHB8dGAFMW3m4ggw++h0u1GoTwr1WwEQ2UOgt8+oVEqHvHt2gcHnJHHXemuVKoymoVOpr8qW6f4bLKC44s/YJSMn/Z0Uw4xtC5zSK5IUVMvUavQLWaUNwaqj5XMUP9WI2FOA/8oJ/n1HlztH7XObbtOXc8wJSPr7jK4zG4jOEw2yFKwePe4QceMdZnPE8BgZlDqdXdR64X7NuCtfSxoqy0uj0pKI8Jsj+6GmgEKwfk5z9+gZu2340cRWipsZJCUKITzx7U+OevY9JQr6MqZ9Q6VVKXUY9SpUlUd+OsOtyGfatJ+D46+plLnVWW9UanOckPSFbluOL9zpPJ69ib4gn27QXXGg04tak8DCySAOuarbUVEKb4Hn9+sMwPifjlCQnYgj2E4A/93X1FojsRR3qUBnJKOc//AHusha8jEmwIMNio/UGO0favclxAwoqQUgn+RIP3GOvQjsatKp6XXfRbM1btL0KhfNgLmOygtP1q2o7rcunvbiSpLZjnC2wMqLSSR7c9KtxiEpztHV2EWppr2SaIVy8X9NZsioTbtralzqVAH+bxJ647zS3nVDCUoTGbRs4HCMc8nvfmpjOoeqMq765cUmCqYytTLfpAojstYwlTpScLVv3beCVFWM7euP1r7BfWdLpVLHV6SbbNMlyoZqrUp5bkxvbGcmKWnaDznafaFqA4Hn+XV3ColWbjGVHP1GRlbBXtcb+MhWMHgfOfHXFchp1UXTt7/wCoZaBWou+r0j3lU2KgiHQSFsllaksyHcrQpBGc425BSr2kKOPjHkf/ANka9z7GpfezT9HbTqDqKbpLATTkrSs4FQdUmRIUk/dGGW8/do9fQdEumgEzl3YNxxPPeqVefXqjMrVXmLflT31yXnXeS64pRWpR/cqJP9ejnRHUe07TvOmzb/FTdtoPKelMUh/0ZDZUnhxtf+JKgk4Jx5xg46erlc4hMgbHwmiu8TT7SKsO2mdCtQadc9vooTsmPS2VuvV624PptpZaqSlRYy3FJKC6hwJWsJAC/bhRBdPdPdRazIRAte3JV4RYjoM/8ubUtTTKkhbMsKSMJKisp3BQJUkgc9C//sODNSzHlbkexHMdC9U6nSzRrj0nq9wUyMlyNvNPMmTC9QjeVNgYdyE8ODDiSAfdjqo/4Gls/wDkCvD/APRmV/8AB1gz6QTbUx+8JsKVY/dap+ZRNau6Cfcu1Knqc5GjIgvRH/KVeokq3tqTlojbj03F+VAELeoWPeM6yqj+Y28unM0qVJZU85IRlRWoKS0ADuBQMbVEYUDx5yZOl6rWSDOd13RAqCPfEKOxe4Z9O1cmUaQA4ufTHgpwJAClsuNOJVv++0LOP5489Pa5e4u2ra7jaNbtNXUqpcNcjswvy1pO5mPvUQlx1a9qUblJzxk7R9yM1scMSJL0ylqwp7QApncVeSO8eRZsiJS6TQkzlU+S6ytTsyW8RkuKcWMNo3Lb4SPG0Z8npO6MXddlt6kai3TdtSn1dF0Jn01VVlSEuqKTnaQ4sgIQCAfPgjggDqdt00juNpegGc/GUFDv2lUnTaZp6asmdGXT2oMtEZtOxwtuOqTl1eAn/SHlAVkfIOege9u6fVWz9OKlM0xXCoMV+nqkJdFH+odXhWxJS48UgpUEkgbcYOQMbem41MWhLWAoUzNlsXjVO4qZWKreV91O6ZsZlltcqrvF5uMHCd3ptqSG0nahQ9qOPgnpyUq66tOdj29QIcGkQaQuQzGZgshtbYJQsOKe/Wta/UPjAyngccMAAhuAcASTp1onqBrNWZNGtG3apVQ3CUzPiw0uO79nqt7isAkKyW8Fe0YSecc9N+laN6U6a2w1E1q1ciQ5mUuOW9RNtVqGcglDpbX6SFZBB3Pn+Xx0W7nCxTEVjeElu6qU1UqFTu2vt6X9XDTtYrFcQatMKv8AuiGQkR21E8+1tR/fpo0Lsh77e5icis6g0Cpuh5G36m8JxjspSecBrlYT/qhCR0LtXRzz+cBQ9vEFu6TQzV3sqlUu2dYXmJ1u1KOG4tYoTRQISt2VJbUrnI54J5/brN1c1u0spAf/ACq3V1eYHAUzqk8VKAGcnYc8ng/BGOqavMAw2iWB1FZBvTVLXqo0WhXNSqC9Fp92l+LSxSwnM76dSW3UpbQSvhWPIwTnGeelU8/e95PJQ5UZKluqworJH+77dPAE0KF8zRy6dduFj2dHbr2s1YMhzeg/kbDmFe4Ej1FHxwPCeeRkjPXp12vriW1+HjPu6jxYdMp1wVN4hiOC2Vw2iWEBpISrCwtCVFR45Uc/PSnMEZbJlpR6dTDSmEbQlaWUblNtlGPaFHCvI58/9PUidFjyC3up4WV7gESCFFI9uM5/YZz18yzZOZ3FXSJFrcZdEodQrVJYkvSYsZa2I8N5KAtQSSAcnjkeADwOqvvepzunXZamRblwPsGHorUYUOI+2GyS6qEhbiSMgKwtRUnz7vJHjofZw8xknWnCZmPuwK2Ys3tl1ujUtKUOSbRuhtt4jISI02kzm+f29ZR62Tr9qLpBZ1T1WvO7jadZsa+KvSroM5aXHn0ymYTDKBgkIKgWQUemM+/k58dBwdRx6/sJEGxWPfrPPruM7pL+7nbpNCpsGRHpEh8NQaLFWXVvrKgErUP77h4wPA8D5PVEzVaJoTARS4jdOqF95IlVKOr14lCVnluOTkOSB4U6cpQeEZPu6oVQBpEnJ5Jg9TNUdQKY+p+FftZYWtZWpSJ7o3KPknnBJ+/VtI161KntiLU7o/MWk/8AF1WOzKHnzlaCf9/TdEUWnWPqky9vaqunNqyuSCtMJUdX+1paPv8AbrrIu3SuU1h7TN9ohI3mm1dxpRP3CXEODHXtJHeeyDJk25tHK7TnnKs9eUKa0GERlJZhy0FCEBspWoeirAQhJGASVE5+/UFij6c1UBVM1jLKsZ2VWjvskftubLo68MjtDd9eN+BOgsiLv30rUi1pqjyEiomOo/0eQjro3pzqW4r/ADC2VzWwMrVTX2pQ/p6a1daWEzBnFuHqFaALwpdcpC0/8cGHo2P6gD7ffqajWq/w2YVSuY1NCyN0etIamNqA8f6RJVxk/PGePJ6Eqr4hK5XI9Z9/5RbZdYJrOmEEqUSfqKRJehqP77crR/8AcjruKHV9ZbCq+kOgVtVkXTWG3NrYlIEic0G1bkB7CGksIAUXErx6hdT/AIcEXJVc5hV4LAYlfQ9MtUod/RtMrlgT0XBIWpL0ytLJWdhw46pfkpRg5P2SAB4HTSq1ZpOi1nTGKfbclDMxZYj+5bE2uBHC3pLiRlmLkja02QVY5Pk9eyDgCY4IJzEjdeot43oG6dV61/mTXtYpEMehEjj/AFWU+3+pBUfknr7pGi19164WrSj05TFSfima1Elq9EuNeip8KG7A9zaSUD+8cYznoyVWLCljIFS7N7hv2SzRbgmP0mqyI610dt4N7JTyFtn0w+lRKHTz7FJx7QfPg6057ZrttLTG56BCnU+I1X6oyxV7rl+sptlLaS6IxWhJ2FS8KOUpCilKUknIMLWjxsTpKp/xse+YrJNm1iK4U1WBNbO8oWiYhSVBQ/UkhQHuHyMZB89H2n1duS04ppEivs1anMvIKaLUQqTFXjne25kKZUk49zZSrJ8nBBuODxOcAY7q7A0r1ns52+ZsARalT3EfUykRG3X6ZuUQlchOAmVE5SkK2+onGSc8FGXNYM/T68kUevTnYEmC4lxFQj4eSEKGQ83xhQKFbknHP+3rEPYzWA7Sx04sfR+/6VOqtKp0uTWIjJ9C1IsktRJam0ZVte2FzKkJWoI4O9txAVwkkak6tXexGXTrNYjW7BcTtXHt1v6cuJ+y3sl1f/OWetQltjBddJ2lTWkUv6amyKI9LW67DSuofVEECVvc3bCADs2Bs85OSrk8dQXEetjahsHzlP8ALx0cA7GcFx0lQDjafGATwAP9nX8Kc16JDicJV+/B69PDOZ+fQoJ9MpKgoZBV8dfhoTChtUnCT9hg/wA+vQh8JwcpzMb+EEKKRz18uIaU0RwccEq4z1hnpyT6Yc9NCht8e4f+/r4KWRkBQB/1uB14zRzGR2o9sV092mrrWkmndSpDM1cZyU/IqkkNpYZQPcogZWo8pACQT7gfAJ69itQpNctjTeqNs6f0t2ZQHoNtU+s0fBnKiR4LCJLDjy0JCVF8bSNwSQUHjBHUPUtkYEupGNzAHVO174vFDVnwA0zR0Hc7G9QpU66DnKgn9Q4BGD5A+3VXF7c1WpBi3TOpbTtNmp9USGU+o2g54SrAyjOAccZ5GcnrjdRTY58R+BOn019aDQnJ7yyci1OUH2QEpkpQAtvbubcykEkNkeAcjxnI8dU06u1OkyGYKW17d3vWpBKmmlZC8EHCgBkgHn458dc9lGrE6CMNEcE/WCwtF9D6RDsy7TIrNVc/K6TDqro9aTLcUpW5SQMbUJUVeMbUJHXgf+MpbK6X3r3hcCnXFGqT3X3FKGMrKief9/8As6+jrZWrBXicYZFmDMqQGHXR7VJ/c446YWpfbrcellm2Tebl3UeqC+Yf1jFIpqnfq6efZhqQ2pACVqC0lO0qChyOpbr/AAbK69JOokZHbAJyfh22zuRLUQOrEnGPzjR/Dm0O1K7p+5+haaWxLbVMgM+q6qrAPIVHZUEGM6HDgtbFrSpPkICscgdejlbb0hRIuGv6L6XUmyqHc9SVJgUmhxxGSqmxlLZiPOp4974Dj+CP0vN/bPR9S+jp298/1E1r4vVIPx+n94mrez5FtaX6bTbG/scur35fEYSY9KeSpj6VhaS3HWp0g+ngFawrBwc/KT0bf5Gu5H/ySxf/ANLj/wDJ6DpqFCeYZi77GsclZnm4GBVFfRMxx6zaitpYT71HH6cg8/8ATznHnpP6jVJbMSTXLNrEP6ws+hOozU1hpVYYBOWS6sKCHQc+m5glJyk4Csji0tocESuxQylTBPT9Fpaa612NqNalyNVW3rwC9ioreEl3YplxKm+Tty62SCArelxBA246k67as2TSdU4F9wZ7UadGSwhLal/UOOusr3IV6bZwjOTw4rwnnz13HJJUj32nGor06lPr++Yrrm1Tk33e9Rq1EoInSJTv1Mx6ehLzq1D25EdADfO1IxhRG0c/PV7p72k92Ou8R+4rf0wuSQ484gQkz4xYiemU+90rWUIaIUAkDHgE88dGigDEexxuJe6x/he9z+hei8rVyv0O25TMB8PVNqnTnplR2LIHqrTsDAZbIQkpTuIByf7x6z1pd22dzeotcqke8rYq0ll0qaalVdwIbCAv2hKf7qdoHASPj7detsSlcsYdK+JxLnQH8Km89G6HWKjeN+U3169ltEOFlBQEr3J/jKBSCASP04O7z89E09q1O3KMm9axp1Q5LilJYH5zLMpplRb2NuOIbcB2EpyNxIJOPkdc5utZ3AQbTrU9JXYjajv2jE0M0QvjuS12d7ctSu5tu2GpyEyWbVteC3FhSnFtl9TaW2MN7i2kLBcCioJUASRzuDRn8I/tA0vkpZm25IuyoRylS5Fek+qhBPP+iRhKc4PkdXpbbcMINI/EzkX0V0NzqzxNQWTpvYWn0AQbPs+l0ppIxtgR0oz/AFAz/t6l1St2la7a6lcldixEf3n5khLaf95H/R1XXSlW459YpnLbdohO8bUrtT1m0UrWmeoEp6rU+QyfSnwmdrcN7+64JDm1CefkHrwr1w0up1h33NoFBq8epJiqK2qhDnIkoebPgnYnaF4HIBPPRVOGcheIJwu5gY1qtGZprMGlzqulyESWVLdCo7aifcpAGCjOScjOT1NtK/HG1tvyq+ylIVueh/Veg+4gDJKFLTsJP23ZyPB6aXIGT+UYaVY7ywtrX+pKnqkVeQuZNcRtQ9MUFj3ApUVJUDn2qIHOQSkg5SOvaHRuA3V/warBqVHjuOvx6M5MTIbW5iGoqlh1xRQQcFJUjnI3LTnx0L85i2XSuIS0KPT5dFhVb8w3fUR2nkBtWAQWwpIJ++D+/VjKYUzHUpkqUGiNu1O7GRz5/cc9fME74nU+cgSYDZQtEqmoW2s7VIdZUlRBGCfaTn+XPRV3EacR9XPw+qnb9DXNclQrZkwkssoLqZCRHSNixnAAcYScnJyMfPPR+zjiySdb5qzPPP8ADF1QFgwLulwKxIiVCiOF2Qw5CC2JMOpU2Olz+Ir9JSqAhXtzn54z0m+7Tuja1pvJUW3X1N0OCvMeO6oqDqvJeUkjAJ8gfCcfc9djA8UzmAkoJUz7lGgdsphR0KZvWuRfUfdSnauhxHU+1Cf8Mh5CsqPlCCAMFRwtvzsyFFKFlITx+/TV4zAInRE551oLzlOSM5+f/f1LjvlwJCkncT8dNiiMSYhbhBSg7dpxvI5PXVtE3CSXPHAIAHx89egid/RW4kpDnuV9/nr8RHfZd2pO/j4+OvTZYUiC/UHQtkBTaQdwDnuH746jiJBce9L09pT4c2BPyOhzHADmXFIu27qA4BR7tqcUAZAjTHGxj9gFDq2c1h1KSkNybwdmg8EVFhqSnH7+ok9CVBnskSVbN4s3TdNNo1yWxbb0aXLZZfeRTRHcShTiUqO5oowcE846MbuqtY0wkQIumtdm0d2JLrdOkhl9SVtIMzalpZznCmUNnBAyADg8HpbjcCEp5nTSqfel0Vi57jrtVk1urRqOfphMkLcUW1SUqeCDnjJc3HBHkk9TdYrzuOx70ZiQqXE+lNOiORnFLfT/AAi0MYKHUjhe8eMggg9ZpAOBCLE8yjpPcpW6a8TPsqjTQ4fc3O9Z1Kv2IUs5H7fz6eWgndXZleu12bf1gt12TMXHKqW4mOPom22/T/zJB2h8BKUEMrBdGF7Vr4T0NiHGRNQjO803f2knb53VWkxCenR5BprzjUOp0pxH1VKcCkhYQRkEApAU0r258hJweq6Do7oR252KZlx3I8h2eoIm1a7JaAzNRtUPSTESAlRVk8AKUQCMnqLJLDPMoBOkjtM060U/tv8A7bUt5+rbrYaYfdioq8xX0cBx1klCY7G/6hxBWG/UaU2C2UjatISUdKWJphaDtQdct/WKFUAgAp9KOwkLHODt9dJ8fG3PPVtbH6SdgBDHSi0qjbN5pqxq31EBcSQzKYEGQ36rKmlbhv2lHB2q/V/dGMnHSp7uQ3Nt6yaJctxpenyY7sNMxl4suLQJWGcqI4O5xSQTwf5dMBGYGCeJV0PQnWnsqrsSDrLS26RXWI8etQ0MvIkplqE5AT6a2gUD2tukgEe0KGRnHUa6qVZdfuaq1W2dQ6HEgyprr8aHPU+wtltS1FIP8IgYBAwFHrVbPmEy3nBlYiwJ8tITTLttSUfj06ywkq/ospPUk6Q6muMAQrURIB/vwJceR/s2OE9M1DvE6TPx3SHU2LDE2fppcLaHCoIfNPd2LxjICtpBxkZwevyFpff8i3Zt1KtuSIVPWlqT6gDYQotuOD2qwo+xlxWQMe3HkgH2oQlQwVmyWkKC0yUIJOMFQ56iCetWEeqTn/Ac9FPT9kLWto+uk8HwPJ/+n/u6gykuNt5bUMD9RPJHPQzRiRFypTRWz6yTkbSfuB/9/qdTLTuOvUJ+u0ZEN1EOQ1GdMiU2yW1OBRSpW4ja17FbnD7U/JHQswUZMfXWbGCrM6WrrZX6B3C0TWDS9mfTn0SmFNuPKKvrFh1KXEgZAWgkhBSDggfHx/pV0Ep+oNwaVUG9dX9J6W1IrCd/5Ta1e2OIWXFICUh5KkOqUAlXsdH6vtz1z7zg7HEuCA4zvGnAX2yR5TcG46RLoMwqCQ3fDbzKSfAAeUpTCsfsrqFWtG7l0vZduzQyMK/a8oepLs/1g8jarlSoTpJCSef4KztP90pPHSVODnmGcY8vaKWsUul3HVoNR00o0mRBflpZdpstwNPU93dj01ZO9CvI2K8D5+OrK5NGrliajzKzB0xqzlFkSG3A1HeSWFsqUj27kq9RG0qxnAGBnOBnqC3pME6fWV1dTqG8s+4Ky+163L9symRdNmVXZJmB6mx6a6tC4LTTa3nJC0BRykiOoAH9azk+CevD/wDGoplAYveh3DTYR9aoJcedcUs+q62HXQ3uz/eCSQT8nrqBQg0rIgc2ZmMEqpH5tINvqfMD1VfTql4Dqm8+3eBxux5xxno9vfuf1Tvmm2ZYeqOrFXq9MsNtLVAgTV+qKQzuQdrZxnA9JGNxOAhIGAOlP01NrpdYoLJkg9xkYOPmDgywWsilVOxnpf2h6BUbQbQOfrBeFsLgXbfjbcOjSl01dLqDNGU0sPKVHVlxLzyXFNiQs7y264rH6OtM9mvbhUu4a+HtR74o4YtumrCgzs2omupACWEpzj00gDOOAAE9TdU4ZhWO2/8AHv4z3TDCtceT5R+/v4R6y7XaousdUvU6uuifXpUaPSGC2ywqnNMtKQtpheNywsqUduRuO7A8no2+h1N/8q9w/wDok9ELbEGlTj8IoIGJOP1nmHp33C3Z3Caai/bpp8SkUR9K1tR6dIWtchtBIWp1WNzYyCPSScce4q8dIe4u/rT+y6zKodzaVzJjkR0iPIYhtRkPtbiUFLTg3JBTtAznPnjx1x1rawlVOMRhbPMWHaZVbw1e1BRp3pBZtTqdQlV8zIdFmS47MBlT0gKCULcKfTUshCVeU5Tux8dNWTYHcDU6zN/s1oTNrFRbfXFMGW/6EGCoLKXCp0hJcKFDHBT8/wAuu0LAqgseJN4eGO/M1h+GLoVqx286wx721QVRI8CpwH4z1IhgOqbfcW0sPJUU5BQUqGck7VHnzn0LquoMKG24unx5U55GcJQkjcR8AqxyfjpH/wAhTXksZ5+lewjQIuKB3e6V6sWrUHIdXpgjNhyHU6NOUl+S0MFLjS2f7wI3AcEK5xnrNFkRrj/sVCpd4FuZOYb2PORWdqVglew+mfHtAyk+Tz+3UdnVN1LkFcY4lK0Clec5kLVQR59nuUCDOiGTITuWxHdC5AbSPfhtOVBITuyfAAJ4x0m3tKLTuFLzdcpyJrEqOqMuMpHtdQrhSCOfgcY8EJx46j6l2qInZ+zdNlbD4xaK0krljXcl2JddTM+MG34FXXKWXg01wypKjyFNkBOAfaUkeDjr0r7BtcLN1Ls+q3fU3o1PvuHHjU+4I7ZDbbyWg4WJDTfgNOeos/ssKTn2jN32ff4lucyf7Z6YV0h1Eg91PcBqbRLlp1O0s1Kpc6NVf4D0KHPDBp6wFEl11ttxRCsDGCnBPJ6TLtG1DvFxybduqjdOWUKWmRS4xK2149oVIe9V3zx7Qnz8dWX9SFdVbv8AhOPRQXRmHIkWfa+iYrjr2125JLSwPqZxcqT6j4ON+7acg8YT4+PHXkN+KEur6YfiB38qgSn4rMqQxMQyFFH8N6Oy5tx8ck+PB690bM1xJMbeAtYAGIpIV4O1BCJSFlW/5Jwf36s4FfU+OVr3AjO0gZ/pjrrBomEFv3nPpEZ6C0GJMOVy5FmNhxO4DCXEn9SFj4Ukj98jjr3p/CDlW/3F/hNU/TR25W3lUtydSZZZQS8yj1fqQhSP3Q9jzyMEfYAw0nI7wbRqXeFOl1dZrFg06RBhyI/5e0IJjy0BC2i2NgSoDnwkH+vnq+CDJH+e+0FO07eE4x5/fBx9+vn7RpcgSurzKCYOyZsunzl0uY+GJDZJSA+VFzB+B8jB5/8AwdN7t4v5FSo1x6f1SvMwI8mM83HktuBt1IdaKSolQKSpLilEHG3Ck5zz0/pHC2CLuUlSJ5b9wuiNC7ee/DU3sf0rri7bo96zaQ3TahXN7jFOiLZUZAQ5klbKXHCgEeckcY6Wiu0669Dr2hVnWJhhNNhUdd0bWF+oiY2h1TTTRyANy3kJSU84SQfnr6DO/wATOQ20S10VmtXfcM66LlqC5FQnvKfkOuElSlqOT/1Dr4iRiEblNkBIJ5PPThtAPEsY0dCANpxtxkYxnqbHQkkqIIHHOejEQZMjqaXhbIC8jx9z1MYUoJ3FYKgeM5/6P9vXszAJIZUjalJOASfHJJ/n1+uBothKcg/B556yHIpmSKc4XGF4JG0/v9x1+CYqUvfvV5KtiefnP+zr00HtO8aN6yfT3p2oBPuB9o/n1a2nZF33g+WrQtabUU/33IrKi2199yz7Uj7lRHWZAmkS+RZdsWzn+3eqFMhup5NPoRNTlJP+ElshlJ/m7x1eVzWex9QrvkxKvEkQolUSwHa5MCC4iY2n0xMcQhJwhSFH1m28lexJByMFbAncQ1Kg7zvZ93VfTy6Itaiw0B5pCT6K0hTEplxAylWOClbauR59w8Hptx7R0y1rshm3KBOnNIhlb8ZcxaTKoO5R3NLRgetDHB9QHI5IAIIUtvURmkZiSuzSqu23EFalw2pdLfJ9Cu0xYkw3/wCTo4Sfule1Q+R0OxYCnZCILy2GkuEq9WQdifGfPjPAAzgZIyQOemAgwCJqDtq1Fn0C1qaqmXhV4smdClXC67HYjMLEBpsNxRLSW1esp0kgEFKgNvJ29Je99WNRJlXlzqXXZNKEokufQSHlPu8FILj7ilOKVgkbgocEjgcdIWtdRJjCx4gM5DekurcefUXVYK1qUVFz9yo+T88nogsfSK6tQHHBb9LMhqON8ia+Q3EiJ+VOPK9iBj7n+QPT9QEXpzHHZtiWjp9p/MlRbsfhQZykpnXQlhTbtVQnKvpaag4UpO4Dc8oAeCSAAkpvVmXN1LvZF1OU9xpcUJbp8OOVOOMNtjKEpIG5Sxgkq8lRJ6FTkkmZiWdWN23bac2RqbqJOcpVKSiOaiqR9YZjqdy2IMbcopWlBeW6pYI2l1QVkgdAT9qaazEf5vqTLhqXg7anSHEjP/LaWv8A246OvYbCC4yZzRo59a2U27qFatQJONgqYjrP/MfS3z18SdBNUYjBmI0+qEplP/4xAbTLR/Qtbh/v6ZqHeL07yHNu7Uq1rV/sKqt1el08v+sqA4XIyd+c5wcHOeR/M/fot0X14ctOnViBe1UqlUMgxnIKlznloZWguBQVtcQstkL5ShxBUUp54A6XYhZfLHV2BD5uJCuHuXuNdjUyl0hycqroMYS581bcxLh2OB5W11J2glLatm0bVZKVKCyhA6dZrjlK31a3bVmHwVyqFFKj48lKEn/f0SL6zbdAI0z5e1VpCdrczSG0ZG7hXoMyY3H/AObeGP8AZ1FevvTGoL3z9GGWx/eNPrcpv/YFhf8As60jHBgKPWRnqvovKCiLUuSGAf1MVRl4Hn7KYHgfv1X3nZOhN8W7JolUrt2xmpKFDH07CgT8AqQ4lW0nAIwc/Y9C2TsY1DpORM9aBaRvQe7GytMK+USmKnX6a2Whu2PMLmtAgH4yAQeBj569mvxirZjU/wDCw03uCBJk06bbcdipU6dSn1xn4rq9qE7FoIUBtdUnz4P9eudcMNidFDsCJW6897/ej2o/hd9undHaOq0Cs1+sW8l65oF605uc3XWnXUoYUVp2LStCVJBOdywSTkjJu/wxPxkbI75tYk6IXb28SdPb2fpz8+NWtNag6iHPLCd7ocZ9obOzJBUl0KPt4Jz0g4Q7RugWKSe0fuh/cxoh3vXRXbi7bNc6Vc1yUPmpRKrDcpFdaaSvYn6nYgIdb3pIClsHBA96c9JKr/i7a56fVq76lbke1FW5YMELrVoXM6t6otLI3qcTKS5kk7gEjaUHxv8AkGDvmK0lTuYMdtGuF2a+3NdevGoWo9Tp1fChKpbYaJ3LVHCHWWlAbGmkpdSjk5O7Azz157fjE1b1tXaNR3amtyWKchb0TAKGPe4U4UDyVbyT/To8+sxAPEwJkuhMlBDijuSjJUfsPnrcP4T3aHpbIjSvxBe5qNFmUql1AxrNsic2Vfnk5oJV9U6gjC4zG5JA/S44CCcIIVrMFXzcRxDHypydhPR7Qjtr1a707sk6oajvz6TaqpH8We+FKXKUtfKWyfI+6zx9vjD4ReepdjanUzQu6dBDSbMj1Bim29HokwON3AFtPuoLmEgoKUxXFLSeM4CzyCeYG8xscfH+o+xRpFVZ42/k/X++8ddU7cH7wNNk1SwqTGZgTGJcVKiiW5CdbXlEhCXgUoLeSQUjcMnbz0W/5Ero/wDKov8A9UZ/+X0diJcdQTI+cQjsgwGn+eSzO2u8axoM1QKRqnWaTPpipjVIdY9WC1PYUpX/ANYZOFoJIPuOTtI8joG7RO0O5Ln7jqe3rpp3Rqvb0kviXS36ymOchKhubS2sLWpCkg+nkAg/PHUyWA6l4jAoHmnpTplpLodoBHU/pLo5btAX6qVJcpkVKXnl/wBwl5W5eR5/VkYz1eSXxJvauXXKZOyozjPUkqCQx6qElQTjHG8OLAI5KjknqYlidzC2OTJ6b9tu06dvuu4YcBthOA9LeShJSPaM593yRxz4/bq+u3UrVVyix6lSbQuSoRVymYyZDMcQWV+ooBK1Kd2KCR5UoA4A8HoXqV2Uv34nltKqdMyV2gaeamUTuH1ksmgVCjPTYd9ss1hTDD058U5bbrm+M6jDa1gnaPUABK1E+Mda0qGhMNVdo1ZrBkRGGnjHbiXhWEiPUHXBhtBis7UqWCCUoySTng46ouZa2BJxkcd+PygeZyQozxv2/uEsqx7atDUK0oNx1b059YcfgQI1DpzMSIUJb9Z5pzAyUKQnwclXPSR1+0gb0dvt2FFjk0mSoyKe8ckFsn3NE+NyDx+4KT89c+wi/pwQMY477Zxv9Z0+gZqOoKMfvfrFpfFmRbvophJdbRNaUXobijj3n+4T9lcD+e09Jq5JN5xmBcNiyERq/S0q9Fp8YalgHC4rzZICgojjdkJWlCucEFXS2+Ewadu+nx62rPede46sxtWexC69VLV1QuWatmGH/RXLMT6NbbyA/HcjMhDaVp9yVJKT9xkEHpkduUW7L67Z7fd1Fup2vVKtUgKXV3iptDjbre5KSlasFaUYSpeMKUCR5PXV8RrAC3IOJ841YqUhYybIixYFpM020psaNR6eUNtuQEBSeQoJTuxgcpV4Tzj+vXlz+NfbEiP3iwK7JlJWuv2zTpapK+Ek/wARr3EAAY9MAnHx1f0uPFJkVmdGJmSkU78oiFkOfxtx3bFEpOD5B/8Af1MZmbVbpKFBXkDPXRB3isYGJaQn1kJfWMAHglX369hP+xgdTmKE/fumNQ1HiBVwLYlRLZCHDJ9VhCt8kK27Etltfp4JyVITxgdeY4G80jIm5dZ7He0y1om1x2dG/KLyfbdjMlSUKZktR0hSEtjHBQ2lWfn4Iweqx2YHWUKExJcI9zbntSCfHA43eOuP1qabNXrGdO3kx6Snu+iQ57TZbjrL7SSsMtKILiR8YGMkc/OcdU1nSoto3BEuim7W3Wzu3Fz+GpJHuQr9j/t/r1OhIOY5hqBEO9UNI9Hte1W/rYm0KbVropbzzDFQkvlpdKBQCoBhPtXuKE5B4ykOAZOes6dxna5eevup9ZtCHTJFDt1FDhKh3FEg74khtiFLmqRuStWf86SWlEAAemBjdjPepsD4PwnIurKkiYF1o0kvTRjUKfpnqJRG4lXpykh5vbuC9yApKkqwMpUlQUFDyCD0Lpaw2E+mnaP7qfn+vXREhM7RacgHcfkYKuev1URLiiSrnGAB/u69BMlxILre32qyryQOAR/19Smorq1pYQUqUshABWACSeBz9z16EBPuosPUWQYk9oIdTgqTuCh/u6+pK6ZBtKZeFVrsKDGivsxUplyUNF5bu7AQlRyrGATjONwz569NxviSbc07ve9I6p1It+SYbajunSgI8VP7l5zaj/f1ao0909oCgu8dUmZTwPup9psKlqB+xkL2Mj/m7+s1dhCxLyo3dZFAgUt3TXTFCQ9EUqZU7kInrQ/6ywhLadqWgktBCslCvcogHjqiua9b7vVhLFwXNUZrKeExlkhhv9ktJwhP9E9CB3MI/CDTcMxqo3Iq1Nfep7CiXmY6dyiNpAwMpA9xSf1DgH+XXa5127VauZ9rw34Mb02yYsgo3BzGXCCgJSBuJCQAMJCR8deIOoETVKhCCN4R6ZxL6lB+DalqvVaMtpxv+I0osw1uBILyVZCG1jYPcTjHkHpkzIVVsmRGuD15VFW5IkOx1LeO1lptCVNqTOR/CdUsFQAQQcowR7h0tudoanIl5B1Sr9vvO1y4rPK5Mhhv1q3S90GQtDyNza3VISWXSpPuSXWyTg4Jx1R3DXNGr+ApF0Q3mTNWlr6iHSw3NdUpQSlsGMoNuFZUE4LOTu++OsxjcT2ITaOx6bYVGlWLrFWKjbt0TKXDi1Wk1grYm0wNFJRGDCmU+kChDaiCf73jnqLMtLRiq1VT0u790ZLhyturNpJSTyoIEcnPzjP9eh37TG52neBS9EKDPRIbYgzUtr3JC4kietYB+fWUy0Dj/VUP59Etd7gJUqT9Fp7aSGHiXPpY8xYk+llG1SGYyEpZQnak8ELxyfuesOTzCHoIqbp1Gk3K+K/dlyOznHEMElTpedWypW0hsfpTsSknYdoHHVRZt02dHu6Mm80zjSCvbJVTCEyVhLqltrCvKONqVhogqSFAHJ6YvmG0E+U4M/tcYV7THYVcnmnPW0EmNRZFtpIpTLQ5LLafLax5UlzDhPJz56Xi46QkFW0bRxnPPTVxjaKPM/UpIBKVJAOc4Oevhtx2I8HYJLSgMhTBKFZ/mOeimS5har6p0yKUxL+rCGx7Qw/KU83/AOY5uH+0dQJ2rt0vqKrgs61KqnPJn0VlKyP+WyG1f1z14L6TDIj966YVH/8Ab2iDMdw/8Zb9Xkxjn7hDvqp//D1zfa0HqG30KhetHcV8vsxaggfz2qZV/u63cT2AZEVpxYk/cKDrtRF7sjZW6fMgnP7qDbiOP+V1+p0Avucx9Pa1StqtEnJFIrkVxxf8m1LQv/d1mcxmNJ3ldWdI9W7WSJFe0uuBhrnLxp7pR/56UlJ+PnquZp71RU5DZLrZOUKb2lLicj544PWHcQgcEGNDSHQqdrl3R2hrtaarXpcnT2q0Z6oWhDeDE2ZCA2KkR4yU/wARKFRfVeVwAFqUc89bZ/Hrqv8AZD8LGzqU2lwH8vpDG1CSUgbGlEk/AykD+Z65t2FYe/SdFGNuW98yX339t9q6z9nfbl2yXZqHAtWnG1KYmRWZ7qGURUoheonG8pC1F0NjbkZGesaf9jbWHJk9+9+VOBKakG1rKqyEyg2XG1KW+ywFAZzggKI6nbfeUIdiJoX8Hanwov4mvdffjTWWLatxUfc6kZ3fUpJUfGFH6Un+fS11LtGiTfwwe43WytxESKpcWolDobFRkpClspZLQIB8gH1XMj5z0aDMA4BEa3bjqQm3ezCgUqvToKaLFcm1ZD6WdjzaFOEbXHP76j6eRwBykfA68k+6fWGfr/3AVm/UufURpclTMVKHNy0oQdqRsHuG7yn7546YBkxafeJmru138J2+aPRbc1v7lrUhqoVYZROplpynFLZqbah7VS3GiNqAcEsIVvURtWUDcDuntxt/R2LqpT5/cgmXV6TT47bLMensJEOmtoACGvpkj/QpAACU8JAPtV56h62/TYKff/Uv6Ss21NcvxA+A7/U/p856Z0eZQa5b0GpWPPgppXpBdP8Ay1QXFKMcfp4UMDH7Yxx1GuSLbdzU5dJuaElJb3LQtSglbBUgt+oy58HapSdw5wogjnqpKR4eD3kjPvBN3Vu87EmO0ifdVNq9LaQfp5k6Spt1ocDY4lIOSPOU8H/V64f8JZf/AIQt/wD9K/8A/D0sWLV5TF+Y8TClkdvOql20tyTTdP4dGdcWl5VSuSX6zknHkFlsEIQoEgpJJI46mzvw7q3cVbVe9MvaiwqzAaky4cSmNOqackrG5CFKWtKlI3DaBkAew/HS/wDHVV2iB1BLbmd4Vbol2W29c1BvejUifEbcjRqNW233HhJJ4bLSOTuOwHCiocjHRYrQF64rQVSZjVzJnzYWyRWHJiKOy0pJClLQlILm1PON3wSTzz1zXIrOptt+++fkJaDkaRvt7yYXzbFtG3NKqhdNUVQWLcgwF1KQLVpqJLklhlPrbg+vJdVhvcCPJHV9Ubao8zT529bYoT1eqMiEibDarby5ZdKwlQBQFbSdqs4TgEjz89S+ORjRsNWCTz8flG+Fq3fc4zgcTMn9l7oi/iRa1aVaf3m7Zkq+rQoVwQ61FSEemqK60l/2JI9qkb0HkDkgnrS3cjM0UhWLB1N1sazRbTq8OuRZDKVufTSkrKGHAGwSoBT38uQTx0N5LXIKhlv1yAI9PLWS2w/TEl6w6jVe0oVJctOzoleqDtQaR9K4+lpUdhQUXJCFEHJShBwARuzjPU/U2zrd7g9MFxKNUWliSgSqbUQkFLTgGef9U/pUPsT8jr3SV6UBY7HI9/iZ62zFnl5GD7/KYaumqSbZqcq3K5FMSVFdUw+y4MqSQcKB+4/6eDz0FX5Hjzh/aamY3EpTLCBy5n2pd/r+lX77T8nqbwzW2DPpq7BYoYd5n3uBqdyaOUi767akRyZbl5UtyBc1HSPa0840UsTkfAcBKUr/AMQxn4I0J+HxqdTf+Cxp7XH8uOUuEqK+h1W1sqaccaIJ5424566gYeEGHr+g/icLrkKOfj+8YK9VrbtSkrpQq7DTD6kbnprqVlW3dtJVjIA3HAAGesU/jD02Rd986F3e47HnwZ1HmMJCU72nQ1VXUuJIAO47Vp4wTjA58dXdIbDdrYbTjMFwK1Mz13A6G1OyKJSrzMtM9mS2mLJqEZhxDUhzZlp4FaQSVIBQrHG9lXOVY6VAbacwpRJ2Zzx466SDRlD22/j8sTQwsAcd5Kp89LGzLoAVlOPn+fXpB/2Pe7UWdd7odp6nEut0sJakqPtYxuPqEfO3gn5IGOsu3THy/UTTwZ7S2pUbV7r9IfobmpAcnRnUNzoqElg0+WkBW9pZG8ApVvQflJwcc9IxVJmUG4f7GXP9F+cUkCR61PeKm/TUCkLQogAcJIIOCDkHJ6k6pddeoQKTh/nO7rj0Z1KS9t25CEkY3KIz48keD/7ugjUHShq4ZRuK3WWBJdJMmMchLhAOVJGPP3/2/wA+auxlpxKzS+VdNjVwMQJMQsTPa7DEnYFlJyCFFJAdGPaTyORgjI6fWkNn2Vfy6nd1h3cH4rzbqJFtsTVR25UhYUhaXUEENpWCUnalWcqUPbjrodLZg6ZHfXq8wmZPxW+wm/8AVnXKnagaQ0Fyfctw0mK/OtONIQfpWmYpQFRyrBdQn6ZSTjkbU8HeD15vO0lcNfpvMEKB2lLnBSc8gj7/APR13amyMTkWJhjOyW3/AEyAog8DJGcD/wCg6+WmFBeEKGR/NWP6dMgYnSZIRTopk87U8HJxjPkdf1NtO9bjirmRbeWmCE8zpf8AAYSPP+kXhJ/oT1hIm47Sk1QrthaMoB1DuGQuS4x9Q1GpiOF5AIBdVjaOc5CVeRjOR0jbr071A7n6dcmrOkGil21i36YwWZU6nLC4sB5psurec3AnBjIBIAQT6ZOT46mutHEqoq0nUTGPp/3LRNS7epdA1Dkviv05CWHHHVLV6ylBlDDSGVEJbbABOU5/WM8YwyHY8unyXabMwlUdxbSxuCgFJUUqAI84IPI+3TKrNQxF2pg5HBk2O9U47JaYl/5uv2khWOP3/b/d46JqFp/ed9QEv0CkypMdkALlISG2Gf2W6ohA/mSOjJxAUesJKRRrPtWOxEvXUKDMcacC0Uygp+tcQrnOXztZHn/EvqU9V7KfrLZs/Tml/XOlDEeTWv8APllaiEow0drCTz8pP8+lkmMVc8wX1ev26byTGYuZ+Y1+TsGC7Gcl+u2tba3AV7UhKP07QEpSAlKUpGcZMS2a/f8Ap/RadWrdrsmFBrsb6lDLKtzDo3FKm3WlJKPUSR7kKBKQpOcbh0QxjBmMuSSIW2TetQvWU1pwbOiFNySY7DiaK85TvqFpVhta0oy2rYVKUMowOfHXSv6uy9NtbKjctgVFme7TK8mpQq1U4zTr5eYKglYSEhASVkq2hOMpQfI6HQCcT2ogZlncGrV+93eqzVb1Bepcy4nGfUl3LPYUHpLEaPnY76ZBWdrZ92Aok+eOg5q5LDg1cVFq+HH2g6XPpmqQ6WijOQ2dywoj4znOP3569gjYTSd8yzpuoOnkN1iUquV+cuM+X/Tap8ZlCjge1RWte5A2jCSPk/fr7kW/GvqhsTdH7lnSX6ckvLtepupXMZPBcdYIAS+k7UkhICxjlJHPWEY54ntWN1i9Eh5LZYKyQDjCjjH3HjrvGRLfbUtEdakM4U64kbg2CcAk/AyQMn5IHkjp0VzLS076uSynJKKPKbdhzAETKVNb9WJNQDwl1o8Kx8EYUPIIPVu9YFtalsKn6Qrdi1XlTtnT3d7q/wDEYjx/0yf/ALUrDg+N/nrPunM3kQBeiyGXFtOtFCkKKFpWnapBHkFJ5BH2Pz1xeDrQSr5ByM9HAkyjVGFBqkObVaYzOjR30OPQnFlCZSEqClNlSfcApORkcjPHUOdEbnOlTLKW0LUSEJydoOSB/QcdensZkSTR2CkulZ3g5KR8dV8ihEbilfB5IPx16eAxOLNtyENhmOspTkj3HAGSSefnlR89RJlBlodJDKV7PIzu/r/Lr03OdzGbplpZeVvUJjU68roqdpWihCHBWafJU29NK8kMxWgoFx5WD5wlPlRx5YGvum+s+rDNMuy06vS6jb9Oh4ptOTUFOvMezcv15Sv9M/7SFKUoDIATgYyssAcmEBKntzoV/wBKqtVlVSFUrPgogGnXBX5i/pPRpz7gQ60h8+1ZcxtCUHceSMEZ61r31dx+if4h2iUXtttuqx7YgyICIkmbU3dqYikAJaUkpCwtCcBSkkhRA4556muXU2RKa30riDn42+r3b1fmhtuaTWBcTF0VGl0ints1CmyAqJTURUqQorwCFLd3YSjPABJ/Tyuf+x2Lcr1u6ma+X9UaJCZTT7Dp0diRGjltpbalrAKuMFWGMqVjk5VznPSHrIQESyuwbgwu/CThVW1qr346mXOyYkmK8ITmz3JbyJzhST+wWjqdQtI6Pqp+ErD09q9Zh0tVy6rVGa29KkBlqS/FkLDbe4jCt2zaPBJAxnGCA2BJmtsQR8Jkz8THV6J23ac0vswsu8mqnNhQm2anPhK4ccwS4ARwdpJTnABUSQBt613+CX2b6G6Z9ttS1frlJ061HvGqqU7QrmjIdlP0yO6wlCmmW3BkFtxbpWWUJd88HAHW5IGZ7YAZ7zVvbr230+wu2GydIUP0ydKpdDjRKg03lyBV3EAhbowCUrKirDyPePCgvGOk3qboW/QKpVXrPjSWHqWSqbb0shcyEncCHQUjD7JGMOo+/ODx0rqqD1VeofeHvH8T3T9QOhvOfuNz8PQ/z/U46I9wGoOhU5KrZnKmQH1kyKDKUpLErJ5UOf4Tnj3p/qDnrT1J1nka0afSZ+nk6NImxiXZNFfZzLioHIw3nDnjCVpO0nyU/EfT9UxrNfpLus6YI+scGVLtGrtdotbpsq8o1NrcuQgMXAIyRJjNgtFXtJwlSsOIGDwFJPnjqj/yLaj/AP2V9d/8xH/xdDorbd13/GKBK7KdoQ23UlNOLhVkNqOSFOMJKwR8fbGOoddRSI0pTFLVJVIcOE+ivZj9z+3XaK9p84GEXt+XnaXbJqJBua+ajGYtu8Vekm5FpSlql1D/AIxJwj+C07n1VLKtoWpZOBkg3sWnTIdnU61bkrorMwNLiS5bjynFSC4lX6irJyQR5+/2x18t9oJ4VhOOcEH5c/nPoekPiIDmQdBdUdJdT9MA9o7XjVqDR35FB3y0LR/FjH0nGlBxIOARtyRgjnx1X6O6o6jaydvibsqum8rT+5qjFmMxqHPTvVTXEqdbjuHcgApO1tzlOCDjGOoXU5ZrTwdxLFwAAvpMh9x9iTrX7ltF6D3hakQib+0yrdk3jdrCxEafcSlTqnkrUkBH604ykAEDjwOn/Uu6Ptptvs8m6oWTUV6h2VZzMWlejFw4ZJa9FtoKU6lIVjLSisjHyAfHT7izhPD2Gdj6bkCeRc5zFpq13Xat1zt6o2v3bjpfKYuKXUHaSKAKkG/pUof2KUtXpctEJSSQW9oX+ofLX/DV1hunUbtxVT9Toz0W7bfrc+mV2LIfK/Tk+uX9yDzlsIfQAfHHk+S8EJSFzuDFsASSJy749C7eutDGpkZTTElJRHqCGSAtQPCHQnyrGQFcH24P93rLarIm0C5ZkdEh2qUhgqSuWQpLTgGQvJUOUcH3AEH4J6y2pnOscHH4y/ousSuvw7DxmUtb0cqtyULLNGVVqVMYLZiLOXy0pJwlbRAUTtODgE8fHWjPwltKu1+gWDK0cY0yjM3Zbr6pTyas84/9cw4rCJSWlnCSCA24AMBQScALHR9AVsc1Zm/aw/0CwDj94+e6j8O3TLvApjVEqtclWxDS4h5btCSG5LDqcBRZONqQtAAUCCMpSRz1M05/DD7NdObXti0V6UNXY9ZipDtGl3msz3ITkhxLjywpfypaUn9iOMdd0VO3lzgfnPmgyDfvMufjE/h5U+dbVR1ksqnuJodSiIgViMhRU3RlJUCxKabPDbaXNpWEgAJ3HHk9eHN1W/V7Pr8qiVqKuPMgvKZfjuDJQtKiFA/yIPRJlWIPv3tGocr8vf8AP4SsddxISrKd2d3t+B1v/wDAh1HZtPuErcCZIW23KpyVktH3ubVKynH7gjrL/ufUfqI0fdPyM9OqLqFcmgGrcvUu3Jb8t6Y4zEqlJ94FVZENx7IQThJSqOvasDI3DOU5603clraed02nsK/rTrMlmSyS4zMp7KPrIrgOVtLaXhIWM+5JPOcjOUkigDLpMl+US1Upd3WbMRbt628mm1N9C1BO8KEhCFbFKbIJ3A48cED9XVQ/UXIbgTB9V90ZDgSdwCfnP9MceB+/XKtrNTFTL0fWMysqlApV0qElqKhh9BILmz9RwP1fccj3f0640qoXRp5U479MalU5xKikSY4T70g+CTncnPlJyfPWKxXYzdIM0DpN3F2HcdepVR1MpFPj1ukKUYlROS2CtstrSFfqb3pOFDODxnJAxmDWL8KC3rV0I1fqmndO/tjUaw/BqtrMtpSKrDUh1wyGA8QUvIKHArCcKXsAwFYJ7fSdQGG/M53UU9xMaag9lF2afaF2NrLXrlh0p263qgxLpNxqMF6mqivBA9ihvWFJOThO4EjjBBIlXNK6DpvUYFKvVFenVGpsMyYkJmJ+WsPNvf6Jz1XxvKVZ4V6Y45z10NWeJBpwZS3lW7htQqptsUa36PJSXEFUF1uoSmi26ps7nlFYTlSFYKQAoDcMgg9L6oVK8J9U/N7iuKZLlBXD0t1TxB+PPj+nHRLg7ieYFDpaCerujl49yupCHmvqqlVa4Ux/oabFLr7r6nFFsRmAUjbg49POft4A6TVMi6zadWlVaLalwiNSChtcwIZlMKdZ9RbaVutpAStHqKUjK/JwnnODHcoB0sMidCg6xlDiF2lXZ3rjqPWa/VXmSxU47EZ9c+eQ1GfS6WsBt1P8JOxpYcKVKGEoKQMjHWxK5bmnSmoEWsX5Kkikw2oDVLooTMUhCByTJUEN7lrK1EgK/Ufno6s51GLuC4CKeJDg3nTLbARZdiU+Mr/v+sH6+R/QLAaT/Rv+vVNd1zXjeLwnXDc0ueGx7ESnCpDeOcJbxtTjnwB08DfJkrfCRKDKgyZJg1eoKY8BsqTlJP8Ayj46n1ykVOjtF4sFUXOStrgp/n/9MdaZ4StkPpkJUGnQpwAYR9hgDIAJ+T+/jz1dxG5daiYuWuv7KdAS1EiuqWtkpQobWkJB2tnClEqx7toBJITgGAOCeRGr5SVB2h3onFdtynXHq/UHfQXbkD0aagoyVzJJLLfyMbUFxzIB/QPGc9KeQl19xbjalBCs4BPJA+f69Eu5MW4xGB2zIcavOszl5/zS26o6FZ8f5spI/wB6ul6zDLbSC4kjCeSRx14feMyf2EEnBxz5CeP/AL3UuCCzJbfhuKafaUFNvNKKFIUDwQRyCD8jooPeHq7rszU0pgapKRTa2EgIu2G3n1/gCYyke/x/pUDeP7wX0M3TZF0WFOEKrxMNS29zEuM56sec1kEKbdTwtGQDx4IGQCOhGx0mbvyJSvLSrKVAJ+PefJ6+fVO0ONvkEHOWyQU45ByPB6ODDBjUS29QG00nWVp8zQn0mbxhN75jYxgCSjj6lHH6uHR/iV46ob609r9lpjzZKo0qmTs/R1qnLLsSYB/hXxhQ+UKAUPkdYPLtPHeDyGg57wg+0eR56lw4AcWA2r3ZAHnz+/WkzQMyycpRS2UqW2tSv7+3nPz1F/IXWnFB6NwfAwRnnzz0IaEVllbtgXVetRFFs635NQfwAWoiN23JAGT4GTgc/fpxUPRDSvt/S3W9WobN2XYhKXG7SZe2wYC/P+cuj9RHGUeT9h56XZZjYTUTVIepep+pN0XCuVcH0EqPUI2wU92C2IoZT7vRS2B7Ujg4HPgknqso+nNE0spo1ig6pvae2PNlNomU+sI+sZqA8FEVKQVKySQMpKU7uTgdLQjGBDdcbxSdwPc3UNbfpbQVRHaRbNHcKqdQkqBQ0ef4rm0BKnlAkqxgckAfPSzN7VO3nNlAluBlaSko3YJyMYH28/fPVATSMTF3hZT9Wpt7VR+p1aMl0xkpcdj4AaQkJS2FFP28AkfJ61l2zd9krR2xapbNqUmC1+brWqU00wlDjm9ARkOgYIAHtStCkp54wSOk2prjBlNo8uznU/s5tjR3VG07prN2Iq+oykzq67MhNtqkBlpDLLCFsjYp5YyCdqVK3BWB56DPxKO6ztz0Y7DaPYd86Yt2rebdQkVel2VGllb9NXIUsl9akgJS480clBG5v1/8W0mXTp4lAbUQpnhVqXqxcWp92y7rqz21+YvcQ17UoT4ShI+EgAAD9uvSP8OXSruSsLsxtPue7TG1SLk+unmqWtImL+kuCMh5Qb/hq4RIT6Z2rbKcjHz5xgqgKe8Zq1ZM9E+zX8RSwtebYRaUxiTal/NSPzKpUG5AppTileVqSAFbFKSP47QI9uVoOVZZFM0aqt49wd0dxn5uY67vptFi0ynvbm5VBXDMhEp0EZQQ4HgEuIyhQ2BQIwOt1MrY9IvShBU94rblodqak35e9pMtmDVrGrBok2voZ+mpVQkKjtvIDw5DDikPIypP8MqyPacJ6CS/e+lV3B9SptEq1MUCzLbc9NxsnwEcHKT9uQr5z1zOuo8Nv8ivg/r/AHOh9n36lPR3cjj4j+pqPts7wrGr1XbpOr9q0eNW3diW6y4wFRVLB4JB4aWTj/VyOCPHWgf8t+m3/jPa3/7nqjp2qsTU0VejVPpMx05qFSJSIc6h1VDVNnsh6Or1TtLeSlbYUeT6agU5+RtPz0VSHW63B9emFSilI3rZX9hwft10UbWMz5510nEFLo0QqfcVYdyaWXM41NpVWiltiJMCjHS+P9GXNhCtufaoBQyhxY+esL/hydx1M7PtXrx7J9faxIokyZX/AMyo1Zq+WQ+6spaLDpUpRQtXppCCScqQpJOSnPK+1KzZS2kbzsfZb76TNP8AbN3kaNag6q1LRLTTSZy2o0dVSk/XyAzHRJkx5CG5BUygZStS1lRUpRJCSTz117ZtZu5vVTTC8P8AhHWubZrUt+SxQzT2DHCGFIWhtxPuUsEK2q3KIUcggdfN21ivU1zb7Y/edlMAAKJkvVjsKuj+z9mCsalVLUGazdkSJcqaGh2Q9TN8daZK1LUVqT7VIJKgCNoJHOOtcaK6e6HaPaZTNMrF07kUmmqlZVRao4Zf1C2tqG31p3LGFemhQyc8A4B6stNnUKNHlHx59/zF+IqbHedK5R7v1GsKNZ17yYKaglgqmTKOFxC6TkEtNblKQnx5Urwfv1K0103VpLS36dbtyyWgHXS6+HkpdcDoTwt3AJQAlCBxkBI6JFWtdC7jOYolmOowijM0xVSD8ijNuuuKUC/NV67jKk8hO5RJ2kA+PI/n1KrNKhVaK5AqsOPKbUfUG9IbKAjhaEfzGPHGT4+evNvPLtAbULt+ti7ESICXZaCwWyhlS1bQFZIIUnABB45Hwf6A+nun2v8AZXcPTKdbtywYDsB6HKoNQqyHn3JcculupxV7eChLRQraCSUkKzlORT0IQ2guN4PVXWCg1qdp6OW7JmrKDLaS0p7lGVcL/b+fVhV6hHoEU1OfKjxm0gbpElQQkf1OB19CpwMzkRX6ld0GhMe2J9KuqptV6BMaXGlwaY0JLbiCCFBSv0AYznJx1/nr/FKs3Te3u5+Y5pdNgu0iqRUPMMMz2pMtgpGzbIDZUAraEhKgTvCMnCs5m1rZZlffv9pTWCvMzCY0t5S24sZb2z3qCEE4H3yPA6fX4eGsLmi/dJal2yXw1GlPphPKdOAN6klOc/BWhAOfhR6HqDlDjkStEI5Gxnt4h+t3TfaNXLgtliiUiuVenopcKJIU9GlMrMyMkFRSMKLchBUg4wrPGMdLSp9y2o3Zz3qLpNiBoUC79sh6jTnHDEqIEBEkpSQCWlAJd2uYwnGCNvtIoccSP/lnE3BYd6dvferp47cNsRmHJTJH1EF1f00+lPlIGHCnJQSEja4nKVYBBPICxuzTHUey67JMehTHaehSnvrWmw68y2ACFupQOQORvR7cj3AeOg6mnxVyvMZW+g/CAdy3FT7bCKhDlJkuy8utoCwoEKJyrdjJ8Z3H78cc9UVHrdaqzkqsSHoy1JRvVGlK9qh4G1GMkZ+wyePjrnYlOd8S/lUpp9INHkDcRyHMpS4fkp+cZA5P8urO29aNStIwGob7qIasBylTAVx1kY8DwB+4/boqnKnIMFwDDG/9Xe2PuksmPpz3JWjHRFYWp1lc9ayw24QRuafQQ40T87iR8EEcdCXfz2R1vvNueyNT9OL7pUum2pTIdHNNlqJjzmG1haymUxkIWsFSSFJQBhPuT8dmjqQ20huoIGRMk/iZ9plzWz3cViXprpBNpFgTpEVqmzqTT1rgxgpDaHD7FL2q3lRO7aVEZxzkrrX7sYvGwO62qds+ma3rrMOox6ezWRHMdpTrqUEIWVAJSpJWNwGfBx1argCRtXkmDlZ7Z65pxrENHq9cKDd8apimM0i2SX5SpJWEICXSW0JKlFO07s8jx1U3Auu6QVOtWBD02kUOoOstwqlGurfIlKQhxL6G1x1hLSQHAlxIKDhWFA9b9+YMpxBepu1q5Ch+5LklT1IBKWluZbT/AMlA9o/kB1Zflqqe2yGKlHkB1G5QZUT6f7EED/6Z63bibg8z9RGyvlKTnkAn9+uv5QhDhUpCieMAHkf1/r1s9iRZ1niYFyohC1JwS0k4Xg/YdVzT86J/2vcdWqOlX+gWs+nn44+/Xs5ntOmXtHg+spDcJqEouHlLygCj7An4H7/vz19UN6Ow+qPUW22W93Hptj+IR/iPyeByfgD7DoWjVPaNy9rIqFG050+0/qqF0iLeM766VWHmj6JK3EMDBx7vSbVuKR8rH36vu4/sYommUe3qZp7ddQqNcrtUTQ4tEnxCy5UHAkJMhs5IRucPLSz7ApIBX7iAV9OPjAI1GDFr6P33oReGqli6gUxUOr2/bU2O+2g7kKK1NJStKv7yFJWClXyFDpMJaUgKQs7TjznjH/T0xfvHEHGJ/ei2tO7cBj2+3rohtsfw2ud393HI/r0cHE+JENK+VKSQQM8HjHPRDZ+o0+2ID1t1enx6zQpSt79EnKIa3f8AdG1D3MufZaP6hQ46wjM2d63prTaxSX7s0rqL1Wp8ZBclUySkCoUtP3cbHDjf/wBtRlP+IJPQWfScUClKQnj9B8deByN4JEhyXywdqvI8Kxjnq3sfVOuWK4+xC9CXTpmBMolRR6sOckfDiOPcPhacKHkEdGRkQc7wqi2Raup4M3Rp5xFQ2lb1nTnN8tOOSYznH1KP9TAdA8hXnqhgUepPzEUuPGWX1uhhMcjaouEhITg4wckDB6XnbeGNztL2h0OS/V36IuHIVKZZeAjMnLhdQk7W9uDnLgCSB9zz89M6z+1ScmK1devFzqt2nPJKmaWyQ5UJI+MNj9KTjyfj5HHSncJuY3BIwJd3Xqi/Z9N/sVorZqbbo0ZG1TiFETJYwQVOOjG3OfCD+xUeo9kaeOV+HTat/ZdNWdqLcmQ1RogW44yhlSWlleMFHvWkg5IIJJ6icswyp3lCKqc8SXdl92Do9Fi29fSKTdtwUdby4dtxCFQaS66ptRW/IA3KcSWUfw0HgjnyT0mdS72unWG4na7etRcqE53KW2WmwlDSSchttpIwkZ/upH88nq2ivSN5Na/iHMXNw2VDyrc22SschB4H8z1UP2bTPKmT6YGElQyc/fPTyZi7bQXuy0qG1meiYmOpCT7nFj2jPPnxnH+7o/0U0i1YrEKBeNQhvxrUkzkU0V6UtLEVyQpxLaGC+vDba1LWgBThCfeOTkdLdtIJjqx4hCmOrXn8Qrt57Uo4pfb5QY1z3/AZVTE3TLUfy+KggZVGSFe7arO19Q3eSMA4Hnf3BX9detdzIuzULUSZcFbnoJlsyWVpTATxsbSsqIVwSfbwABzkkCZxgyihMbkRKVenJpVXVCQ6FoBG1Q+Qf/p/u69uexewpdS/CjtawKC801Vq3RUOses8WAla5yZBX6gwUKCQdqsgBW3JTnPSbjusYmFBlv3c9rGnmodrW/qPSr4q9nXbGqQhW/c1F3K9KU+664026gEENOKQUlQ4SVgnAKj1aaFfiUXnpNeFG7Ze9Oux4VUMVtVAvSN/msWUp1HB3qA+meB4WhWWl4wQAQT4HUurvAx2m4LGoOnNpVObWEUymuf25eFRrlTikuQqhPdYbjr9RCifSUtDKPYr2KBO0k8FU2bYlT1Hsiupq1sVWTS6TWqnCg0OXGUzVaTGjyPTT9MpZ/it4ypLS+FJCdihnafAqylH3Bg2htrUOGEXFwWBLtGAxc1EqDNYt+WsiPVoIPpqPOUOgjc2seCheCPHVR+bs/8AeLH+7/q64ltR6VyhM7vTXJ1tYsA+fwPv8oxdPWKVX5r9BvOjuuSabIclmOv1XnYziEhMlvcfY2kpCFNoHkoHTWtpemy3yiz7ekTYy0bDIceUWyTznZ4x9sddyg5XafJ2gKd5KuKvXlR2hGDsKPGHuCEtnjH3wf2682Pxwu2X+0Fo0/vFoFIDFQQ99LV3IRQy2HAch1eR6iluJSCkBXCmXDj39bagKbRnSWFbQTDL8Oljubl6IU25dREWG5TKjATOpFRiOqcnz/UWVLdkBpO1TucBR4UVZKlEg9PCl2TUhWKrdlXv6sok1FLW+DGWpLDJQMBKEFR9JJBJO3ClHJPA6+WeikWs3OfWfQF2I22kmn05tqLIl099xttxKnB9Q/uLpI43p435xu5zjr7emt+klyOpLOELWyhobCQFELGAeQB5Tz89NJJHwi1UCXUlLv1cWVT2QtKB7wlXp5Ss5KQeeMhOM+f59S0sl16PHcirksDEdxSMhaydxScYwef9n9D0GYZldXLjodNm/TTZMZupOlSfy5lfrOqdQeUpQjKjx54+ePjqxp0y9NQ6SZlrWE49EgE4kVxxMVCCjJWgoG91SscYCBzjJ46NiAPN2gAb7Sh0xfn6w6GNa3ovN+22p7Mj6OlPwG4cg7FlKQ4t5a1EHaFDaEEpUOR0OatUbSi0arp9q/TblrTUmz6t9fNkma8hUwuRlNBovOlSAn1MFSGwSpJUlIOeKOnDo+rHBx8xiJvZSNA7j88xm1HuK1euGAIUSRCtyO+AtCmcetj4IUvKh/6Ppaah0C7dSkb5Go0msSm1Fa4dUde3PgfCFL45VjgJGeAOs6jrSx0g7SjpeiC+dhFNXtL7Xu2u093UG6rkhO0+rR6k61Hd9X6hLZJVDW29lDbKzt3bUZASR4PWCvxuKHSIPc/b90W9HTDhVO2GNv0qOCWn3kgJx4wNv8sdO6O823qG9DN6ikVVto4gF2j6HydUIj95NagUmLJhpWJFOcYdcWtHplXqrAKRs9P1XeCVbY0n+8hKVtmB2L6cWu0wzXFVh+fNQqTERJWpLnp/xRvbZaH8UpU26kBKiFuwFIBIlskdfwcMW9ZJZ9oWNSvTnhc4+uM/pPQTtk1ItOuaeSahdlzyWJlLbiJDENQkNpSxMbkFCxnOELALbw5XGebVzzgd15usSe/zQeeuCtD82rQoCglwLQhLiZcBSBj24O8eT9ukaQuQO38SYElhmQ+5bVS6e0S77e1ssS4p1FkmLA9eXFUXG2UuumO5lGCVpCglSkLSUkEjacDrZ3bl+JZo53ANq0w1xdYti5KW6GlVFpxyLDcdJG1Ss4XEUoDI9Q+koHhfO0EGxtNVcrmH2q/aFbtzTZFdtGK+ZD+XUSIRR6KDjIW8xwHE4H6miDyDhWM9KV/Ti6bHhP0qsUJ+BBYUl2ZMJKmlqxgFboH8PII4WEkAgAZPU3U0n7yxlTaTpM6t0eAiMwhkpb2Y9o5SlIwQQn7n4GP9nXxKqVUDv0KKCuR9SdrZUgegjByUkn/jNvuP7DHOD1zhKxxvBS7dIbJvKQstPTY8jbgyWXMtk5OfYfaMcDjqmtzTDUjSSp/Xaf3zLaUpO4GDJVFUQTxuQeFE48HPTUsxzAdMxh0Lu/1ntqqIVelmxqo+0tJM2YDEcWEnwXUcLyAfgjq3ubVHtJ1yvKDeGt2lWyqxJbctioPseq9F2uBSVNyGS28CkjjORx/Tq6rqSvMmekHiR5Ha92o6i92LXddaWo0qJc4uNqtmO1PZMZ9xLu5ajHkNhSd6RjCV+3OQOOlx32/hxaidxvc5cGuFg3bShCqb0dKolZS8Qn0222yEuNIWlbZCOM4PkHq9OoVt8yVqSBBX8QP8P/Vq8u6C5Ly0S03oNQtqa1GXGjUmZDhPNqDCA5/AUpHJcCjuwdwIOT1U/iJ9jlUs68LToXbB241x+jwrZi/XzaNCXKEmYoZUXCjJ9TCRu4A3E4+/TFfcbzCm0CO8Hsle0SGnkvS21rrqMO6bXjVGY5MguOLZm8+u0QhGW1D5QoAgAEeT1J1d7RLa0r7KtMtdo82pu3NfEp8yKctCyiKygu8BAT7SMNZ3HJJ4+eiFmQMzNOMygtDtKXc/anJ7g4VXH5qi6o9vNUM+z1EuISQoqP6VFSwQT7dqFfPV3a34fiLi0X1Ov2/6m/SK/Y8GPKi0yCUSvqy8VBO4t5JSdu328g8k9YXxvMA/4yr7KuziLqUzqdVtRbJupUm07Sk1aixYMRxtFQlJUEpSSpHvxkHYOVDP7dFHYp2a3ZfvcTblJ157dbl/s3IWsTXKlTX48RhRaUUOOKUBlIVtyjOTnHWM/M1VAIBmh9V9NaZ3B03TDRVm0K9IoVi1V6ZNjop6FtTN7uDGcc9RHppDKUIUrzlRyCQOi7WDtxotfYptxXVa35/MtOqsy6dTZEpMRDq0lJ2eotJ/hkpSVJwCoI8jqV7dMaledxBy49Grt1J1E1w1pvmkMzKlflrvxm7PlqCGoqm0tKZZDzZ3Lx6BwAlJylO79RPXl7XKLVrdqioFw0qRBls/6WNNQWlI+ckHx/0fz6rps15xEWAjGZDRKUtzan2fGFcgDruwHnQncof1PH+zHVEVzPt2G44cb1YB+D1zNMS4QpORt55+f93XgZhGZJpDtYt6rNXDblUkQZ8NQWzLjrKFtH9j/wC7x989GcBrSjVufFGoNOFvVpLjri6jSlojRampbJQkL3DZHPqBCiQPTVhXCCQehO5zCGVG0V942Td9kVh237upLsKc0AXI7if1Z5CknwUnyFDII+eheolxpKnGlKWU8gHg/wAh01TkZicYO8kUm4WoUtpxqeEKGFNyM+mUEHAVnOQQR54x5/fra1TsHS2oWfTq3rLeFQcrZWyo1ukMIdUnaw2XGXZDZWiV/H9QIdBB2ISdy93tRc2APWPRMEzg9rtYmm1NdoOg1kM0tS/a/cVSSHJzp+SlByhGfuSs/wAugKXedZuSquVZcp6dKJLjskuKcUAMZW4s52pGeSrCR+w6nKFtzGqQDL80ym0Wwo+oeuVyGjMS46ZMW3Wtq6vMbWDt/geGwobSFKPAUD0Kap92FXVT5Ol2hsY27ZgeUtsRgoTZu9tCVqdfPvBISAUpIHHOetoqyc9p62zPEUsaZHaQFMuJyokHnJ64VZAnQnY7MqXGcdACJcZ1TbrSgQQtC04KVAgEEHPVsmG2871qsIlNNKNPhx3wyEPOQWlNokLBV/EKCpWFEEbsEAkZCR1WMsSKm8zSGUKcdfwhDLfuWrccDCRycnjj56xoQ+EelC7NNLdBLPOsXf1XfyVj0USKfp9Hc/z+elR4MhQBLCSCCED3kA/p6Wvcl+MbE1AtJfb3Z+k0KgWBAaDFOo1NWUtNJSQUB1AI3pSUpwQQoYByeczF9RPoPf8A3KK6iQDmY0p1k17UOqyK0442qIVKUqR/o2hk/pSMcDxjOP3I6odVLVTbE1qiWdJQ6vCQ/GeGHSpQzlPjKMHzjGTgFWM9YwGNRlYY50rKmv6Q3O5bT1wu2vOUthCQhQQpsoClDC1Aj9OCPOB7wc9e1WjMOLYvbPpdpm1X6hQ6gxRabJQ+yhKhNS00gvxNhOFlxKlJKOF8oU2VKSU9TWrhlENiuk4h9qWbQNvWnbdzy0svU9TdYp8X1g09JkxEKJAyMLSlL2VJ84UFAp25IB3e2RSrrpFg6PXZY9JrFJuhVQjyXqizvcgKi09Mll5hYIKVbxtKc4Uhw+CAelqcaSPjFknJzAKl6odz34eNzyLcqdk1W/8AQ6puGE0xCdXLn2+hwDMf3Dc4xnO1Cs8DhQIyd4aSd3WmWr0OmavaV3jHrdJmxmmXIUdwvyo+1SUrKR+pe043NLAeQAop3j29GdwG7GZspyJS9s/abU9F+31rT03XBeuakxpTsurhCnYNZC5kh8JebUfcgNuoQCCFt4ABwNp6f2O1G/8ABeln/qUj/wCZ01cOPNJbqSXLISM+hxAm5vz9xq2tdY8QQ6jXIjLzyG/84THntgFtaW0kBa1tgpznAPTA0/lTY8I1egK/7XO4kohAArjoWTuaOMjLS96MZ4AGeo+hcMJnWIVO8MarSm7upTEyG8h9TeQpWSkY+Of2/l0K6g2bR7409q2kt9MLbo1bjrjOvxGypcVX915PGSpCtp/cAj56vbBXEkUkODEH29dux7XdBaTpiRJQuiS5LMhMlbjrafWkKUkMrKEqU2lZUgcHykg+7d0U1O5aTUKmqmQ3orBbdVIkIQdhSn5z8KJ+QM8ZH26+avUeITPoqWLJOUq6LeYAnvyQYqCS2+FbUt8kAKV8EeMHqpRV6DWbiZpdvw51bmLdWpEOjoDyV7SSoeqSGxyQc7/5+OlqMZjc42hFa1iawVmuixahBptBbRDLoekumY6ltSzgbEKSncPGN6gkeTk9WcfTe2YVz1CkamX9Va9HjBj0I0ZZZQ+c7l7mo2CcEkYUT55PXgpfIT0yDFm1VwT64hlp3bwseq1ZvTyxIsJM931225ihEUw34TltJUsp4+yfJySeplm0uZWZVVtxu8KhERAmqZlswGzHRvX7iEuKJWpIChynaM+PnrzulQZhuds+n9xaq9hVWOBv84MdvCLsve2riq+pmi6LRqsKszabTvqXVSnZURvCWZYW4Nw3nccYAG0YBHn81KsCdI0og0q4ag2uqQFRXHakHlqIeQspL3qEBQP8TdkAEfHgdTdRcdTKTk5EqopAKso2jPvDt+F82nCq092OzVXIhU7csRQXAmrABCnQOTvBUr1U+72ncFHpBXtZlx2RVl0u6aSY8j0gpIUQpt5Axhbbg9q0nHkHyecHjpvUVtjxO/f+ZT0toB8M/T+JRzUUC5YqWK+0oLIKWJzQHqtD7HPBT9wf356QPd32S6ea5W7Ghal08ByOFIp10Ug732Ao8o54IPktrHnOCDz0vp7jVYGHIlN1etSp4Mybb2jup/ZhTazaFo2/Bn16fJZFIvZLGfpnNzSkMOb1D0fchLmVeFJP623XE9BrmkfftftuuV+7K/Otqh0ttb0ZVy1VNKZQlGxSWIwWrcEgsNhCE4QktIPBGevpD1SsoOefx+X4zhf4+hjkRv8A4J+m0PU/Vq66/T+4B+gXHS6S5IFnt0d6cu4Gkgc5aJXuStQSPTaWpJVlWEq50pfc2wJFY04uGpv1KpVKiXHBci1dtsGRFeYqCXFtuqThA2OBSVoxnBURyOtZcPkf8v1/6x+EQ583ylT+MM/SP8jtLUcvSIkaqRVyWXMbvp6kh0BYHKtqVEAk8D+XSA1Cj1S1vxMRSqbcs2nR69T5JUUhJdLSA6tCFeon3HASpJxzx5yevGFV9z8Y8+w78YrVvTS5a3pdCq0ZmNbbjq5VMnNuPU+dHQ6Eh5tlI3xle4FfpK2j9RQoZx6GaV/iD9r/AHGUyNP1MlM2xVpiP8zkS5yRAeyCkIRU2v4ZCiScPpb8+DjPRK2NjMZDD+pduFnzY1Sqemsxma48U+gpqT6TDLq0+5aClJYdIIz7Qnz58HoArGleq9kLXSK3QGyP1of9b0Gwjbkpy4du5R84WrH7dTXdKH3WFXaU53EGEznYxFPkwy1LcwHGXUlpSV4yE7CnO0BOdw4OM+OqtunSJr77qJzUfO4KceSXEOJIJUoKyAgp4xuBGARjJz1zyCpw0qGCNp+umephEIJADid3pBW1SGx4Tg55OP8Ao8jqC7QaDNMiVUabFKipKVvlvYsqPOMpAIAHnn4P8+hDaeIRAacjp5blQZfiU+c+htK1NhbKw7t4ByARz5+Pv89R6VYNzWq4FW7qNOZKEleWQ4gpP+sEqABPTVu9Ys144MsYmpmtNvUdEaiX59S2gOIbi1A7wtQTyDvQeMdUrvdP3huTRKl02z6qNqGW1uxWS4Mc/qC0nAHgffqhb/jANWO0ZDXc3rpKp8F+t2BTRKZZAU7FDzaQACQPa5/v588dSv8AhkakphtUeoaXJacY/iJVCfmkrKySrJyeMgf/AEx1v+UwmCkGdKz3RahVu1JNuLsFAEo7230yJK1oUEkD9XBAznB+2COeqXS7XbVyybRftZVvN1UP7lpmuoeYWzlWQlKW1Y+fPB8cnHRDqz3gf44zmWx7mdZY8B8QbJp6lvMlhZk/UOY3D3bSpzhWBwfv1Aa1s1nS62unCnxBkqbluR0LkbCMJ3qUTkkA54wc9L/yTnOYYp24kRq/9dZyU0V+60pbXnLYQ0lO4eMgJ+QP/px1VzWb8rCWjUrsK1NqU4houKIbBRtPgYPGR/s6Q92obmNWvTwJBh2HWY1baqsa+ZTMlpZS3MZQpTieAf1qPgng5HuwOmF3taCWLqX2q1PUy17Xis3PbdM/OKbVWs/UMqaAW436hySkoS4NvjnqnouoOrSInqKFxqnkWFMhzaykJHwc8kfHVhTori2i8chPn3eT+2evoSZyBvJBbWp4q9NOw845B/p1JZpkiWd7EfJUM+fHQ5m4ndFvLQkl11tvKcnOc/yx19s2zMq7gj0KkPyVg4V6CSvH8yOB/XrxbE9gGOHT/Q7V2o2kmhaiUGhot+ON0N28SFJpy+D/AAzuTlB+Wd+1QPG08iqqPbnonbqlO0N9V2Po3uCVKBRCaweBgAbuPPkHHnnpJtIyEnioPMALt7SYmp0hid27QpCbl9N2TKtAn+G56YLhXFcV4wlBVsUfjg+B0v8AQvWzVWwbpXY7VJqFXjVF7bLtx5pTq5CiefZhSkr/ANYDP8+nAh135g4Zdu00ZWqJ25UEovPVe8plupcKEmwYOJFSSpLKAsqUFq9MKWVHC9pGfsOhKp95X9kqTLtDt7tOPakGYktP1XcmRUZbfBIU7jDYJSk4QCeB7jjPS0Q2c8TWbTE9U7ik1mc9UKnLckyXnCtbz6itTij5JJySf59cJL8heCpvg8YJOeqMY2EXuZ/NxXXHQQrb53JKscfbA66Fe0loKyAeRnPPWz2MQu0L0J1N7h7yYs7T+gqU0HkJlViQAmHTG1HBddWSBgedoO44OB0x9Q+6fs7/AA447kTQp9nUjVANLYeu+qNj6WjOFO0iIgcZBJw5+rgc/HU9jknQv/Xvt/3KKkzvPPTXbuU1j7mr2NXvSu1GrTJa9jccqU4ck8JSkfufAHTE0B7HJtYqSLj7i4tfoNJSAtNLjR0My5vGcF19SENJ+59y/skeegRBwOBKrHFS/GRoGoml8/ujtG224gomm0euxmH6fFaUr1IKXQpanEg7nFuJQdyirdhRwRx1q/VPtV7Mbq797QZ0wpdt2jQ6zardys0W3nS/GqUh55fpBKX3n9jpbSpe0HyE4SCMkbLQLPDx7EIVutfiA/OPbUDQKnXJp5W7XjBo0q44sZcSSztRIqMVLqEPR3ZOCtaXg4nclXuRlQ/uggm1+0G0yu+iW9bVGerCJNlMpmx6bNJSuO1uDISt3Hpvt4UhJUnn2gkJ+Z7gSdQ7TKWCjR2km5bx0x1MkUKRYtT/ADMvtOOw50mGstMSUF1l9DRUApLqWQ5yQCUqP+kACRY31dk+ZeMG3qbSHXqdUGGVPVqO6lTbK0yG2jHWg8p3oVvQ4MpO15GUkEER2I9JpBU6W9YL6uWNWri7laFe0OpJVQYFDlUeZHQ+W1LlrqcR5oqQD7whCFlKxkoWlWdpIyir90Tu3t57qZF/dner4pd1TEt1etWPX0LNPnMyHnUokJcQnagF5koKvaptS0nISc9eTbynjELPcTVfaf8AiMae91cWoQ6vIRQdQYh+kuKzZrmHJLQIZeB28O4RnZIbAWngOJKenJnQf/yaj/2s7/8AL6LOnYnBiy2k4xmJnti1Xsjub7YpejMC8WGrhoVPR9YG3fTegrORGeSceN6EgkeN2D0x9GZ9ds6htWxeNEbgz22DNapUXY2lbZz9Q22nytYCC4SR5QPvnrk9FZ4b6D77Q+rTWuocRk0GezGqDao1FDKZLYLpDm7bk8ePaePkdXJpqHJ7ReIKG1he1asBXXac7TlLvPnWi1aZc+mkyUukNSzCAIYUjO9oqSXUJ5HvKRlPk7kp89YYrGgFdGpi/wA11WlOQodUabQiMUtlcZ5CgZBJBHCY6cJ2+1a1ncc7euTcMPpxzOtS2lS+eI3qbpXpRFrFIqVrW/PuJdLlLXLfmlyWmQBwjc67/C4IB4wPHno9ut2ry71tytTKZGoMhYcpdPaZQ5MWoLwshSUANpACQeTtHUlQwFFn3t9o21yxJT7u28l1i2vy+96TQbnVKqgqjbhdlSnFJSj08EIDbaQnaSc+44H7k9WirYn0q4nH6MhpmiJpqm/omCltCX9xIUUJTlXtAGSrj7Zz0m24aQG2Ug7ehja6jqJHII3naHLtOnX+sIq4FWrEJtwwEtjJabGA4VBOcc49ysZ8Dr4ptfpLd91eiRKPGjPpbalPSgtPqS1KGASkDPtAAyT8jA+epSbLV9PL+IEeNFZ9d/wzPmh1K5vzKq/nCnVsCV/meUobQGsDGMDcec5KuTx0t65cdj0SzqvpxR7+ok2rw2ZMpymQHmzIawpLqt6AoqBHGSrB5H7dCxUakQZBx9IdasxVnPGY6+1S4Xapo3b6qQtD7bgV9VCmKzu/Vn0+P8WMjzjPnohvGyLdv+1F1BdGeqkUMb0W64Cw7EXk5WnHKFYVjKePYAeOOunTg1gRLHzZmTdabWtXTmvSoVCu78ziJyT6zS0uRxnASo42KUccFskH7JPHQI7Uq89EcZQ27HgvpCllwEFzkclHn7cnH8j1znVVfKmdZHLoNUgRbHs2ZVW2I1tynKnNJcaapnqOTJy1H+4yAvergZwjAH26Wfcj+F33M0a/6RrE9b9Xk2nJiufmNDrjyJUpsLQtJ3uAqUhXuB9JR/SSQcjYOp0QswzkbSHq3rBVSZ5r6p6QXv2/6xuWtYsmuN/UvGNTJrSnGH3w77CylSSFE5WWz43DyOSOmD27dxN2douoNT0c1lt5yXQodVVHq9vvrDi6TNZd2qW2UEjclaCFbSQrBPPz1GBdMr9JDpH3Wm+O5OTpf3UdtqhcNWmB2eiT+XS6Q0FqSuWhKQHglJKileNwT55xz5XGtVATH/FF0KuZymRym4qU0w5uStYQpcMMrdSUgZGVZCvHnOOhDFlzEINJ0n4xW9svbxKpn4hOuWn0uqJjsU2hVZpMiOpOHVktOtDaTkpUEHJxgfOMjJZ+Ep2r6rzKbXb21I/M6TZ8oK/Kaco+mqpupUoLcSCMhjCdpVkJUc+cE9LvsCDVKq18TI+Amt6M/rx26zS/oxfdepUSG2p+RQ6clRL7hQDs+iUhcdzAyeEJUcD3Hpp9vX4xb2pEKTRtS7Lpd4RouWZ8mznlQZUXBwUPwZB2hR8EBxHkjbnra7c7mJevTHra/c12Wa2XLEtmk3vBtyquqUTSq2kUp9BGFJSmLIT6TpVkY9PdwfJ6lXT2m1cQ13BQq1EqAUUOONBSoTb53ZBQMONHjOEhKQfuBz0x0S0bxQ1JusVupVgXRZlRanRNOrujR0tBS3pVMEzY55OHIpcATj+7s+POcdUwq1Gkx3ayqu01xDD/ANGunLlI+oTnaFuOR14WlJPtG5PJ4xzzFd0bcpHJ1Az5p+UqgsQ2WaPZltCDBGW2qfCiKbZaYQNysbU4AHwE8Aft1NElp51J/NEADctTxWSU/YEDI+3UprZfvR6uG4glqEzNiW1LeptdYhqRtZeYchh9cokZVtd3BTRT54ByBg4yD0AUJEyvVqm0nO5cpzP8MYxuUBxjxwk//Tnry7CeIydo4n3JjqlMIe2oAVkuHdwBtQf35IAHnqEqbWzVJjtYtuLFYUtpiNMj1D1jMSUJ/iLTsHo/xCpOwlWQnOeel7xg9Zfr3IbMNoAq3OEq8rKyMAlXgZz/AF6rWkyIZecjNtrk/SlTbLzqmmluJUdqFLSkke7AJAOE84PQjjE0Yn3Ceq7tHjO1yA0iaChbrUKQXGkrKQVhtwhJUnOQCQMgeB1+QERfqEx58hbXqeqE+o3wrGfnGMeP2PP7deQY3njLBQkNN/Xsx/KUuFABJHG044z8/P26+ZkhAP0TkQNhtWzc2kFODzgcff8A2kfbop6CFA1itqff0zTVUibHqlMgtS3WQ2tLYacWsMqLhG1RUW1+3PAB60pozcbt0aYzqRUKMt6EypyL67gyh+O7tG8ZGFpHqqSU5z7T1T0gK24PpE9QQUnjZqXY8vTHUuu6fTWkIXR6i/DIcBBIQshJ555TtOP3660e3K9VG0ORKFNeDn/c2VqSP64x8dfTFsCcMCHdmds+rF0vLDNuPMtMpUpxTuVFOM5yE5IPB4wOjAdtdFt1kP6hao0ii4JK4qXkqeUnjB9NO9eMk8bAf9vSmtAOBNCluJGSO2Kx6mp2NR6xdQTnb9fiKwo7ceVblHBOR7B4H79fqu4+4qe2qBZdEpFuxkk7VwYiXHv5hxwKwccZSE+OgyX5m6cDJn7RZVwahPfmbr1RqslxZw67ukKOOf1HOOjiPpRKtSGK/qtfVFtqmSobzjUGpq/iv7VhOxSfIUonKcA8J682AMd4sAloFVDWHty01mPuWjbsm556NzTM1/fFjbSMH/XIKSUkBI4UeelHrl3Gas6rVORKRW26AiU16C41rMiEHmxkJStxP8RYAOMFWP26bTWQdTma7A8RLuWzUGVJlTI6krPlxP8AfOcc/J/mc9S4EZTjwZdkJQEpKvcdpP8Atx1UCMbRWDkZk2KwykBsPHJH6ykEnHz9v/w9fizLabH0u5SW/wDECSB4yR/XrJucDaFWl+l2rOt1yIs/SiyJ9ZqTqglTURICEZOAVuH2ISfuojp0V7t87U+052NUe7fWYXPXXXUohaZ2GN0+WpSAra6rynByk4x+ngnPSrbhUPjH9L0z9XYtank9+Pqe0zH3ffik33qtQF6NaH2xD0+08iOExqBQkBtbqfhT7o9zqiNpJUcHzjpA6WdveousTjdU3M06kEgmqVZ5KA4kk5LSFqSp7Bz+jgfJHQKA2695W1f+LlX5G00daGk2jfb0lmBTaE3cNyuJQlyTlDqkLIO1SFKYUlAJI9jayrxk9E3cHPmaU6P1eGzKbjVWehEJ2NDYhU19JdyVFyM0lyRjYlYHruoPIPpnyHgASEubHGZiOmXrc9hX5T7/ALPqyoFWpEkSYcxCUrLS05wdqgQeCRgjwT0bXtrxqRrfd0G+72qFOZqcGE1Ejy6JAbgltDaiUZ9MDKk54JyQAAOAB1NpBfM6ufLiaZ7U++3U2szmtK9WL4ZokmfUI85u5KoPUhzHGV5Dbyf+Kcc4Sp5A96QErHhQ3rVr3vC4bgtSr0y96rQExaituRFjQIkxh8t5WFqdWlWGXEJUnKVJUQtA2k8FTr6ydwAcCCWkmiNw2Nq63VLLvWHCty7qWl42CpKAGZBQ0d8NalBXvWpa1NAHk4R/h6qUWvq5aPd3Mp9Qp8JFnznzKjRTlK0TUIc9U7eNilEJJIG1X94FQBTJsjHHeO1eIuT2hBZ10pv/AFNRcMW65b8Jclll23pccZpkplDwcWTje2XEKRltZKSpO9pSkqV1JTR7RqHcCdUYzu6svxmaBJhx3ELaZaiuPSPdjlLv+dI3J8EbThBOCTDnfgRYO+MRPak6J2Lrj3V3LQ6NZyKHctkiA7EvS2pP0kuT9VEee9N1vGwuNOMAjJG9C9pxjcbX/gkdwn/2S+o3/pYv/wAzpotVQAwgspztBfs87ptH6Pr7S7mty6XpK5jC4FYXUkoL6mlKAVlxA2uALSlaVDIHGCfPW/b5amVKji76ewpysWhJTKP0iWwqUwtIWtCFOZ2gjaTz/cWPnrjdTWaupRhKF81TKRLG0qnMqNVbp1KYS9TlNJejymFB5KmlZIQFjIJQoKQQPhKT89H8lpApzf1caSpaPaEsjk8fv/0466njqR8ZyxQwz6Sin6m2nYbsmkVW6HGKghKVClU5Cn5SAoZQSkJUQSOQdo6zbq3SL/uRm4qt2x0OHAvGoQHVUVN6xkqER9MxkPKUhzKU/wANTihx/dHHx1zersCsNbd+Ph3nR6VNQwBtGrfVrUu4dN2oeotyR6QKa9EqEuohSUsodbQkr5XhIQV7vP7cdF99V6zlWZTL0q9LFSYjSGpENxpYSErWMIdySABg5yfv465/Tu9mlK/U4PzldoWvLv6Db5TlqHXbngT6SbYcU+zLlJEwsNB5aGdpz5UAnkcqOePAyeoV0U5dRuCk3A5V2YrFNcWXUyFEJc3AJGOQnP7nPnjpQ8Ohgx3O+R+kM67gVGw23/WDN6al6Xae3Naz151CWirVxz8op4YS4pK1Z5C8e0DPyr+nQpqT3N3Rbeo1w2Ja9mRnHLdVTVuKeDjrs9qStvepCUY27G1OHndktnwOlpW1wGs7YOPpHHTWSR6yspDmvlV1RcuK47ik/lFLvJxcVLkn0mJdGCHEpQGUDBJ9RJ943EtZPx0n+2rtA000Eveo1y3bpqc+uypUl2qsyWdjGyaP9EUlPkNpSOFE/J54FC40kIOwz9M/zFG0jInoNGpdpWhKXaensKJToURMd36VsYShBK1KAOOFEc/zHJ6G9dYFz3VbwqlBnS250Nx6OIri/SVUGwrCk585PppIVykjAPnIc+ASBsPe8yttgx3mXtUbzjWhDbp1y1NMNxuYPXjycJca2pyEAeRlRGAnO4YwT1R1ixtdb+06q9c0ntpmkvtw3XqbIujKPXkbCEBLA96UlW3KnSB/qq+Y8aN7J1DYuPJNU9v6qR2yacQKTcVlREVlFObcqNdYcJn1F7aS56pUnKkFQJT7kgAgBAwOiPUfuZiNw24FHpravVJRJcqG5IDYB3Kabx/EG4BIK9oPJ+wPVo68J0+DyNpybukZ78jg7zCuvnZ7pf3e0ip0XVCoiLVl1GRMpFxUhkR3IjalKLCHWgcOFKSElQweOOvMbuw7GNfe2+56hVrqiOXBSjIUldz04qkNOrJJ/iK8pWQCcKwrHJHz1X01oZQB34/cTzqUYg9pT9s/dre2gFWEFp12pW3I3ol0Bxf8MhY9ykA8Z+cHAJ+QfcPReHrHpr3qQtNNSdO6bQ1HTkMsIp7B9CdSih1opUSfdsCEL+5OQMqHIIEVvvwf1/v9fnFX1lhrEO7O7VqHZfepeHerTNRoriayhxmLAciFsoYfjttPFxZHO4hWEbfgK+R1RdwXeRblNpjlgaYw5kiWyVRZc19hbKImxSk7EIOMg4yNwICQngnxFY5scb8S/pKQ/PpB7Rvv8jzJKNN+4iA/cUOGlDabmpyf+2VL/wAKC4eJKU5zsWd4H97wOm7I0J0+r9Xp3c3pfVRPUY6ozlzWzJciyX0LBAjTUtckpzuCXgdqkgpOOlgmh9P4fxH9VSrr4i8d5lyrxe9ezL0kaZawwqVfen9Rq/0sCRJW0iYlMl0NNlMtTaiHGlOI3NvIO7HCsHPUI/iB3l2iaxV7ROLU76tyJbb6W3ZtrVJbjDKMDat1jCmcj9JPpY9p566SMCPLOSa8tgTVllfjJazUd2mxBrlY1zrqjTb8WLekRFNflsk/rRLjLbB/mWifHHTjV+KnYF1Vhqj6z9o7M9S2Uqck21Ph1VKmycABuSllxQ9p8Z+/Ri3Bw0UUyN5c0Dun/DSlVVcxNBunT2oTBuclx6NUKSHPbsIW5FC2lAA/JxwD9uim2GOw27Zpb0+7yWA4txO+HPuJh8qSkEbSiUncAf1HHOf59EGRtswDWRuIWVztBh6px200/Vi3KzFZba9IsUZvZhIIUVfTOJ3KIWkA58p+c8UkXsGvG3UOSqBTbQfqhQhTU+U9UoqY6wvkBre4NqgD5J8eOOgapD2mhnXvPgdpWuUBym1N+iW7LK3AiU1FrbjIQAvJ2lyOd6ynCucYzgdfdw9r2sJuGUxT7OYZgBSnGUu3K0pb5SAUpUDGBUCrIBJ4z4+Oknpa4wXPPr/g0asSbWTFatptqtCWXPUbrTAj+gRkEn0c8H5xnKcY567ULtU1NjzIaLohUt6nOoLcpDdWCVoCsnJUhjPCsDjH7dYOkr9me8Z53/4Jl61yNIQ5U6dDdddbCA/NLiEISfJwwPcEgfsSc546IpXZzUJCqe/TK7Ep0VhvE5TDsl/1Hefg7QM4zkceRj561ekr4x+c8bXltbHaWq233mbsqFOmsqKff9E6VNpwdyUqddWMchX6Tnx0BS+3O6Zt5T4Em1JEaCsr23AthJZzlQSGmgsHP6TjCUpOTn46G7p9sJtCR+7Qmmdo7K2UrouoByGSpEafDY9Mq4xlTeFICvkjOM5+OqSsWvJ7etMatcetkKK4xFjpWmVQRKnGntubAcNtJBUtDqUndtPtUSeM9ep6Y1vqzmetsDJiYM7mNW9JpOvFS160ro6a9b9wqiv1eSWHfXjOhsIW4GyAoeBnJwc4yMnr7Xq1dFVo0e6dLfyldDUlWVohNetGJOSlRWFKByoHIPkjxnq6zUihmOwkIC2PjEEbnufXHUBTiatWaxLYx7mC8sNEc/3AdufPx1cTe0vWhdIp9Tt61nFKkNhFTE9Yiop0n1HcNE4JUPSQhzdjHvxnjoUdDvDfy7TlZtj2XpJdS7g1f1ptUOxWZLH5LBQqobytpbJJCdxyAtSkkge5KD1W1jWXtLslUmFpxo3VridYmuORKtccn0v4BQgNoU2N2SCFnIxnI+3VKKzHbYSd2EHLi7yda60y5T7fqEO2ISwpCYdvMIjlKTnj1OV/J8EdK+ZdFwVGpKqlVqL8t545cflqLhcPzlROT1SlaoNoknM/Xp65Kw4p058AJG3b/InrjIQTCI/S2V8LyRn9s4/rx0RmgSK8/DZa9J2SBgeSkqVn9vv/AD6E65HUh9U5CcIVypB5PP36JAZlhGNo09Cu0fuT12hPzLL0wDVIKUKXc1YUqJHi+79SVqI3oVnBwlXIQQRzliXBY34fPaElip9zeszWoFfbhjfa9lOqbipe24IUrduPvTyCsfsnGOgss0+VeTMSsucxDdwX40eqVyWojSztks6l6YWxHUra3bjZakPZx+p0YPx5GDyeTnrKdNd1h1QqlQuGJXJTuMyJlXlvhtDBHJUXlY2r5H6TuPGAekeCHBDbk+9vhOp0179G3iVnB/nY/jC22LEs+hvoNKbFfqiC24KtPQoQ2jj3JTHcTlzBwNznHBwjwetOdoV91ukyXrBfut76h9apMRL0hS2nccrZ+nW0+yrJ9yQprHtUNyOOq1UKNpB1DlzvK3U+3/ptdorn5SiQxXp7clDUCmoMdS1OAOIbYiuqSobv7ja0k7sAIPAr+/OtuU206BZTUT6VpuVLfdgMvQ0JjubWkhJiRAUR1YUTsW466RytQPHWxNQ84mLq2yBIIVuSr7+R1c2ytUcRH+CktqQSOOQo/wC/BH+3qcDzTrdpf+qUyWo85W1hTgQ48pOfSHwrH7fPWxOw7XHVq2Lqt6xKpeNJufTwb2ajQa6ytEuHuQS2lLwVlCd4RtXkoyfkHiHrup8FlrI2Pf0nc+z/ALE/+R6K7qkcaq99Pr35+WcDvgzbmr1haM27VrN1IvSwXFRVOoq9tzJsYCdEeTsQfR5KynAR7R7VbAcEgK6I6rdFHvjV6n2xXKVV20QYjr0a8TTXBT31n+H6TzpJUlzAyklOSCCQQeBwXTzcz54nS3wiEoejrul/cxdciE5OZqtZpaqq448d7DZcUUJKQCNw3tZx4wODnPXHtr1YsnVjUSRDpTVLgXfMcdjzi6r0lVGQw0GUK9RYCHAlkK5WQ7sCUrCwkLOjzAgjeG3Zgdo47XVFkXMZEmgSafVKZPnUyfFqdO+llgRiPQTvBIdZDUoKbVuUCl8FKgMtoMfzaP8A95q/809T3gl9odRCrvPDbQ/ufuTSylVKJDt6nzW6hKa+pqk1oGaMKB2+tzhOEK485Oc4BB9u+x3XhGsWiFBvSqSHFGPHMGc5L9zk1okIYfUB5BBAP/P8jqf7QX/WH7iOVQG+cZFOoN52PXalats1ynMUd1IcZQ+wXHYyCr/RITwkYKfJJ+OPnq+irqsSnNR37mmunCgtzclsr5zzsAIHIGAfjrnXfab0jRUAPfM9V0K2+ewkxYKLdvd1dQbjDb/aS0o75XuPvXCmOtq5+fZNb/2dQ76h1Vyt7LaqqoE+a49DYmsOFK4zkmMtKF7vjDgQeM4+3UIuNjan39ZW1QQBV+kt6zRrfoujD9ra2XmyzTWaY2ipVeTKUj9CwS4XXMqyVFPJyc46n07X7SSoaN3FdNirfueLY8VDkinyQtsqIaDreFOI5yj3BWD/ALeqamZwdAwuefnFOgXGrnH6QXv7W3UG+tP9Nbw0ahBtF0PtrqtPpyUvyIcdTS1+1RHsAWkJKinJB4wepDPb5qrrlpNRbE1PrUqJVYVZXOFUXtlSJDSJDimcNpwNxaUgEnG0p8HpyUqCCOQYLWkZHvmMPXftYj3TBpNzSbRdrMyhP/Vx6S/KS2W3Crl9K0+VpBzs/bgZ56ALqj3JR7ko7FG/zdh5xz8wbRG3vOgIGxKlkEoAOc558DPWv04QqrHbf+YlrWbJEpdQ5ttWdd41FuO86RSocGF6br9QfCS2PU3kjPCQQCCSMnPVbpK7/wAIqqTrq0dty4DTJTrP/wCtFdiO06mSfSUMegpxIW+CMjLaMHPno66mZQx2GMQe+BvvmaxpenFwNO+uxV1QZLsdtqVNlNlan1J+Utn9IweCcnxxx1X3BqDpXYzDtKpcZ+v1ORuacW+9vccAJJQV/BSeAW/266vSdPWQbLBn4fzI+pvesitDBRvSNrUJFN1AqlJgUmZFLe6XVi2SwNyvU9PG5SFlBCSM7jx8Di7RdmlmjlKW3RHWZsqGjcJtTbKwjJASpLI55URhSto589c2zplqclznHHv0nQqu8RBoHMq7zhXnU45uNxhT8gh8SYTWwvR9ixuUEpG1TeVJztGRnncPd0jb/lTLsu6VGtomaWGkes6lQS0x7R/pHlENoJ84Jzg8A9RtSzPhdwZ1Kr61pJbYiXenGkD9TrcCHcNUddcmQHJ7C2N7cQspLQPvBS45u9VJGfTSRnhQ6zZ+Lre9e7W7G0xqd2UuA3HmB6NWrZYmttPxnVoCm3mYQISpoJSoKO0cqSN2T11KKgg0L9TOe1pssDtt6CY8c7fe3fudoC7104qYgvrO52bR08Nq+fWjn3IP7Y/qfPTt7Dfw16jolfCNaNUbqdfktgppVMphWyh1Chw7I8bvOUtfpyMqzwOvdRcVQoeTKFQZz7/6m0PoTPeEVMzDyghSm0K54VwoHGD4+ft/Xrhp7oFZnfBWqnSbk0/iTYtPjttQb2jpXFkT3lLcRtjuoKfUba9NWVrStBUdqQeT0jp2KnYZirl1DOcGAmrv4M1z0fEzSPUd10rSVfR3EhK0q+Rh9hO4fzUz/M9J6maN96PaNWzeNMsittoiKBeqNASmqQX0g/peS3uyjGeHEj+h6e1aXrlI6j7Qas+F1I+sbmnHcXo53EbqNUJEayL1Kg2YUp0ilznB4Da1f6BwqTkIcOMjhR6UXcD2LV1WqNyXxQahIhXHdsBVOm0er4LUk4VtcQ8R7CcnJJKeM5HSKbGqfS/v4wr6VHmr3B4/iI+++3CqwXdHqPqzpE/Oo9PttbU2FJZStLAW1Hb3FOcpxJC0hf3IIOCD0t9C49zW72yah0X+1taoJpl2NQ6XOizHEKiNJfSlaWyD4GVEpIwSSfv10uRIvhDPSzWXuF077z19v8nVWpXba7UcOP1Ss09BditlvcHCtO3Z/EwjcpQSrcB5I6+tXO/juW0Vj0+qah2ZZ1wW/XJEpqJvYdadCWHltqSoOFad2ADkbhyOgNanEzQGMNL/AO6KhaS2HSNR4PbR+b02tUxNceqEBTER2lNOOJQhtws7FHClAZBA+cDol0S/EcsG+dNrkvi21amW8m2gh+fEpdw1Eq9/go2ySPdtIIxxj4z17RnzAwNBA5lrZP4xlnXTVIth0juo1qt+VLc+lYXUapJfbS8tYA3bg4Qc4Hg/APRBfH4uNw6L3fMsDUHvb1Kcq9PCPUS0htxLSlAKKNyoiskf1B8563/ZxCKEHG0u6b+LBcr+nDusye+S9l0Jl76J19ceOVJUTt9Mo+i3bvcD48Hz1U2n+MPVdUa/Hsewu8/UaRXKi6pEdpbSWm3CE7gkKTFGDlJPQ/7OYIB9JQXl+MnQrNuefZNz9xusU2ZT1uRHmoVRkNpQ6n2nBwgk5ynxjyPGOvjuZ/Eaa0goFt125ry1Tmt3jDbnwGU1uotNusIAClErkJBKir3J5IJ+OvYc7MZujgiTNEO6a99XrYY1+0GplbplwW3NQ/TGLrlSHo8l1OHE7lGQoFleShXztyOnJeX4zPdHa2m0W7dXr+sSzY7xR/BotG+tBcJJ2I9Z8k4PBOznBJ89GjdhzMZCpwYoZv47l2y58cU3uvuWfvWWU02lW9CY9bd+yWSSnnGM5yOryztedb9TtSKHctxdwl811EH1HnrNrdac/L6w2U7kOONFpttYBSpIbCiMhO4eMlkjcwWQ8GAGmnedo5ZFFdosmw6zVZEuQ3IXFqojxWm2wM+iEt7+NyiMkn9IxjJ6+LR7r7apFyzW7I0+iUMz3PWS1Mqbz8dSj5AaSEITjPCfHxnroGgtnPBnNDBTCG4e5PXlhJdtyt0unxV43Ko9OQhaOQeSsLUORkHP+zpfXhqjqNfs1bl8ah1arEnJTOlOKz9/aTj4x4+OiStF4nicyB+VSFsmpRaSstNcqWEqIH9eq380LrWA0tS2xgqWDk/OSfB89NGIv5SE7LcfJDSiVoOClI6/FSlIG11BzngkZx9uimT9ZnjPppXyOQoft9ierux7FvrVSsqt/T+16lXJgQpwx4DZcWlKRlR+yeAf59e+c8TkR10D8PG5KDARdfczqbb2m1G9P1y5VZaHpLiSjeAEg7MngD3E5PjoOvnvb/Db7U4/0miOnE3VC6YqlYrlyECE2RjapDZGPIPhI8+ekm0udNf1PYf38PxjEpyfNMt9zv4ondt3Ez3I1Z1STRqHOJxbdtj0oQbzuAVsO4kce1Yz4+3Gk+0n8LDtmn6BRu57v67hIooF2UVqq0R6xLsgYhrK8ORprbiVSPqUIUFBDSFIyChSgoDOUtyMS3qK0oA8M5mPLqsHQvTW+6pHtydIvOJBqTiIH5i39PHfihSvTce9JeVOFOwlDZCAdw3q4zHkVZVwPxfr3kqjRFqVGiNJ9NiHuOSG2hhKef2zgDk9VAYk41Hcy8psKmuNIZgYQ4RgthXkfcf7OrCDWqpR58epU6YuPIjuB5pxB97ak4IVn+Y/39bEMuZoN5MHXOj2/c1DhmfU2pbbqqG0/wDmLgSlaUPIUyv05ziEj3BDLz4IKf8AR56XXfrFdg0O2KYhTkcwHJcY0136OMqFn0lhAgxiUxAck+m4tbp5Uo89egVDDiZDrGG3C44VD98EdWFBmxzRVt+mVKYfC8g8JCxjkf8AKSnpA+9OnnaEjvoSYyXIsxQXtGDs+PsR/wBH8+vuj3lc1Cps22aHckqJDntFt+G08UeonJ3JJwDt5OQDjpd9CXgB+06HQdff0BZqGxkEH5H3t6Ri0n8Q/U9+tUK2tTLrrNcgW/HZhRI85wJcjx2/0pQoDj9IO7Bzjn79bg0V7ydPdcHIth024fUqVOUmdAkSm1JDUhohSEKXxk5O0g+QokZBOEFFQeXic28dzH7pJVH771IumtXuKZNtybT4cWniG2tuowFFkuLC3CShadz2SkAcgeCM9BmqVuWf2xT7p1cVZjtTpTcD6xL9DgB4yJex8JdW3lPubWWC4chaU5P2PS9Pm1QFORokzQruRY177OLP13valxKEammXFZS65xDQ04lh1v1sALZW8Nzal4KQSlRx7uov9ttMv/Hejf8AtaH/APM6xU15YQnJqOjmeVtD7fZFtW7cNRZuOJF+iAkxBM2pLi2wFo2un9K1e5JHIUD+w63N+Gl3CWha1wUmjSQhm3LsjNwn2ihDKEOK/SsoSnCV+rkHGB7lceOpuoXWjLK89xPQ5ufVfRpqbhW2aiiMpqUG17iClZ2LPyN4QVDPnJ6FdU9Yplg2u/XaFaS7iU0VKLMKY0whCQk7ytxWeBt8JClc8Dr5O6ka8ucE4+MtqsOnSBtv+sU9nXvqbq9DY7plpoTLdv0iotUy3KY0+4ZBe2FaZEpzaSQqMjCUNp5+T1xv669T9UO0WoXSwh2gXg/T1yo6mUriLhPoWC2pJV7k8J/UcnBJ6ZkfdzsDjEIgZ1d4C6L9rFZi2/X7A1C1Wi1ldw0lFGrbMKQp+RGf9cSEulxajhfCgCpOSOcdNPRy37GhWtV5WntHmsRpR+jkMVNaj9cYqVNt729xG3kjnkg8jx1e9jOGI2GR+cjdxsPnGn2l1hi6rTYZvWD9DUalGz68FksIiKBOAG1ZUE+MKyT84IPWkbMnU+zqeqiP09pqQlIJkk7hIHworOc5/n/L7ddDoylblR2ktoYrqnd+7aUKgzClYdMrJS2lOd2OfPx+x6X2v1oWHFjwdQ63eUOgtwJQecE9CHWqikA5YcZUR6mc8EcggZ48vsKE6yNhArBbyDkzKNw9xPZxcerEW2NRdI4NXpMOprqpuir0phz6SYsBADcNtCGyyhKcgbTsWoqAUcnrYtvXnZMpdMh2dctIL8tSERHJkhBdfKm96A0n5yj3AJA9oz0jxDexKj5CUvSemUa+/f8AaHD8+l0Wjidc9SjhCuHC4dqT/wAnPJ/kPt0kb3rmlNHqy3NPLRcdkOcvqcKnnXjn9ZH6gCf8akpH26oLjp1OeT7zJHrF5HpK2DWJN4NTJEx16mCDMep62+FvJW2E5UlQG1CPeP8ARpzwfd0Nu1+i0yz0WqmlMXaY9PUmqrpY2Rpa0ELUVSCNpXlIylIWrPkDrnNhzqc7Z/GWL5PKvP6RsWBVmpdHRAuGZDjVGqh8RKvS2FJTFStlC88qKiR7SVk5UW8kD4HtSUWFZ16vKu6sMyZc0BUaDCH1cyQlaMKUwwg+1Ks8rJQn3ZKj1q5fOnb1htsBq3icvnuuplnaY2zddCnNWVp8+wjZOTLSurCM2UoaV6iuG9xwNrIUsDB358Yq/Gx0wq7va/akpdKXJqrV2KaRIaUX5Mz6hEjZ6qsFbjn6EjlR4xk9VZ8Nl7D+Iqo+I3xgv+Hn2dUrtlpx1I1rcaF21JtJapKFlX5Q3nIQ5g4W9nBIwQj75yetWUa9GKy0ZlaeEZhP/fS0+iEDdnK8YB8k8gjGeuf1FvjOWH0nVC6Rgw10ssubr7DVVqpIlU+xFsFcZKkFMyvHA27RgKRB88khT+wgEN8r0tpHBoVJrUaj1Nf0ERNKZjlpEYJTGZafAIDCRj2hf6QOPgDHVOnSAvbbMg1amJjVaFXddDlPUHx9KtTpSEo3MpUhRPIPztPABAB6pKixQJ9RebrNLT64UlQkLcIU2nbjaCkfJGQoKHyMdLVmUA/A4hsoYkGZw7vrT7GqRp9UdQNfZFuKahIcMhbjClTkqCylLaXGtjziiAkg7lp93OOesO6XdxN96eXNAkXtdrjlvVPebc02uh8yqjGhBKlNOKfUPUaz7co/vJzwMAl7Hxd9PG+fpx/MDpq28QVBvKeZJuvUmsX3XF3VeVX9eanITnASyg+G20kFKU/G3BH3yeekldmkrdVtm97bs6dCFZvCrtVSHTNiIcNbgwlbZz7W1DKdnO1ZKhkKKQdouJGGnS6/pAjeLV8BiNDTbtf1Ef7g65qDc1XjW/RKrBjwX7VpJ3qqJYBKfVeAyhlLhCglJJUpKScY6YNF7RtM4V20m+JxelrocmfJjUu4YkeXDKpasupU04kghIK9oPPu88dea7tOdjuIre9m2dPrG0Xtu6LZo8KqWHUIEiO4zEWQzUI0aqR1uoSBgBOQ40NnGEgg+OhrQVvs9vHUTVaX2l2pUqJQKlbT8v8AIZqnVpiPtMqXsSFhStv6tuHFEkHITx1QobTnMDJ07fGV8H8LG2rtat/Wi0LmrFBuliW1OnUOrbVR5D4kqcJDv6miUBJ2+7B44J6Nu8L8NhHdRqtM1KXe82kVBbbKFR4NNS+n00IDalKG4EklKTvJ4Gc/foK+oLMAOYVuK/M0i0P8O1+1ey67O20X4qc/XqlGqMGqqiJaMZTbiVLBZ3kr3JSQBuTzjPSg/D37e7J0Z75KLDui9qg1WqJVIjTNKq8JuK+4VvAOOpaS64shCQD8ZSonnHRrYHVgJgzmVXcDpLoCn8TPUiZrNfsqmUcXTU5Po72mVqf3qdZbUhJW6gLUUjJSOSAcA9Nf8T/T21JumHa9cmsVcMKjO0SWw6uMpSnQ39Y045sbSlXqYQ4rgKRkke7joySGmA50xv8AaTVdJ0duGoA0Pbccs+LcyfyJyWysSUwg1/DKlL9ySB5Byr56SP4u2kFuwuyTSPUy20hMqo1eSJSYyW/SQ44ytav0p3b1LbJwonzn5PS6tn3nnyWxMs6JaZ29bWoLtsxLrg16q0hthTs+m7XobLi32RmO+FEucOFKjsSQQQAcdetGpOkdSg6jafQbPVEjM0m2nXt+9YU63vUEFWUnKjjn4PnjwG2HJmWELgn0/aYgk6L3veBdk0q3D9TCUlElTKSWmN2duc8/B+Mcfy6JbU7KdcLhWlcmmeggn9a0KAx58r2D/wDB1ff1tXTDzmQU9Jb1B8gj97fuzS663d1K0kuTUSg02ozWwluRVn1ei0pW4NtEtIV7llKggEjdjHGRl80H8NvQO19L9Q9a6jdFyXhJ09rr1vVO37VpiYLj89p6O262w496yilJlJO8IGQlWBx1GvXLaNS8GNfpDUxRt5qq6vwq+1N+3l2lYxlwaqzkCrsVNb804GCFeoS2pB49m1A/frAfdX+GlqZotLkViRSPWpTSvdXqU2tcUZPH1DB97BP+IApJ8Z89bTfhiR9R+4+IgPXqUKeex/b5enoZn2n6HakVmoijW9ZtQqb5OUqpbBebIOTn1EjbjAPkjx0fo7BtQ4lv/wBodTLvtq0oLLikvu1qancynJwsYIQoK2kjC/t9+ug16KoYnaRaGYkY3lTVNT/wre2T6aTdt3VXV6ttpC3adS0ejTg4CcozwFDj5K/PQBeP402oFYhTLB0Holr6V0BnY4XIjYMx1oEpWG1lO0OBKycBOTyB0OGt3fyj8z/H6/KOWsqMgZPv8ZjbXjX6+dW7vdr9e1LrFwIWncmRVJK3VIzkbeQPH2xxnHPS6lT5b6ktDetR8ISCf93RZVRpTiUqpA83Mk06iSh6a5cVLSnlBLbkl0NoJzjnJyf6Dq5kS6nS0mMxdFJaSFbFMRlLQncPkj0xk/uck9YraeBDK55Mq1yLhiqcc+p9b0zhSorwWUEfceR/s670u8qnCc9ZqTyjxuTuH28HPRCztMKwjoupDTGxKniQRweRg9GNFvKBcW1iQ416vj1ivBH8x/8AQ9ODAxD19xG925X+zb10K06uVYmUW43UBEd1ccx0SuEtOK9dJbCTkoK8oIJSfURt3dEnfLp3XqBozTpMy0pNMg0+qj6MTWGKch4ONqS4IlPZW5hhtaUJXKU44XXFfqIA6KSjZxMvaO2DZ+oWsNAoN/s1c25KmtNVJVCdbbltsrUG8tKdBbC96043Ajz0w/xGezS3exju0rWhGn14VK4bWmwWptFrlVYMeRJbWPchxG1I3tvsuNkgAHAI89KYby0NviKC1Zm9IZJc5G0LbPI4488fHV/JpbEpv1S0FOrP6gnCh8HouRGnymVC7cl02W1Pjy3GZMYn0pUdJS62PCgFDnBBII+xPwevikXNV7WqUasWzhcqEsONue5vKQQfTO3G5vge0+PjHSXQGGCGmo9K/wAUydppQ6jFo+l02ZU6xNcqElmsVQCJEeWlKVJjpbbC/SOzO1RyCSAeuNj/AIoWslWhvaR6gW5CrVqVgpgVGhlTypUxghYG2UpRc9UIXsCs5OADnpQr8u8X4WG1Cbg0z0HqVL/D6siwLC+rfi0eiOxpa5DCmpEB2RLec3PNHlKsOIwrlJKSM/HSj/4JV/f+O7//AKAdS6xWSDN+9vM/d/PbLWNP4VwxolaixBbZRUalbanyt2GwtWxsKewEPKTwrKPPqJ4ycdZV0e1cm2xeVMlO3VJi0ViQVPtMrWpspI59g/vcDB+4HQMMnI95h0sXTf3ie1vaj3J2P3ldti7styTJNTeaVQ6omSgoWXW29ocwP8SXgrI87sfHXx272lYNraKK0ctvVGnXlHpM16ny5sFadjD6lbnGFbFK2lPqcjO7n4PXynUI6s6gbAg5nSrICgGA3bf3QWpeVNlWHo3airPg2/UJ7NVVX1oU1BSzubaWpxRKEhx71HFKKjsajPEnIHWjKZbuiGtTEyyrB7vqbdMqRFccfj0mVTpTgaUNq1BDeClAzwTnGRknrsUfZSkMbNz6zn9R1bKRpmV+ySKL+70daWdIam+q1JM1upSbmXGS6mfPZUpgobaSpAAd3Oqzu8NA8ZPR/wBwHcFY/Z5f6tKLmqdBYkzoxqyZVFKnlP8AqKVytpZ2suZSSQpSsDkZ8dMt6bS51fd2/KKNoI+IkDsz/Ekpde7maVpHJuePV4FzYaVEcCVJW4lClfw3EDCFJKSMgkKyBz8eif06XaMJMKQalS3lArhurCV09KUqBKPncVbMg+04JH7ACurC9hGpkrvAK97R1BbjOT9L7njNfUEhCn2iSFA425OQk+RyMfzHIypqk9qBArUuTqI5IeqUdCi6KodzgIB/SScbeOAMDqfrbXZQQdpb9nVVqxBG8UdWnUm26UmZca2yEsh5xqTudWrJ92EhJJIJz7QRxjjPV5ddd1j0Hu3TzVE6SQZFRgXy3ZtMpdz1F2P9E/IjJc3pbQVNpOHEpTuyAscpwnHW9CLNfiZwN4z7QNWnwsZP6TWjk6/rsuSLKu5+Qae6xJU+7GdKlR1t7QhCnMcBW7+4B48+T1TR7v08hTK6zphBm1iqTWGUyIER1DUCM2wVp9T1yCN5U5hRSHVEgcDz0/JsBdvuzm7JhV5/SD12XrEplKrV1a8VZ+fTaCEyPpII9OnuM+mHV7hnc5tOAfVUR87BzgP7DO5Ok9zOiKa1OfQ1JoM6VDk0hg7Q20pTjjRUB4C0HAQTg7ScY56RcTjV22+kOsDOkR+0XV+yrc05a1DuCYql0WexFe3O+36cPBaEleOByAnI/wAQ+Ol13IaracaEWfI1jpC/rqLBgssyZVEQh96QWnQxkLyEq2kYKjnxgdJTzEZjLToBAmWtUbg0j73ewVm/6NYaYL9OqSo8BlUf1foZyFICltkc7P4g5OPJBx0G69d4GtNXfdpNw6RyKOxTqm5UoqrhaDz0RRSG0+mfgpAVtAA2+oSCfPXSWr/IXQzbjMGplqIJH/cU9M1SrVQrS69XqrLbA2u/UuKGEt+VKVu8e05/b561/wBrfb5dmrtum5tZIr8K3kpQ9Dtd5o+vXVk7krltHBEbG1SWVHKwoFeE4QdNIRgyjjiPvt8mD3mwIj7jFRiMhD7nqwyEMBSUNpHAKNvkEYHI/f8AYdfVg1mkUi8KYv1G56XIUhLhYfUtLiUONL2+oeQCEqGeTncefPUz49/WJTJjTfrNuTUsPme3TY4U48j6lZdDatqi2gkcJKjhGfGfPnpV6va/Via5ULG08rqPRWtv6uWyNhfWncNrSiCU+1agpQODkY8ZI6tI1D47RuNRwYj50OFOgOUWrBE1hxByHEoW2ofOAAB4IAwelDH0Z0td1Cc1BpNswahOjNKZaU8N60Ejf71g4UkAgpSSDng+Okmwqp3lFQOryzjcPbpa9zzlOMfUU15zccRcYyPIDajwc4484UOkXJ/yO6WXU3Z11VusXN+Z1RhVxXFAzHSzAYf9RuJBb3EBQWgLU5uJUtJGfbjpi2kqSsuq12sKnM0bpxrbovqHBFCoUJ230wW/VE+iPPVxp1lOAW3IKgmUh5SedyQpvck5PI6rNWNPr71cpM+t2nf1FvmxYSkKVRLFfUajPKlDDM6OsJeShKsANhO35WVfpAVW6WAt/HtFdR0RUFqhx29Ji6s2XZNJ1ZveJrPGmU+Y7JXBNAnfUNx40QxW1b0I2ZDnrIKNyU5+wA6OOwVjSvTS4q3VmrojwqzLQGXVUqQ4qMmMoqTtW4ptv0ypRCPeMccHJx10rrgKyueZy0GXxiawum+7Ssynxn6jXo0GMhxJJQpSnZRSCcJQPdgkjj58kgdLO5u5+v1+4W5FGpLCYMdW/wBCYoOOPjke4A+3I8AZx8k9QFjWARzOj0vR/wCVln2X9T/UZenWqU3U6WiRRaS3S4zSdkhbLBR6XIyEH9K1HJ4TgjHIGeeV7Wbp1P1SpN9v28ipVC2323qbVZycPIwQVJC0HdsUoH2kgeePnqg2Fm1jac56fBJqznEx932dpV56pd3tY19p9CqRot41hqXINLDcj8oJDTaw6VuJWUgp3bgk5Bx5HVn+J/DsqT2T9tUddVR+Yts1hpxxL4QlK0raSd63E/pyngJ+D/Lq8OH3EWABpENexNyk2n2VX47a1aqUekINPnufmLqVBKlxCHfScA9yN6V7SQD8YBGTB/FauiBX/wAKzQqOijJju/mqVmQPEkGI/tWT4yoEcft0KL5iZjHLD5zH/ZFUaLQHrliVSjynapV26fDpiw3lO9VRjqcO5Q8hLYxgg+4+eevXnUCu1W/tRKIzTaZMVLXZ09gNxGFOqLicpShKUZIO7PznJ69/yOffE91HaDPaPWrAq3Zvpzb+nlTmT4FNpilNT52TMUp1YU8y6spCiW30OpAOQAcDjHRzbln3tc0Z2ZRqNNkx4ySH5Ib2NoH29RWEAnwMnyrqP7Rqa7Gnc5lH2fenTsxeDVLhORoTqbgbKJMx4uy220lLrzgIHpjIG0NgJSPBwgn2k5L10W10q1aQ5p/Wqm43U96pLbqFlKatkZWpwpwFS9qfcTkuJTn9QOZehs02GpuD+vvaO+0atVQuXt+YjqoN21KA8yguFcxaAtmDAQXXljAKSdo4BGOjK19Z7R1BcYot2REuTIaiNjytslglJSpKfAWCCQUng/KT10WwG8p3nLU5Hmid7k+0PSq1rdq2vOkGpTVgKpyAudLgoWICQpQRl6M2CpskuAFbQPnOxOM9eRn4hv4evdbaF0y6hNqtZnyFFRbpteneq3KSlWP80mFXpOj4CFlKx4JJ46r6e1VOsj+viPgYBQthe/b4/wBjt6zClata8qLVHaFX7dnQJjC9r0SY0ppbR+xSRkf+/qTRdIL6u9t6VRaStTEdJW9IWQhtoA4OVqwPPwOeukQWma1UZzCXT7t1jXTc0mkybwbdpdKYMypVeOktsMMjAISXAkrWpRCEghKSTnOOo170NFPnuUq0KMmixQPTSyy8VLUPIK30rIcJB/ZPOAOOhWvUxHYfr/U3xMY9TKak6cSJzX0zqVJ3HeptGQlRA+w+f3/fq4d0BqL0X6xtSQ2nIUoKKj4+RnPTTWBFG0AyqlaP12MShJWo5CsZKiTzjzz1VTrQrweSmtRx7nCpUhxJBbTj/EBnzjGcjoGrMYtgPEjPaeX8iZApjNsTHXqqlpyJEbRueeDqiGiED3e/Ht+Dxjz1UxqnKhPbmXSgJOCAef36WcrDGDsIxbI1LDpTCnvYRgp/hqJKs+cn4P8ALrXtCA7lu0m+kW7SbPjVq06GifVHm2HUVapsx3ELZdR7i1g5c9VSUpWVoBVu3gilTkZklyaSGmLak59K28z6fsUkpPnJH9PsQCB+3VbdeoF6XhWGazeV5Vety4yEstSqzNdlutITylCVuKUQkEk4zjk9Ls2OZUgGJNp0mKzNaVHAS2/h1ASSMA54/mFZH9OjWntsmG2p1XqBzKvV/QR9xwP5+R0YM886yoDTn/1XKypXtSo7Sr+X36prlpB+rV9VCciS2chbDqSlST8hSTyP646FiM6Z5M8mULSm1OHJBSc+1Y5H+zrUPYHV9I4Nfi3JSorLeoVBRNeiU6qRw63XQ4ztYZZeKgGHG3CSTtKlJUcHI6XYMjEJ8hdpr7SH8Rys2ZqZE7d9SbDlLuuksttVOoss+mxPcdUcLabGdzR3ADcQSMfIydA/8LdP/k3P/sv/AO/1IyhYgjfaZB1t1qunXW5jYVyaSWlVoFaW4ylioGUlxhvd8OIfGVJTj34BJRnA46yje1n9rVt39XLEpHa1FlmlKR9RJYuaoxDleSkFKlO5OBngkdTnp7C2Ff8AISiq5VXYRldtPe1afalbEq3dJNC1U9qbKMqQ1KuNyQVKASAoLVGUf7mMY8D9+iTRHvTtzSD87qlmaTyUt3nWnqvLiG4A6G5ChucLaVQUBCMY9uT8c9Q2/ZzPq833sZ29PrKFvXOfSbM7PaVpRZEStVDVRNJNbrjjsqo0s04uxVuykpW8CgIKFIS2tDKR84eUf9L1A7+9XND+2zt1qc3tm06tmgXfdiDb7NZolHTDXGYWgF5RWlCT+htKQM+cH46uqQHBM57sxcr2M46K6EWD2qdsVtVGl1Chy4lIiP1e5JZ/MWXqj/BddDTzKFFtwhRDYUnHCEnkE9eeneT35aZ65ak0rXLTPRpqhtt0aPTZlHnRY7rMeWhSlFxkYIUkoUgblp3HHI6mqS13zZx6Z9/CXAVvnTPjtP7w9Vb07k7OZoqZUuou1Zt76Jr0YrTyUAuOJIQEIx6aF8fOB9+vdyyoNdh6bQ9VJF4RXUT4yHEvNRVBsMqUhwNqQeSCN48cFf7Z6X1KANqXtC0hRphNTFU2poqlTs+GGJ7TjCajFlkrZLfChszn+6pePCgr58HoH1s0ssfXmyqk7UYr8cl4xVTI5SmREUlwpWEkghSVBJIyD8cZ6mfBQEjaEhZTqXmJmwO3zTjSyxqVOuiKKhXLlt4W7KIT6jtXkGV9QtZcUAEcIA8pSBgAHaOqrvxtruQvvQqvVW1IcSjtorFOqkFNGksKly/Tf3zll19pSWnGW2myhQxuUDhJ/vU1susA/h+UnbVzmWMmBc1Sq1Pp1z1g1hEqZsl0GEPp4UtAYyFr3HLit3uO87SfCEjjoyYtNU9xqXUAhj045jpiwFFDQazvKDjGRwfAA+MdStYMAgeoxNwM4BmMPxc9Ra1D0hRpfbEJLTMMQZ0p6O6pkoS+p9pCTjGQVsq4SMjbyRnnJnYp38Xd2xwqtSm2WJtJjJkVKJSi1s+sqDqGwkOOAZwGo5IyNqfcPKujFWurHrHVgaiJKvv8QfWPV/tJd0rvGsKqc2XPdenz5w3PJj+qFsIQ58hPvHwocDkeCO5+9LT4dg9u6AUG0J6lGKINXcmyMrclSVOPNvsqCccKb3qCuMYQB/e6I077HvmC25OPlKz8NTXWsRajVe3isTJD9Nr8eSqNDW4S1GcYjvOrUgYwkqIQFH52j5HPsbv071WolJh6iaeQKomt0thcZiY0EpCQlBK9qd3KkDB9ySFHI+R0ROhmPvgzXAOAPe4iFvb8Pntv0510TqFS6cv8jgRY06HakxHrRGpanHdzqj+pwIDSS2hWUpVkneQkB1SpSkVOpR1vyHZLzAKlbtiASkq9pHII2rOf+T89M161GYt86uZyakOUmo0uOpbH1D6FsrcUlS17gCMpUfjhXnzgfv0ub97qbD7c5FN1AvyLNagUVbz8530w6WWVr9FLm1HKgp0JwlOVBJ5+3Siuo6ffeEnqIXam9yMrWAGba9OMaLVcyy8n+F64cJXtA8pQAfB5JHP26XNSqsGnKE+dHWkvulKltOrH25PnnKwftz+3U1gLE57yyvyjE5SJlCtSkm5ao4/FpkVlct131C4pCEAr3AAZJwM/0H8uoGg9pUrUefRdRrqoP5XCrm6QlEN4tvohqaCoinFt/qdIXvUDuCd4Tk4PTul6c2kt2wff4xPU3+DjB3yP7/KEHcLoFV7atGQqnahSWaRLqQhy3GmEonqYWwVbW5CCAlS1qSlSyjOzOCCc9Zu7vdbdO+0/SCNctYsOBMV6op1ItpuODEU+EFaEKyClLKRvUrjJHHJOQooVYUoeff6SqlvF/wBrCZAt+7burGLnuhEGJVpTqpS00Rr6dmMpSiQltIPtCc4AScDjHTasfue1Ituux63MqZqEyM0ptqqurWxUmm1JKVJRNbIewUkjCypP7decDJUcGfReFqrGrkfrHdpz3QM9xM+Dozq5DbvqJVAYzFFvSK0uqgFPCYdYbRuQrO3/AEyAMDlXz1c6Adu/aZcl83DbGgtIuKxLybZLM+1a+/8AmcJWHAnY3JSf0lxWMKH97njqW6otSagfKfxHeQ20BbfEAww/A9v3i71on27Yd8JtLXq1DBRRYRXKn010KkU9DSSoM+wEOt7AcAcp4A246Yem2ldH1ar7r9B0/Q9Z8SJFmQmQppp/HpKckOrJIVyVBO0rUCG/B4J6PTVsleknPofX5/ScbqOqcEDgCOOzJFGREp8C3o7UOBMKW2W4qNiUDPPxkjg8cD9gOuN/UOjzLtqdMptNbhGO68r02iSgpSTgc/OEq5/b9+gNh0lvT2fziAoLfOJ6uXjcN+UGNamimo8ewLgW8tMi4qnTzNVIaSvJVGcSFGOpCMnZ6Z3+PUTnHQPqTp1X7yv+3e3LuB/KVXPbFbYNEdpTCTb9dfkbHkIciFG6L9Snbu2gtncQpDXKuutTpQbciKdCrYaNTsetDQmu6S3bodcSpcKcqrpRVAyyfSpk9zchEcISSlcfelRbWhRUndtUMJCja/iRdk+ocLsUocywq7M+ksiTHluBDzbbr7SwWVEJ3JQE5eQQM7sA9BWzFjq5B3gOoUhe3aeXtiX5/YvVK22Jt3SI06JVYyEJluLfStxTqW+UFpaVEBXGSADg/HXvR3T025u3Htxr9U0pvWnRKpMhvwGaxVYSn1Q5BZWptWxGErSNi08p8r3fGOmoNTbzOoACgiYG/D3vCqVbtIsWsz57sh1UR5Ljz/63AJL3KiB7lf6x5Pk5PW3LViNXJ221GkLjtvMy0SUrYe5S4CBuB8eR1zetYlHxH0oBYInEyE12s1C0ZNSW7WqVTE1YydmXJcLaVektw/8AGtoAO8f6RPBwsZVXpEiNLbZUotrcy4xHYWUBpSRuDhWOdwxkY8EcH56gvRqitg77/WdHo2FiNS3b9DNRdvXcRU9QLVqdmLr7kO5IEdhyVV48faqUwHkEujGNqyAptac4O/ckeR0S6jzE3DrNU6Bc9rw4tCh2ua6xc0BahPZfafKXWVN/pcb9IoWknnII+RjpAhwH9ROUV0E1nsYtbY1sXq+9cGkFsV6FVqWiIw9Jn1qAtf1LLpC2yG1EbiCgHDnggeemBPvGe7Zc+J3CRYV3W8W/Wn1RUNCZCRnlb0bht3BOd7ZQ6PjPnqta2xrX70jNozpbj3vEB3E/hXWhqBT4t8ad0ik1UtwnakxblZUp1r0WgVKciyVhLiUpSQfRe4+Mr681NddCLot+C7dEirfX0SkuJirjObWDTVnKghLSPZtPOC3++QOq+kvBUDsePgfT5TOoqJJccjn4/H5+v4yN2sUSReFoXbTbSpUydVJs2mpQxFdYYU4je6AkuPIUjZuAz7c8DHSWvGMGatJalMfxEvOtutqVuKFhRyArGD4+wHVtJ8z/AD/YRJ2YfL95QwK09SJ6G1ub2xykEbi398Z8/wAj0f2dWENvfUJkqdZeGWw8ngZOMYHxj46cYNi9xJtxW5TqopdzURRbATlyKrlKQfbkH55H8/59DM+mSGiph5CVhA5Kznj9usExTLPSyvW3Yt1MzLotuA7BfU21OeXFD7zTQXuJa5BB4BIBG4JCSQCeh7uH7ZLciWTE7i9H2Hotp1ic7CVSJ60+vTpCApRSCOFNqSkqGP0nKfGD1PcuGDdjt7995XSx3BiTqFfkzFtpqRbDkdtLSXmmwhZA8bikDcf9Y5P3PR1229xd26C6mQb+txCZSY+9iZSnVFLNSiuJKH4zn+q42SM/BwfgdYp3xDZQRgy41WsOm2xdbkO2HS/RpTTVQpTkrh1yG+2HWS4PhwIVtUPG5JI4I6W1RhtpkHnySSf+rpzierORPqkyirdAUAfRCnkDxn25Un+oGf5j9+iaiVYOsrZfVnB3AjIUf2PQrDI2jR7U9X9OdHdc6NqvqzQqnWaLRFGSIlLaYe2yE8tOOMP4S82kgkoC0KztIV7cGR3sd2FY7r9Vpl+1Ok+gliTITT5DgS2/9Gtzey04lHtyjKgOSQlQBKiNx+fs+y3s+2l+0XIwqaV3Odzvkcdueex4Bl6XqvSmgck5/D4xLs5koAfQnd8fvn9//p56lUpxyDIamU991h5tQUh5o4UDngj9weu985HibR0N1ctnuVtZiyteqfO/tXS2UN0XUSlO+jUUbc+kHFowohJ8E5I8YI6OP+D1W/8A7LnUX/2s9/8AD0oEbiR2DwjuO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3018" name="AutoShape 10" descr="data:image/jpeg;base64,/9j/4QDbRXhpZgAASUkqAAgAAAAIABIBAwABAAAAAQAAABoBBQABAAAAbgAAABsBBQABAAAAdgAAACgBAwABAAAAAgAAADEBAgATAAAAfgAAADIBAgAUAAAAkQAAABMCAwABAAAAAQAAAGmHBAABAAAApQAAAAAAAABkAAAAAQAAAGQAAAABAAAAQUNEU2VlIFVsdGltYXRlIDEwADIwMTY6MTE6MTMgMTE6NTE6NDYAAwCQkgIABAAAADY4NgACoAQAAQAAAFgCAAADoAQAAQAAAN8BAAAAAAAAAAAAAP/AABEIAd8CWAMBIQACEQEDEQH/2wCEAAIBAQEBAQIBAQECAgICAwUDAwICAwYEBAMFBwYHBwcGBwYICQsJCAgKCAYHCg0KCgsMDA0MBwkODw4MDwsMDAwBAwMDBAMECAQECBIMCgwSEhISEhISEhISEhISEhISEhISEhISEhISEhISEhISEhISEhISEhISEhISEhISEhISEv/EAMkAAAIDAQEBAQEBAAAAAAAAAAYHBAUIAwkCAQAKEAABAwMDAwMCBAMDBgYOAhMBAgMEBQYRBxIhAAgxEyJBFFEJFTJhI3GBFkJSFyQzYpGhGENygrHRCiVTVFVWV5KTlJXB0tPwNFhjouHxRHODliY1o6TiGTels9QBAAMBAQEBAQAAAAAAAAAAAAIDBAEFAAYHEQACAgEDAgQDCAICAgIDAQABAgADERIhMQRBEyJR8GFxgQUykaGxwdHhFCNC8TNSFWJDRKKy/9oADAMBAAIRAxEAPwAcpXcndmvV40+1LdKTOnNuJZpsGCyhsNpUS4C4d+ThR8HA5HV9bmkfc7cl7IlaiVic7TChSFl99cgMYIShISVJRnBSACORnAJHNF1q1HQeZw61e4CxPu94VVPQliyXfz9+ioTFX6bbi2GEJLKgc5yMlOcc54zx0ZQoFqU6kC26NDnuB5aEKfZLXpN7xlA3ZBCjyeCf+nrnsXsI2nQBrrBwYCXRXdNLfcciUK5ZC5pSWAlp/eqMnJ3gnaUElRKtuSDjHB6BLlqFJhqhiDfNzzH9xW3JqqwUhShg5baTtSnzzn5xnq1bCowd5N4ascjaUxXXojv5ii75TiFlRUYraUgD7FROfgdC91XBElbEVCtXJLLLgUEMMOKGQcghZSlOQfBx4+T0SDUZ6x1UbiQ4V91WlOuTqRYdTkrca2omTP4ikJBVgfoAwM42nPx1STtUtU2nmYybfeSkqUsgqLZd/YqTg4GR7enCte5klnUWEYRYSaf6oamSi3GlvyYiEbdkJT7yCoeNwKjyPdyPHg56Ipeq9y0tQhm4ZjjyNy/SceeVweOVE5yR+/P26W9ag4EfVY7rk8yuGrF2TyI0VMRSnMI2MpdXnbxgBSh43YPn4z8dcBeGoMhbhmyZfsXuX6SEtpx/iUSCc/vnHXtCCbi1jKu8LrqUSKsVRpxSXuULdcCt/wDLjgdCn1kWo7ahUWUlGd3qMuqOz9ynGOqKxtkTmdZu2GnxOpVNCDUKXU0+sAHSw5wlac/3SeCR+/79R5FvVSfOS1SIjrhKCtTiCCjbtyckcDj4z/TpgbbecwKaz5d5a0ChiKuRGq8YxvYkKcfyFJKxwQMnBBGPHz1Ln0p2WHmqXcCm1IR7fVbJS6R8ep8D/wB/Qk75lwewAhRifsWmVSPBj1ORHjufwx66FKKVI85PHgjjjHVxRJ1YlRFMUl1SREV7o6sYIPx/7x0psGUIzMMA7z9fpk1x0Px2UZUTlt5akOA+chWMHj4HRdZmnt93jHbgxrek1ZzOWQy2pw7RjnOAnoHYERvT9Oa7C3Yy7rHb5fc6osj+yLkCQpakhLrze53AwE7ASTj+WeoT/a1qpPqJpoozYQj3LUlKyU/YAEYGcH79eV9Im39ILTqEH632z6l09LaXbWeUXEbwyZaA/txnKmwoLR8fqA/6wlFjQqRPW1Vq3KU6hxLpXNjlbTBQf0j7/wC3n46aXyu0ip6Z6WJcSXU6ouXEkbavIMhI5WIu1J+TzjdtAJxj+XUGuSafNVvap70wIwn60xlpUTjB+eB/97rFIzmOuNr0eF3k60tGL/u9tTcYPwqU4yr6qqyYrqW2BwEgOAbNxHJ5IPPRpbfZ1qg7SF0ayNSDLiPYaSPR3LawrwMKJAPPnHnx1jWqO0oqobGc4Mv76/Cn1bsdqku1TVmDBeqDexbctpbTQdzktIdyd6sY58Z+/VP/AP027ybkfXVHVSjx45T6rhMlZcynkEEJUVefCQSeOOi8bIziZ/iaTpzxAKVoemxq2aJ/lDkN+urdKZbWFh0KT4wCTkhX6SAR889HrvYtX7spMdqi3HWNgQlxhmZFCPCSrhKiD45HzgdAbtLcRh6UFNmOIIxu0N+aoN0m7alVXjhQcYhL454GBuz8/wCzofndsmpNMrz9AFziNMSAgtvJeaWy3kY3II3J4IwMc563xwe0H/Dx91oc6PdiWvup12Go0W5X2o6QofmDoeQG0pwnGFfB4GCPn9+jvVLsN1wstRrT2qFYly6K44mM8tQaKMp2r9Je4bVKHG3OefnpZtVmxpjf8d0Q+czMl2W1e9+SW5twXPVKjLKypuRMeStWccpV4J+D9/P36t7W7GtZ7kjLn0iyK/UC+3ubXGjHYlOMkgEHcMccf/f6cLFQY4kprtJwRv8AGfM/t6ua3UflV202cyhsLjLEpl4BlX7gjCVAnx+56m6f9nV36hIfdsWiVKe2j2vPRIhTHC/tuUoDPjxng9e8UcgQj0rMvmeX7X4fGrNMpb1Z/s7NRGbyQphKH1E5AIQlDhV8jgD9/HPRpH/DK1cYeCqtbUJS0oDrbUx9Da1Y545wojBGD+3PQtd2E1ejBJYvn6QNtrRmoSryFqRjGhyHJAj7Z7exKFg4CTs3gEnI2gEk+M9aUsTsttmbS4iqt3D2/AqDhUmXTXCnfHdKikp2rcQvPHykH9h1Pa+d8Szp6ggwCJ2ToFprpLVW4d0Uao3U2psyc06YIDaU71YOxadyskeQopJ8Hp2aYytOKbBRVrN0CfiLLqo5baqDAdUsA8HJKuQM8kZ6RYjkZDY+koVxnBGfrCqr6g3RPoL1Fg6YXGtKkh4oi1uO3tBJBTk48kEHIx5/brA9vXoNDu+iJLqFuV9pqoTVxFwUvIYlxlO8hSVoJAwRwf0EKyeOj6ZMKy6gfpF3ku6NjGPjNz2Xbd9Vm0ZLlt2HVmYrkt0tKqdQS842pPs9NzbgJwBg4J+/z0F93+jd2akaD1m3rj05qUmc9AcDSqW3GdZiPoTvDikKwtXjA2q3fYHoFco4y36yhqwyHA7TzA7dYqIt7yqXe1InMpeSC0ytpwqQpW3lLY55Unbwk8n78deiNnTHbAq8u2HdIl0Ztynhl2A3T0x1qS6gB7j+J7d37DO4EEcjq2/U3lBktapX5yBk4HEC9TO1y3a2iu3VpXFkMVadSkQ/pZ/+iYbLjeSVFjICd2B7vnBOOOi7t1p8akWSvUG5jbTVKefbUpqaNjEZTs9xltbjTaUo3j0FneU/sTz7ZLXJG+x4ldKAHnyw5qF8Wk5RokqpWVTZ5mBEkRYtLZWmMoZISHEqG4Hgg5VkY8E46SN92jaCrzkXHb89toV52KqTJkRmVNkl1AdRuWPCuBj1Mk4OOhRHUHJJ+sOxqyRjH0H8xhxdEbUupioPad2KxHVSZ5juPU+CHVrSEpSpOENEYG8Z8g5A/kidUuwkanW7cOrNhakxkPvNLW1DlNiOiT6W0LQpaEoCMjbgFAwQd3+Lp3TuE3Y5Mm6qprdgMekxa9cku2H3mGrjfZDmwrRDWr+6ArCiODgg8+OOtM9o1kytcqVJ1Hkdx7tBmMSkR5SKe4W6vKd2gNkLWhSXEenwACn/AEZBHAJruwFyRmc/pw+vUpwIGX72tahUTVKPOv1iVW7Xanrky6lHlF10Mod2lDhyFBTiSnChkYVlJ4617pjpDo3obZCazP05tqjwawj0CX4qpT7yg1vLaUuKcWtePJTtBCCogY6h6y0+VEOM/t9J1egoQK1lgzj95Vaz9g/bzetvOVG24ItGUttcgVmIypbT7wQXFNONuOZCce8FA8A/dIOF9dtAb80cnB2vU9MmnKz6NWioUqO6ndhJzt9pUOdqueej6TqXsGm0YPzkvU9OqNrqO36R76Rds/axXbQpF4XLeNdZcFPXPnMTS2YbPpuemUhbe1QAO0qB8JUMEkEA4rvYLXqxbdbm6QXakPx21MfktQltPqcASfclaCCkq2kIKs5zzjnrbrzW3mGRxtCo6ZXTKnB+MptCOzyxFKXb+r18XFTbrhNFEmhwGklDSVpzkOMqWvBBQnKwj3LwBxnolvDsE09r9qSLghayP281TFiKpciKHELIGUFQJSSAojJJzuVjk46Z4h1cbRYrGnGZnm3dEdUKZUHpVYbo7UdEhcdqdUJrJakOJI3bVkZwAAfbz+w8dFULRu6LLLdUNRpMpxyR64co9SZcW4OTtdyRvGVcJ+wxz0xt9hGV5X70DtRHdYb1uBl+fZ89uNDUUw3Y1KMRttKiCfaEDB4B56rv7Japf961L/0av/h6aAABIjqZi3EbcG6LCs28anZehWndMekwoKVxJNNkuLkNynB+oZOVgHZ+nnI3cDI61hohcEy7LOteLVWqtS1PBmLMbqisy2FOI2htagMb1cKJIGArjCuuZdSXKsxyZXXaFDIowO3pIFR7weyapatP9r8nV+dEqkGWtj1URVMQzJSSVMiYBgqCgR7vaVDG7PWXu4HvjpdNqtRsKxWiKQuYfTuB+O4iWpvPIHuynIHuIHx7QB5rrozJ7LNBGe8zvb1y1PVXUhj09Q1U5O9ttk/V7XFJSoEEBXt3EEnB8kkAc460YwmyXVM0tNXMamQhtSdyUJcUPlX8+eD1t64wBN6ZgAdfMqapqDYluqU3Aq8LHkoS6nar3EFSjyCP2HnGP5VT2q1kPRWnId8IZbG9AQy4tSN2eAMef26xa2O5jf8AIpU8ysq2pdpUdpLMdiTPS+sAhxYbRyeTzuOQP9vUGbfMRNQDtJYhR85HqFBcWnxzuUP+jjpgQ8yY9X077EyuRfU/KY1VQ+tmVvQ6hKU5JGCNwPGfJ/lj79M6x9WNJ7VhR3VwFViS4oOONOw3pBSeMfKeE7ccKxz+3Q21lhgQ6L1UeaGM7u/iURlmgW5pfUZLCtvptMQmovp5HuCvapQxj4VyMdDk/Xa+LgLv5bpN73U+5Uh9AStWDuC0IxkEYxnJGOp06UJ5i0obqrGbSqQKue49R7jjRoK7OoUWQsBslh1RU4CP0gK4B5+OerDTrt+1cr8D6hFLorC5KCtJdrcSPsBVgBSFuA+AeMZ5z1YulFwDILq7rmyw/OWEzS06bLTAuB+myPUJA9CQl8jyFf6JS04+wOOeQejK2dKYbe6NNuOFTVPsfUMCA7FeDrR2pJWVSEemvKh7CN2MngJOBLEnMWvRk+VdvjO9ydu9NplDkLg6keq4y2S1HMuApvcCSRvEs7RgH3YUePknoMj2y/SK96MOTKnMtvtNKmQnxIaQpfPprVjbnGfGcDkE9eyWXeNbpRWcqMmOew7doVFrDUKXppayo8l0srqUtM6ehpY5wQ2lzYsjAxgZOOi9+t0misqhx7U02iMYWpCG0VKCuSlPJUP8yPjgn3YGekBtW+/5S/8AxxWcDEm21cVqpZddr9uWQy6pSW9pMiUQkqwPc5GSUe4lOB5I+/HV1RZug9fq8WiwHopceWER4xqT7LK15UAAEtoO07TxuH6Tnwesw3abpxBG55toMXIkzreddNMnAqpsWpKZdfAChhtSXnDtOPJKPjJ+wxqHqNVrNrFIocqybrpL9YWgxhMqzjSAgqSNxCd61JJ4BwPn+hAg4UmZpIy2Je9y9m2vS7ypDEaTVHYMy31T3GJctyQhx9EhsFSiFEqOw4wdw89Zyt+ZcNc13uPTel02RNp7D38CIkYbiqCjjxgISQT8f0HjoKCbKcsZ7rUFdoFY7xgWTovUa/DTWq1Mo9uvx3/pXaTVam4JAVu9gLaUKwpWMhKiOOnDZ2kNo2RIXV51m0evy2mspTKnF4shBxltv2fcZPPJH7dBY3/qY3p1yD4xwZdJo1Uv6uLqtcjy7ej0sKbER1tK24aVIyEqQlSjv3EE4ITjA+OmXCsOzpLLlKkyqrAcIc+m/K4cr/OnCQslZSVKClKOVEA+D+/SvG04GRn5/wBRzUrk84+UI4j+m1duN2BqVErM2U9K2/ST6a6XAVBILe4hG4KI3BQAV+nB6VHenrXodpRp49WrZ06qNPvB+SKc3JU1KZaHvKv9E4UpUkoSf6nPPAIrVZZaMHA+cHx0qrO2/wAoi9IYdnXTedsC87CTUF12oIeWtEhxbYSoZy40AEcr4IwkfzzxtWNcGnTlHiwrrvWDJQW2w9Cl0+Q8wHvA9NKVHaBngc4x+3R9V4gwU9/jF9N4W6vsPfpKet06oqDTGn1+U6lobcSja8p2IUhDpUpwNncAkkkcDnbjx0r9SdH7dr7iruuS4LSfqklbT7kkz3A+4EjJ8pG5OE4IwCMYGAM9JSxs8HP0jyi42Ix9YQxLpuCzKFHZtC56DR2pPvbRSqz7V+moYKfUSATuTkAH+7j46E9adWJV8UmvM2g4ZlzMulcario72nnGGUOOJWlSFNup2L8gpI24+3VNKknJ5k15GjA47bxGdj4sK9db39T9X4rbzcJtmUiOiA7JbU842Sna22jlYxnBCgeeScHrblY1nodSuan02xDMelzStx6ZUYEmK3TkNpACkKcbAO8pCdoAHBP7krq8vntFUgBfjBmo6mwNY1xbPqtOdkCa6UetDqLrWSE7QVJDY9uCRhXkn56CTbGgNjRnodWo1xWeujhX8Git1FxlWxzIkqkJBbVvBRlOzHkZBHS69SjSsa6gnLRd9wvczX7bvRN26BVqPSqfNqRbfp9cpDv0bzhIcccQlsBxCeTkK/UVZBIx1qlvTzUyoaXUCv3Nq9T4U65I0ea+1TaIgNektIWtuOFLWpK0pIwvH77T46ZcfCQMRkwKVNrsM7RfUfsJsF++nNQqneNehS1y0z0+m16SXnMbiOBvCknBKt2c55B56Nofa1BpNVVcdrXNVIzjkhl9yotO+pKaxuOdxSSvCiVZJyNx6h/z/NuJavQ4BwZM1d0uqNZr6FwpLaENQ24K3ZPrEv8A8RL5Klukke9OcI2p9yuOgabo09dNqupuK9PzAOqV6FHVGaT9G4d6VZWU/pCVKwd5OdpHOOjr6rPK77TLOnOdjBvULRDTh+zG6RRKQ67UpTS0TX4jICmyvI3tbf0gcnOAc7R8Z6Qld7P3599MXXGv2W1T6K23Hjx34ivrxlTe4KfGV7SWxg8kFSvHPVdXUA/ekr1EcQ5tC3oFMp30t0Q5ronvulWJcppcXAxhPqOMqWjGVcIJ4yM4z1cazas6QapW5TIVv6f15upQSllcy27cqMZEhhKAAFce5eR+s8kKOfjo8hmyDtBwQpBmS+4Cu6ht0+K25HmqZpE1intVGpxPQnwWXJJdQgpWfUbUFqUSoDGHOcFWevQHR/uRTS7ZYuaqu1NKak65BYqMyqhH1S21LS2fUCAVOLab3YzyAT8Y63qVPh4rOMzaD5/Pvj6Tjqnq43f0dcaVdK5MIlwOrmyG6hGKCkZS0FKBz7cHjk5+3Wc9a63T7eZsawrIoixS6vVERZsmas+nF9riEAIDiVBRVKcUCTjO0DPwmlGwNZ4jrGAY4HMZ+hVzzLst9dCo98TIk+hSJDMiW6t6UGUsvmMyEoUFKAcSkqI8DZ/LowvCw7NkW69TLmotPV9c0spmRaS8n18gpG5DbKikoUQv3bc5A++PMxU4EAAMMky3siFZ+i9tzqG5JSwzNQZLMuSpbrb7hIKgFuozuw2DgkkE7cj2pVH0tqNQc0JoVpUKdEVUU0uSh4OyVbYqpKVlIISMgqBVgDaM53JxnIgE5Y++Y02AKBnf+xME9x34amrmliXrqtq46ZX4MCH6gi0uM79UN6cOEthOFAZUMJz8cfPS+0buHXvt/u6DKVb9ct+l1qTGgy36qzIjRgl19tPqFRCUlSfIUDlIB+D1frFiZE53gkOozxNR6SahWr3ARZa7onxKXbkSYwtTUCcUSlr3L2OKKkAOBSdwbS37k+0HPGWf3S0y4aVpsqp6b2PUKlHtxEz0oCFMBoqciONKfQ4SpwlAx7cDP365dlZezGdvz3HM6+oUqU7xR2/q3f8Af9Waepr1QuasRJLlPoiWG2QqSUQI/qqKlbBsGCMk8bfnx01p1iUnVykv2hUaVFq1Mqcp5uQqS6kxXlMKG5ouJXt9RLnOOAR8Ho9lIONx+USVJHwiQdVqr28V2NQqtRaM/DtS1ak3RnysS01FyRM34cZwrC0k4wEnIQTn5DHT3BabWhccyTIQREerKotWZnIWt/6p2I2tDbYW17W/UUoj3e0LJOBwNerU+tTz/wB/qYVT6UCEe+IwY2m1MTTU15TiKdWovujvQ2G0qzuUlGdhG7ajaNnIG3znxjXWTWOu/wDCRXbWol1TPyZ2a5T6muGf/rUZKNrhSxuCUrI+QrdzgqPwfR3eOWXHEPrum/xQrE5zNbW/odYVw2nSdO5t70iNS5VMZuKi5hOInPw15SlxbYJUjByDuUd36jjoGRAsixtUKdo/TaAaXMrpcZZdRBT9D7eSolPKNygcuJJ4BTgEjrGuAYp6bmKWokBvXYTQWlNfte36E5NvtlqfcEcOD13Iapamn8K8K9NIcRsVkrWMJAJJJHVx/lrgf4KT/wCx2OsqtawFtM9dStTaQw+sx/cNJ7ftN6r/AGo0/ocduRHZDT9wSAtsytoASVFa9mUgH9KR5JwTg9L2/fxBrZpFYoFr0mmokIpu5T1fikqcRhW9JUkAB4g/Hxx+/XQSkjzMd5yi4Y6Yle76p21V7wVeGnSfoKI8lD6X0nZIqktZ3PSFjan2nOAMeAOM56Q8iu1J9a2AXXXHnStLSzu3rUfjPjJ+emjOBmMrQNnIjU0lpjltxFy5Uxj15TqQXlj3tKAICEcfJP8AuHTgm2bfNhTm4t0UNg1CalMltMlSkKbGPblKVe05/YEE9JsZQcGTVAsxcDYexO996TX1CsSPe9cjvx6RMw0w9IeS56Z53AfpVjyRxzg9CrFj225YsOnz6Wy8WdzhmNNhlb6gD7iE4OCMHBJ5PXkcEAiBerjyjkyjTa7E24VJdpjKmUr9VDClKUpog+0bcn5wOSc/06bNgdsmpdSt52a3XY9DdWrehMtKU5GeTgEqxj4xjppPaJqoB5l252NaqT3Yjq78alyJYS6USF7TsUdqMLzwd2Ac8pCgTgZPU+R2Ya5PzUSVUNmJAajhxHoP+slsbQeSM5Bwc+ellhmW106BtGDZei9TtOAus3HYlWqzSo/otTYziGY0dwLUnAKkn1MBJODhJChgk9XVPmUa2320vWmzSqfGbK36nJEZuOwjxkuOJI8gkpGVYOfHQBRg4lL2EkAwf1J1gsrSj+ztwUTRqnVc3C0sCqiMhSwn1sKUhnZwtQUNu0DAxyM460bXLK0nrjsGTalBqdTpy4yWmRKr1Qakown1G0JQUFPtyBjIwc5Ax0BLDBHEPSoBDc9on+4OjaNX7a1Ur9r0uqRa8ZnoS6xWa+46hn0wdy3S62ApHATlKgvKcDHJ6Y+mOqtjp7SbUqNOuOgMtwH5FvP1xppLLMt1knC9y2VqJ9w5yeSSCfkrQ2APjARx5ifT32glVL7vSnvSKhHt6bKQywGoaKXDYcdqLm4bZCUuQXAto7kgFCgQUe7kAFbXHpHY1cW/qTPta9E1B5x1akPVFrcxnJdcUyiElCApeE7gBkhQHjjFJUbmNZVffEj3VVKhBcNUpWnlzrGQ25OqLKHHiSpOSQGkY/UkAqBIzgdSqkm+6S9SqBU7VgO1SoQ25bUGrSI7DjTbhUnCkKcQtJAScJ88nPkdHtjMwg5kqs0XVrSy3qzXNTO3liU24ptlIkVZuLEphK94OUvhe4nHuK8YA456Le39rTTVCWIWomlluwlSHyz6DNQqi/rUqQo70rccbbCklWcpUU88E5wV2HCl0MNBlwjd4jLZmP2feIZixoFJiCclDciM0P4yUSNisuEuKV4wSHDyP0p89ObX22Lp7mrtsy49Bbedudu2iEVOTD/0cD+OcFTijtTuAIT7gTnjd8DdtarniZUwFTr3l7c2m193ZUqJF1eqLkKr0UTaM/BaY3vBC1MuD1F5wwUtqTkq/VnIJIPRTL0h0nta6Zc639MIVUUpKZ0ysQ5j0hK1r25Cl7Co5CkpwAAPHHS9q10qdv7mlmtbU3P9TvI7d6Si63Jdbi/2eiBpT/pVJoTESSEKHpgyChHGQAlQIBKjnIHVyjQKNVIym6FdSJDQbUfop8VqIXMDGxtLRO0lKQcpCRwk5PnrSwIzBClWwTLifpzalPkCTGteIqSlgFMmHVcBCfOfXdSnB8DaOfBz56gWzQKHYtbet5udS2WppbQl+grPqPuqKlYDjXpqBSSvIwUkq+ep2qZkxqzGixFbYYg/qTqhF0codtX01Vrknw59U+hjCTXlSEu8LCVOMEqKP0EpJ5yAMgnHWMNWtdaprFalfrtd3u1WbVIrn0qXC+c7loCQMKIxlIxt8kcDOTZ0tYXJPveJ6ly+AOM+uZqTtJo3+Q62I8rVex6LMqtZpzUePS5Tx+ojxx7iFlZUErUSeUkAJTxyVEmq9QLVfr8d216XMo70VgJW41UELaBdO9v+ItQcSMpSnbgZIxyeepmQuxOrY9o4WKigad/WFdI1VpdSl/l1VtFxgR3lFySiSQ02k/xAhRxkgBWSpJUD8+eodxXJQq5cUZqgtwIAZaWA5NbU4kN4yC2VN+Tn+6fCzn90ijDbnIjG6gaNhv8AOC1Vuqj2/aNzaj3PVluOUmkLmJgLRHCHHV5DYbV+nKtvAB3e4eOB1lqjd4rNr1GfGrNBqs41yppYEKmBDTKFSoCQhWXAEDatpZ4W2QFk+OBbVXjJElZtZwY1OxtNc050MQadZUuNPqb7ipC62W0xFqRltREjchROxsbPRVt5IJVnp3oi9wlsstzr/tKUxTH3Upirhx3pL0lzbyEOKU4ktgHwACMEnnzJcwLnJnTrqRahzmWTOpsKg0Z9cO3LxLi3PrS96LTcB3djCVqUlC1EAJ3lB4I+B1c0bWvSn1ZtfTY02vsU1wOSocSotSChKht27fVII3DdwPCckA9J0uO8wBe089O+PV6sTJdNrtEpMFl6TOTMehiP6n06C1gEYO5ABVtJAAyf1AnnfHbr3paOa2aWUGpWlR6zXE0SjsUx16JS3VMtzNo3FB27VA7RjBJ4/qbOrrLVArJOkbTYcyzvm/67ddfp8tds3U1FjvKS6zGirR6yiDkhDiVc8g7kEH2gEnwZVX1Ljkz0VChX+4iI2HEMqpbqiPG5QdA85wMAH79QCsqAFEtLhmJZv1kCN3C1iTaxWf7eykxgMIqdJeBccTxkuKb4wArJKSOcfPUaia1WHIcVcN21mtyWI7R3pNJWw5DWlO4qS6lsEHwft/PPRms4OBvBDZOC0DLu1/tC9n46tO6tVURHaqKa4/cIXLfK1treUplCikJxkeQrjPGAOlfqhUbvrF0oo1Cm1yoQHaQ2tVLYW6syXTnKtgCk5GBxsVjOMjz02tSh80BiCdowKHphcdUuNqp0+hNUxEWS5LcM+UG1LQqIGgraP0o3nHu+Qf26m3Dczlkwl12u0aninxCQFv1RtgKI4VhTiMH+h/346oX4cyVgDzxBet1PtMvxiO1WbI/OKpXAPzCKy8mSyl4uD0sH28lLaDhHyOc46jUS1Wo1bqNS0i0uVZ89mAxSm2KhOS4IoHubcjlAVgoSVD3bicgHjol1N5XMFlCHKr79mHVg3rb9Dt+qt1uFBn1GjqJnuxaamOracJUneMNrO5SiRj+uMDr9qWqNK1Ie/s/EsGjvQCyqbJYrcRbbi0IIVlB2J2lKRxnI3fIHSmUhuY1PMuQJnat9v1jf5SzcCbnjoaflRpSINPgHa+hxYX6aEtNuJSSnYFKI2lWTjnps25ZdrI1Xta2YMmdTmKn9QHn2HV015LTbanNqZH07BGVbQf1A8jHPT7HJXPwk6oFbc+kajmlujEmNIZqVy1mvxQyUuQKzfLkmK+FNK9i0kFOCF+fj2n4HRFDNm0Ok/wBm7XthbVLbPpehBmtrZWhI24GG/Iwf6pI8nPXP89nlbGPkf5lmtUOpefgRx+E+pF4tvtu1RiIE1BTGG5X5ij6kpHvSj1C0TtUpCcnyQelDT7Qc1l0ImaZ6sWJcFLVUnJolGpufVPPKkAJKm3MKOE8FGcKSR5VjPTqKdGSdvyirbtZA/v8AaYsvzR/UXtF1K/K623NMBcr17brgbW0lpfsQ2gH0XEj094JBGfZnPx1tubqnp1pLZrkq4HqM2Kk29IEdT8l2TVXGUpKw216YUteAnCMAcDHXuvU2BQneU9HYCzO0UaNKIMTWmm6y6Ta66cM0L1npKrclS1MpS68A242242xlPtbSnKgoghXnz06dCKTo1Tben2NYVIgrnvLW7Ji0X+I2PUU3wlZCS6gLUPfjOQM4zgKtJ07H5/SatbKxLLt2ie03uatUKZqBWKzqEi4TRnhAlU6LA3pigR0qU0gHgqUtvBA271Nngeehdjt002r0+FW5k+LRJEuaxV/yiqbm/rQ2UkOnYPUbVtISdp2g4BJ56r1Bf4kig5zLe3dXNS9Vbjtq9bakLpjFbqFRpUC2mdryJ5ircWp11x0kJBzkEJ3ADHJOeuvcFoTpPrdp3Js6h2PUn7lMhD0eo1sJl/lmx4eollY/W2tCDuCgSAcHnB6XUvhY8L6/HBlPUXG1tVv0+ESfaXJvHQTW6dZlwSGX/oKU9GfXHW482lK9qkYTkk4HOCnjHyPGnjYT2saEVSuVCnLjQJUCpNP1FYJj7VNvFllKE70rcQsFST8KHI622pTcbBziLS4hAp4zBWidtHeRpvqqL4lXDCRbsusBbsNmqpfMaOtzkBBUcbUKOcKOAT56e30NV/8AHBn/ANKj/wCLoOoYHBrGfyjOnt8IEOQPngzyZuW5p8GBUajqBqHIqamkpTPg0t1DziAonCVOEY2qxjCBznz1RrvERTPtKwrXgUlxqnCqJrB3rlOIKUuJzuB4wc4HzwOu0TOLXVgZMo7u08r7zlBuGu1Y1B6u0RqUhxt0+5SnHEK3fGQWx4H8ur/SrtSui8UorM26IG5zLiKdTXA+tIBAJcOQUckDG0+c9LZtIzCa4ZdByOJp7RPt8t7S68V3LerrL7TDaGoMWpRi0XpChuIR6hATg4x5VzgYPRfqfpBP1G1Ci3fW6jLQkBH1DbScHaDkAZzk5Ks5+OPjqB7fPrPpCqp/1+GD3zPzuxqjFxWhEsW17frbzzDaJgmxYYcYQrcQrcQSQMZxjxhPn4ENPu11ddpLV1XdW5s4uo+paYjUuUY7iFFHuLu0FZOednHjk46dSVrQaoq2luouOkbARiXBbOmdl0FFap2ny20QlJ+qQigOyPVBUEpCFqB2uqUU+5w45+OlVS9Xk3LqImwKHpI3AjUpt5E6ssoYekNPICwgrCBsWpLm3ISVYBxx08MjgkHiMWpqiFIxmN2xdDrbYgNW3qTQalQqi62XlPv28/HVIJAypC3GglaWzgElCfPgjB6T+odJtOyLnrMio6gy007apuGqWlKHHUJUAVlAaDqjgHlLY5xlXWIR6w3yx2GJeaJVy39caw7bVE/Mfo2YyHU1RqSYylhC07wT6ntBHJysk5xtGeL/ALqe0G3plkLu5y7ZjqKQgg0mKsvhTjriQFrUpw7QlIOPb5UOeCOhLFLAIwFShON/4n9cVbiWhQKIxaXcE+2w2WmoiJ1KbpMaEyr/AItMneVuEYQFbEFH6juGOmXo5qA1qrCuBuDdciQmlONtM1KhqUqJLC0FO5pSlFRwpIBV5J3EDnotIC8QGfzbmLu/tM67qfDmT3JVYqdZefhO0hLktT7LLSWnw8j0gsFKluqY8DcQDk44Jhbtpa/SrSjaGU3t6bm0eTVFVd5SjKkrVKW0gOqSAoKKRt8Ank/bA6FnQrgniGtLKdQHMr5WmF6UWqyqNJtZ1r6dkFtXq1JCWFEngNBe4JbWEjk7VnjjGeu+osux2nWbdt216pT3Y8cM1CXInutJedSP4h9Jt1XpIJIUUuuJxyM+D1gIbYH9ITlkwx2H1k+nWPpxcElTX5zVnWnHm2lLh1V5Tazkkk5cIwSn4J8JwfvnLvYtWk6e62VS17YjkMGO1JQ5NWqQ6sqRuPKivyrPkHweehqZtekxlyqUypmt7j1VoOpfbFIqsS7aVJmrg09a0U2Y16iHwlCShRTMStbmfuCvwMHAHVR26aT9wtMrVJu6PRokKiyiXzHajvsuDCeHH3kqaBcVjkKSSBwMHyHlFZVoLZ8VWEH9VO2vTO3Y0jUR7UYLM6alydJXGdQmMp19Kw25uSSopBA2lxXGSORnphUC1bnlobt/ThynNMy1pMOfEqb7UR/ckrSsIJBVySCSkcqGCc9ZYylAziDVkWFUO5hQq1nLbZols6kXzcq7zq6JL7sCHPBLSG8JLqkqJUGyrwsnkq2/HUC1zaVJuddsy59+SvDSTTHkBwAJKykNK27uccA8YJOBg9RqosGpeD850WuNTaGAyPgP4l3etIrNOtVVyW7DvWRGbbU7MNeqCWA20kncPTTuKjwDjP36/tFrwtzTK4Xr4pumtPm1tuQqX+fzn5YfQF+mkgJbKgrHIKtvOc/HTFpBXAb39ZLZ1BY7oPh7Eualf2nd33LUnlWXadIuCquJVOkUpaptVLgQlCFlClENoKEqT49wPHjPVXdNcvGDNbuWmXhPejQmJEyVVZ1IZhMRk4SHFFSzhzO4nYU49mcg4zpQ5xmeSyvHmXeJT8SmhzNOdO7Z1UqF8OXGCI7NMj/SCOxERu9RS/4ayN6kp2+4OED2hIJUelD2BaH6iagaoQNVYyjTaRQ5bjqKgZBC3JCMhDaGNv8AEO5Q5Vs25UcJPPVSECqJYBnOB7xPQm3BelyVOVLqUtisT4xUmT9HCQ8hDTa/c/sUhRSnbtAXkjPPII6r7pn3gyuSpihsoYbj5U4zBjNqlqOw5aVkentVu9zmOMAffqYDf+55tWNpbx6Dcjlt1SlIsaqT6KqmqfkSak1HksJSpKiUqWobtuzYoHYBjJBPjpJwdMe4KdW4z9CukKfqqktOkPRiprLfuUrDAIGxvk/YfJx1qgHvNJZBxk/GIjukvW6LatuJb10Pt3E5MkBLtQfmofiRm2UEobDTbbaM+8ZUADzg+M9JvTupM2fp7V71XayZ1QqmxqHUozazEo6kgbUFSkgKXlK/YfASnk9WIgUYEUG1tqaazsi+rZpthUuzLHgLXJpcZMeSa+sPsKd9PCC02lY2jJ5+T48+GVZPevctl0Sn2XelqLmylqVGTNoTD7cYqKuFBtD52BAPuJ/UTk5PXIsTW2O877BQgJP4fxCCZfWnl5pcet2OYKH3EzXGbpircRtcKwUJw4FDgH2nKR5OerTU7XGwbOsK5IVq06K5U5VNcdiuFlpDAIOwbyCCQCtOf9vHxC2u2xVcbfAw6xXVWxQ8+sxLd2nNjMwamzOo1QnXO7CQ7EjpeW0w4lSUqccK1JS3tT6SVBo88HIySemt251puiaAxJcCjVyU9SZmGWKfCbDTRWEqUj00YccSD7gpOAPk4T13b3IrBB3nForVrCrcQ1i90Op0m8KdU6vb5kURLaJzsp6HJZkPjactsuZLKl7VpIRyvPwerzUPu9uF2xajK02tNUSWmQgSE1xuQlbQUFAICUEOAhQGMJ9ozknPUgHGZbpTfSZL097mNS5FyxrWlLqyVRkuSHmocYggloZ2LcWE4wtI552/uOl1XNdqrqjeFwVR2o1UR5VDceTTZbamyhSVyGPUUgpKlLWEDjCiOMeQDtS51MccQLtIKBST84FWzcMGmNsMPuqU3Hub2uZQQ1/mBI3qUrCcZxghsg8bU/LG0duKDV5d63XbFblxajb8SNFnUh+PIYkTNiVrQ2j2JAVuyAW1K3BWPGOjK5JIGYo4xgnEdF264WFQU0mgsUO06qufDbXLnzak7EXGSraFeoD+rZ+paeBwMEnICQVOoN/0qoasXFYdFfrjzCGIFNhSUPNIQhzCQ23Iz6RwpRKkkFZHwBjpta6REWjV97iLrVfXijNSo1XpWnLMKZQ3UqQmXPYYEgbkkFWxKlunCTjAznd1URteLNvK+kxxPcXUJe111haEuKbShCeS3gqwScYKfOeB0QrOM5lKuQygiNGk3PHp+hV21KUoNtKUtIcXwnH8Af4Rgc/Yf0z0pNQvxD9IqBddJoVDTUZjUW31UlyYln0RGcWMpISsBSkp+cgH+eOgSs2E4i+ouFG3MIIWq3bjW7Jj3hqJDVV3FsA/k8GWhqXES2yAFqUVFtIPp8p5X7wOfHV920aV39fGuaO8zTC1Ku1p7JiyqZFprB/jMPtpS0txCWmfchatw3bCrA2k/PRtkIdR+ESfvhQN+fpHFdl73NbrMmoVadUYDTbYUpc6RIY2hKTk+5hI46Z9kvUK5ERHX6+mQl1sueg5Jjvbgd5HGwODyOPI2gHwcxsmgZHv846ttRw36/1KC7buotr1uXBj1IxG2eAhh2PHSBgZ92xTh/3ft1WnUmmzYwLFSfd3KG1P5jMO4AEnGxHPCf8A6Hrx9+zBz8fz/iZ6/EPuOzLnOn1BueozxHK5c5NMaqcqO1MUgxNu5boKlFJRkJAwQVY92es+91WsVZuLui01Zl27TKfT2GisU+jIL7EVh945JCSFKcCRn9ScZwB1ZXUGQH0zMrtC2YB9M/lHh27r7f67oXJvORHq9qVeFVH/AE5dUcVOiSAl3cXSgoUpKVZ2rQpJCOeRxh42Zqp2/wBJnxripeptpUipRUuuKpjNRbjoW56SStO1RQo7lJSUhR9qlDOAeuVcLdTDGRk8ToghwGzKOgdqWmljVu4L3oXdFUIcK6pyqpJp8SQ3JjB9wEJebQclRG5W0q3BO5RT4z0JaqdoGidfYXWrf7oKjOrMdpUZMm5Kol9ktt+8IJ9ytqnEoO05SClWU+OhXrrmcEV7QT0taoV1bxa6PWnQNOqlSKZVQLpq1NKkMLZqKH40dbpw+pqH7FIClrVlzBJG3kYAD7nQNCrKrkuxK9QZkOtwozKpbEF1TyWvVQeAVukY+QeT/wBHVlrknCcn3+8kRP8AlZ2iGujTrT/TWbW9SKdc0uoqkOiKYsh5EpcpCsJwYrbZUjAwVqSopA/Tt2jqfpJq1270G1n3K1ecimP0qQ7vo9HlJaYik7QQQ64lxTi07VYcSB7AMj29UAuQSBv8YGFOM8Qhpmqemtwstm2K/WJLL6lMGLWiUPPkJBITsUWikpCSNqjnj56k/VWz/wCKDn/m/wD83TRrG20Xpr7gzGeoOmVoUTVq8qZUNGa3ORWhmNUJDoix1r9RC0KCypKUBvBOcqBIwei+yaNoPbup8+7LiDdboFSsli2ZdBLQlVVuQWQ2p2M+3llr0lIQoLJyfAT89Vkk7iTDJBU+/e0Db5sL8/taHa+nzL9NZjtgSXKhHZa+qQkZSfTCi4CkZ/T7SDkgHnq50c7WY1hh+/KzrdQ2i9HaZWqazUYiID2d23ehgpKh7TtyfjP26EnG0V/jEIcSg7sqTU7hlUabQtTafe02CyoOooCpMkNq3Z3bXGkBBOBkJyDjPB6PuybUnUrVJ9+wrnrIM6Mzt9Opy3WnGRHWnOQBuKjuHPwEkHoLVXw8kcQ6EYHBbea3uWiXs0ldOToza8Vp6KHjVIaUArcRwUtY2FKlJKSEjcVEqyc9BFFs+9SPyBem7xgyPVeXVbgqDy3Ifp7c7NpVgqyg7T5JUfjJEOAMxnhktj6QcuFdXYoUpvUBEiiy35C21MUWBIEGZhRVhaw2Fue1JWko25Vjg467aGz7a0l1RRqRYdKtFmXKD8CVLm0t1JktO7d5WV7mydyN244AwMEbjnSVtU/H0mgWVEDuIYV/Uqy9NKwmtRWXLgVIl/l8KXR6QFxi5gFSQ4kLZCBuGVJXjOfOMdSu7PSx7uRXcTVTpNiUd+bSEUqPOo9YhsrQ0h/6hDjrS1pIWNpSoAZ5GCM46wBAAwmZckqZU2nZNJ0p7ZrUtO1bZsiuX5TozjVUqNYkUqpQJrDZWWy22t7+G4ElA2pG5WFDnrjo1M7c4T6Le7g5UOTUKpGXDhvWnSHWG6bOAPLzxThQCeStI2A56DS5BKneUl1VtxgRY212cjX3ViLTmtTqdBgNUeOqR/apewVGblSXE+sV5CxwobtwweCnAT09LF7Sv7JU13T+gXYhgyJe1dJpl5ywnPpJaLeG1kKUop3k+cYT4HT2LcYkyaMZzCKy+y++6ZPgW/bl6okTPSSUU8XPIiLbDaVOOKAUjducxgbeElJIwOi+t6c93uk2k069I0qHVHrnWFyK7UK05VJjTbSXHEpSFLSy2EJbI3I3knJwSrhCMurBHMqs1umrOQNuYrbCum8quZtKumXIqEiJTwRKmFyTKKQrJS6txrf7SnjKUe1QGcY6T+rWr+lFw6lS7cotyQJVSiT31tojkHaVNNqPpq9ID27Vbilxjb8q6ypNPUMBHX2h+iQseYvO2W/Ljm9xN0W62y5LiScz/rElDrTiUFG0+rlwEe9Y9q1gn+8o5JZWvGkWnmu2oI1AkaoQYbfoNQE0wBsrdcTvSSFn+Gng/wCDdgH7dbcxqsyBzEdLWLKsMdhGl2xaZ3NpRp25VtLbjrqUS5v1CI0acqWhtkYCnTvSEhwFvhCUjP8Ai46Yl16g6n3JWkopFXrKKQGXHEiWMSWVLR7MpQE+sApSgoK28eMeeksniMSZot0gAD/qU2sdkaiXxo7KcmzJ896UhLQa/Liwv0kOILafUHOdyVe0nGMDP3q6nO7baRolbNP1vfcQJVQDSoyJzzTgPrKbCnZhACNoIKUqUQkhJHgEAXYppqbcGewgsLXLsRMa9yes+r1ErtYt2HeFQlwLdmejDlB0fUKa9RXpfxkJ9RxKUj2+5advI5yRvjRDt6vtFqUTVDUiqU2DXHaeh0uLYQ2uM842E+sHEhBUspXghQOCojno+qYJWukbmB01eqxiW2HrLjR+qQNYaAmiXXdUpMSA6PVaq63BEYGUtrbW6UhvcNxwkHkD4zwSXx+UK0ylTKBXmZASpt5luJNWh8YaWtKC7G3p2lSduEqUkgA5z7eucb3qu8MLtLDUltZcneKTVPUepPTm7JpGnl2wKxP3hmFEqkKnt1BWQsOOvB36hIAB9xSknclP97oQv/uhn6m2YqtXap+jNxKnMp1RpiGElc5+K2EoZLiQoOoSv3K9NJ3lrkpCc9dJFww3zInJZCQMCc+6OXSO+KxtMtCNMLzjz7nqaBJdjrVvcaZbaV6ri9yiMfsXOSQDnrSWmenq+2DQmHT7FsaCUUxlCJECNN2PJSRhx5aypW4hOVHao8DA6TfaF00n3vH01s2bPfEprd16tysSq/S7voEaCxAZW0y6zVymbIkK3EkNrCVJTtWkewEc4B+ExKZr+oUiXS4kakNrqTLMYTlPuIXCxjcpSTj1c5G4HcnKT0WmAH4PENqT3X0Wz9OXXZ9tUeofVOqzRWJhSpAUMbSlLRBQBkEKUQeR1WR9cNIq9bpuKqWdQY85tQaNPm1F5t0D0UNbkBqOUKKgSravwsDaM8dDWAd1MZYSMK4+s8/e7q8UQtXpujz1KWlDdVWmLVIxW+qDFOWlITHwkKJ3h3IwcgjHPVbqfqNYdwWlbtl2gqsGmURa365NlRVJcdbbcwh1DIPsSGycJWlJRuAzg8dLGZz0yFLek0HoXfVFu+gi4LZluKhPsJU2XXSpYQHFhJUkvKKTgDyEfy6J03rDpN0wmHajKS6h/aWWZpTneWyApBdSEJO3kjdnglJ+OI1eXYe/0n0wszWjev8AcqKt3lN6Z1iOqHTZkhibSojrFOqtQ9dzYFPD/St7kFw5BJCQAMDORz+6hd4tlXpfMjT1ioJhvO2tKUpZnlPpySoK9HAdbSlQ2E5UUngYJyCJh0ZLiwRR6sKvhmIu8hW9RbEoFKi2XVae7X5hVBn8LYllSgkpQFKB9o8ewE4HHJPTSj3pT9LNDruYuKTEDdBrseHJVRXnkIeU00wjKcKS6Co/qHGCVJ4Tjrt3rlFUes5dFmgu7ekE7b7idM7mcfm/WfQMU+lFAarG/IQ0EJSuKgu7EvZSShRTnwCTnghvrWykq0vZvSLVKhUqfNWgIRcVUQJu1Ul4EsAOLAQDw4FIJ3eMeSnwip3hjqUsXIjA0Y1TgXVeiJdKkyVRfoniFPSWiBtZQCkJBCgB4/Vg/wC4Ji1b+g3PdrVu1S86W3PnUJTMl2rb3Hmw5LlJWsN7f4jm1xs7VIIUFDJwMdbVWcsPhCsfZCIFXhq1Z9CkI040/qSajUaY09W5FQvKKH2nJCVIa9IIeCWWmygHCvYlJSACCcG0n92+q9YtSlqql202cDKMdyhpTHeYglKUBJSltZWCTkZUSlQR7ScKAp8MYBPMVWNVhUmV2qlx6lW3RI8py9W4MmX6kdZpNPajFocLCsKb9qhz5AUck/HHDS+tz2otvUWfqhMjz2IqXGxTaU5ImpJSVoKMAKW4UZPtaSn5CjxudpVCRJntNqK5O5lRZdzfV6wVm5u5jTe/b2ktwVONsTw+mUtSVpLZV7EqKdhxjKvPgjoiuTTXud1Upv5dpP2o1i00SpLM1hKY6mYwbSdyNwCEg/3MFe9SirgjwVPZXX95hiLxdb5VU57maE1o7Ne9C9tOpWn2n1VseLBqi2XZ9yJkSIrk970EpeZS2lspSypwbtwQDxgnA6yBqZ+HXr5pZcEZeodrO3HFhOtvONWiw/KccRuwpJcS0dowP1FJTnjzx1P0vV02eVI7qOltqbxbe3pGLoppN21s12TTu4y37wpTMwp/LF0eoOpcjuKSFeksLSA4QlQzhPByOeMajrH4nXZD266URtKNJ78r8121aLVaLCp0aEVpVJdCA0tyQvaMBaVnckKBCj9gCy1HsbA+7NW6usa2zqxA7tq/Gr1M1g7jaLZV3WDSadbc+Yw7LXBefdcgsMRlJWd5OFJUUhahsyTwPjpg293V2lWb1TQrksG4Kay8hxaKxKkMKjrBc49ycOJO33YGeODz1Pb03h/dMKnqWv8AvDfM/K1rRpwq5ZDkek1GpOKdAS3DktNeudowU+0rxuwCSMj7Yx0YU+ZbLdEelVmnwqNLalpZVDqlacdWW/SK9yggJIzgge3Bx5z0hlIGY8LjY/rPLrvX1IXrJ3OqasS8Z9SoctxiLAeqrhVHgrWEeo0ylWFIb3+5KVDf8qOTwBVlF2224blepgZr1JjLdh1Rs8z0kgBQQpG1Ywonnx7ic5yOsiaUCmR1oEfWDzHt2+1KNEsmhSZc5mMaihyS7KYc9J31X1t5TuafZXkJAxkrUAR5TjowvnuM0ppCVUp7UOsPS5jq0KiioSJrDaTsQFr9Rp324J8JVjBzkeIGrLWHA9Z0/FRKwGO+JbP62WjR9V3KvN1VTDmUqSWzSna22zGnoEdACShzYG+OQpsc5yUp5HRTEven1x1btpVrMedLcS25Sah9W2hso3pUdudiONmVhRKseM561UGgekCxiGJGYE3dpbJ1IuSLW7lpUNcOlktNrqVLkvSwpai4hTKi4gkBa9pSBtHj4BPbTS2tQf8Atuu4b/rKQ4tsOTpNAaWtYaJwlSmyQT4IISnwQcnoiNA8u/1meILPv7S6vBi+9PqP+bracmzpQQ4l6qQBGZQyBwpWHdgwn7EKUf36GHe06s61Q6pc1G1jehMVGQt2bT4UL146HCkAjf6ilhJAHtJHA8c9aHwNTCCawx01nmMO0dIaha1LiR4dYgNR6NFbD9QeqK4aHlIB/U1u/UrjPwRjq2/Nlf8AjbbX/tg//H01SG3k7o1ZwZm5Eft/jQmVx5cWKpTCiIshTjjQdz7f47zawCr4SkK8E4PU3Sq0aBqixU2YV0xWpMeExIaVUGS40G1JwsttEhCjuOSU+33DA4yWWsyKWPEHpyrnSOf3i71i7gaBotd8mx52pcmpVekkRHpVsvopyDx7m3A0hSSpI9pKefg55x96QV+1tW7xZn2PTg6w5HUqoTo8f3RJCt+EqSpa9yFEJztZO7OSB468tg05g6GZ9OITVnTLuE0asf8AtXqBRKTUIpfD353KWt5LQxlDf0qG0IQnBHlOScA/bocsbuHufuYuD8pr1/xKXJpzaYsVUGPHgNyEAbEtocZbK1nBPtyQcHnPWh0PmXeeetlOhoYXnYFjWBRp90X5BqUluCj1kypUVx0LbTtKlpfeUpHCgQE7Ek4yPt1Xv/igoenIo+jumNdjREr+mYeKGqgH9+xBLiUx0lJOUnCV8EjJUD177/MEqVOK9/jxHuu3e6S/Luao0fUW3q1FjNpkpehwozdPQocKQhx9oqWrCikrQBkE7VDz0P8AcZqlTO0m7Ldi3aLer1UdbDrtPoUmChTTaTuSVKVTEhBJHGMnAI3Ac9K8MZ0psIxrdtT7mKnUHvVs676+KNGr9ck27SX4zbFs0VcaG1MWpxRC0pajpDgStSVHaW+AcHK9wdupndzT9P8AUZug3U/qOr8yZivQVWzWGI8UlxtP8BCXWXcYVkgBWfcfPHThWMGTamLKfnGNpTLo+rdGpV/TqbeEyJNnOww1dcpiaoBsFW32QkhKA60FEhYyRhRxwURrT3TaP9t991im6U1+NJrj8s1MKhIjGDSn1uDJWrO4qwVDynBJyBjBSpYWae0osVTX3z+8d/bxrbft/wBtxdQNNtWKC2agwpl9catxm3yA5vWlTQbUWwVEq2qJI3pPTV1tt64qmUVGm6m+jKg05D8Xf9PUFJWlrK1bghISVEAbVZwQSOCEgnsFeSBASsv5WPMz32WdwdUg9zVoal6y6pvU1unXFUafVET5imIjbD0JPordQS2gYK1e/YP5HA69A751l0uuHtthyXNQ6Q6zNQ4804uc3/GYUlxvdkuucfxkD3KJ55A8ALc+JmUUOgoK59/9zysjawX9qFImUbQupW4w3NpzsaUuotH1PRU6ptL8UhCEoI3lSlpbTgDI3Hoh0O7C9CaBVY1TvXV2LPlMNMvoqchDgaaewd4bZQC5lCiBvXgK4IAwB0y5whOgbmL6Ws3KPFPlHAziXOv96S+3CyY1L7foMSsrkNmVJr8KnKTDjIB27HFOJBW4o87lKGMj4yS1u3Kuf2107auG9nktVOIFOSW4kuLHcp01SilIIbStK1KB/U2ckEEnk9SWBAus5P4yus2A+GMAduP4nwrU6xdIbRnXnqTd9xw6TAaUtyoUlL7sVa1BWw+ok4CllKgQeASMqGRnFWuP4iWs2rL67U0mh1+jUSp5aQ2uW45JkJCVFZddThKd4H6UjwPJyesr6etj4kyy/qGBp2G3p2+E9Bu0CTTbb7NbZ011CrNKXVYUFUabHaqTTwUS+tQG9CiCdihyD5H7dI38QbTrRmbovcVGse47cgVz6mJIjS6vX9y1IaKi40lSlKKSU4AAGFkgfHXOp8RepJAOM/vKHrVqQh5xPOd2PeMKp0CsVC9G0GU2HIkinVFuStlLR9qCEqyhwEDCFYxxj9tV9vP4rPdNpwmLpHqBc0GsUqpSC5/aW8mET5cMb0uAOObwSlBRuCfk4AUOCO06B5ySRS2ldpnzuB1+1Q1O1Rq9yalVWUJU6QqQFLQqOw82TtQtqOcBLZAyCRzwTk5PVHautuqFpA/2Yu24YUZDbgLVPluNNgEYJ2IICeCrk/fPx0WlSIjwTuSd4JXXqjX51TVUzNkOSVkK+sTNUXHiD+kO53cf7eOrZvuL1juemS6NDuWUS24iTJQ1IOHSUhBU4VHk4CUgnk4APW6e8oXpgUGT7+M0X289xndn2O3TFu3UihThEQyuLIoVQeaVKjpKELG0HcuOAlSTyACFcDByG1XvxwI1epDjUnRuZIcKgVTZU+P6a1empA3NhgFJG74OMZ+56lt6ZbmDgw6r3pzWm4EJ9Le9HSfXfSmp3NdT0CkRLbkN1CrNzYiVqpyHHVYfbd9P1FnepXIPlWMHI6KKfpTpjVZ7Ny2Db1vz6S4suxKqqpvQXikgq35CVJSTlQJGcZ+/j2o1fe4jsF8Y5h1WNFdPLirzlcrdEpbjKnUQ2K3XfSfcc2IUv0EFZ9zmA5tTjd8hOT0I3bqZA05+l0/tkONRqZIZW9TILCGW0lfqGKgrQ2pZUFDfsOACGyc+0ESEOnwzkD6xyW2nULs5P0iE7trYuWmd2tVrzVruS6RRCDLZcUttTanFBDXCm0rICkLGCnPt5SPA/p1Jpt2W7cK0aftNv3DSnaXBdpDLkSAzL3oA9yshOSOApSs/3sZyLs4UGRVqrZQnH8xp6U9rN/6ZaB1TSirWTe8C98R5dVi26WJjP07jpDaktJdClAhB/wAO4EfZXTrtS2b/AKrS4FPufTm9KTUIkdLpan0aU3EYeDeV7cOFQbJbSPcMnbnGMdRPWLCTLU6jw0x6ACZu7pNLNT7oq9LgWNpLdsypUqLEaVUk06SIr8flRYR6iypsoy5tX4VgjPII/l6fx4+sTd4StCbztSExQVREzJ0Vz0Fy1ILZT7RudbWlQHgHd54J6oWgqAMyJ7w2WI3559Iw9UrWql513TtUOz7qVTqTR25tRj0SE6JcSUpSgQFKw3v2toJUg7ec8qGOlxdGl/ca/offFjUWw5E8TpMiurm3K7IZkrBWFFlG9tIeeSEZAKjuwACfAcyZAHpF12AbE8iI20tHO4NiHPZqfbvegYnxtqHVU17IJ2rSUpSTycDx8HphyO3juAc0aY0xolhVp6SqSKhKhuw5C3o7fJAbJHphQKjkIJ3Ag+d3RMueYCJjbbPHM1D2bdtWsFIs1msXPRKNb0IQ3PpXq/cIpbclxw8AfUA+0JyFFpB2LyFffpK3g/b2iellZ0+/yT0VFZrgcjVB6ey5PWQ24SJUd9bLaQtXISUAhIHtxkjpFaedjnaPewCtQeYh29Dq7r1rI9P0KdkM0aNS2UyJ1wy2Wgl4oV6idzZPClDgYJAUc8DqvsigIta8nNPrhvCGxUahMMVijxJBfbgSFKCEeq8EqQUqJSRsOduCeeOmFwxK94hCUZbu3v8AsTR8ntet6j0pNb1g1F+ocpL7SHLStCjOfXPpSQlwuPuLAdBRkpU1gDjgDHTa0C7e+yu8tYDrto9qLd1AkUCD9P8A2dTHVvhILCmFrUEsBz1SXDhW45X8nqK+21QWA243nQqpqbA78/hHB3Fd0sLsRtCDbtQev+5XqtFcehNNxWpX0SyltZU7IBP6Vr9MtqJOFbkjG0lK9iX4hGofcrrlX2dQ4Vp0O3oEaVVJdSp9OShVO2blNJceUoKwFoHKyVFTaeck4569OLKW6g7fAGUW9Raty1Lx3JgFO/GzoVpaqrkWHpLErFBbaaYRLqIMOY8AgIdcQhvcloLG/aglQSFDk460c1+JJoTR9DqR3LSHGISK0n6IQjGU/LElsErjIOMFKQlOVZCckEnnqleh8J1bknaS/wCc7qwcYA39iZivz8Vi0tdamizdR9Jm10WoTmww7JQiWiEQv2uCMnALnI43/wBfOVlTNGdL9Sr6rDdS0hM1p6bJc/tBPmPQGWWyogFXpH0lK3HISlvGcEqwlRPRrrasEFtpKtwsIdVwYeaY9mdq6X1Zq/rfRCDtMWGDIXW3JGPTT7nylKMEOcEgAp44x0ZWRdpiV6k0S47UqpZWrLTzLUcwlI25ySBlpsYGE88jGelWOeRLERHO8kUc2LR6V9BYVFLCW1KdkOQnENhlwJCfduKgfa0M85BA6D9VrCRfMhF06b02RUbwiOJktstR0OuSXUZKQshOVpAGSM5IQfsOhVhqzmespOjBEjabaGUCm27FrV5UVj+0pjR11EOuLXJQ6cHlKknaoLykcZwnjA6Lbl0ZqEyeXWrrD9MS6pceHUaSmV9OkBBUEuAnJwHecD9Q+By/IPJiQ3h7AbfGQmdNLdp9GhxZ1LYqUdK0hhmLT20MNEpSolLWcpJITj25wPPHOUNbdAr9pldXakOmqkpqrhbTPQyqOhlxajhJz4A8kn4/cdCrFSc8Tz1i3DKcEcjeaa7UbdsnR3TCn6fv1N+qJiSTJcbUppxT760toWCFcJbAThJBznycdS78pumMKqQf7T6bWw7Gqa0IZMylRFOJC/4iSXmgMckYBwceeT0nVliZWylDzK+n2DpOxTzdtq6VuToqsI20SrussJJUvO5JkBCvcAkgAnBx9sR6fQriotYfbtqfflIo02Ur0G0vpSiG2ryFJyUqCSVYKE4CQM/PXiR3mBmcbSFeKtP9O6BVa/fc6q1x76Vx1xyVLdclyfTBUdhz/DJ4ypAGAM9d7bs2r1GzmHqNrVV4CavDbkS6fLitOo2ONNEpy0tta8LJG9QySn7jkqxkZYQbGZT5ZY3jQbntqjLdkahs1V91BbbDNLy440HFbQVOuKSPcdx2j584x0EfUXp/3L//AB8Xo8AcReTZ5jMjwe4emx9SqfqpaFNrsKHFVtTBrFRMlDrRSkOKS4AhQUo5x7RjAAJGeplS7vazTQ2m0p8+M5FkvONv1CUJG5lzbsYWopHCAnhXJAJHgAdFYAwweImhmoINY3HePm0e2rTvvnsaPqJbr7lNSXt0mRFhxvqPV4LiVOpAKuQMEj560zp72zz9FNAoNtWhTXZlVpMZzbNU2llZ97ikFzZtyMnaSB4Pj56mewIoUSi2xr2LEYmM747mrJn2/c2nuodCuGjyKnUHH5bZfQ+WHQoja2laknjGDu/wjz1a9smnmmuqmGtPO5arO1K3GPrWYtQhpirpjYUfUUlCCG1oOcKJ3AcHjpxwoOe8TVexwdPAxn38ZqGn6R6qVG0v7O2NrSVqlIKjM/LI0pIbUs7kDcCCecAkEYB46xZ3Z0/WHtrvd+xYV7VIIZU3KU1SGyx6jrgKvWdQ2AlbuABuAAwlIxx0NJVWOOTG33eOio0JezHuTt25nKNp7qTasCeqsVRUSZW6q0tBhR3NiUOBxQDKdisklZJyQADnIF+9uHUF6tP1SzNOxSYC4yNjdFltSmnWT70ue1IISoEH3Aq85+AGBiLCCYq1a1rBJ/OIlmhXRU3W4ivc045l6AgltsIHIJXjAJzjG34yc560j3O9yOoS7z0+vvQ6/wCd9RAo8ZqTDhPKU1EkNZA3tq9hwnBztx5xjp3lZSDEG5EsQg+v6Tnan4hWvMmmz7Q1kUiq0IxZCokd2KrZTpzoATKT6S0K4924A5IUeOkhdM6Oq5WqbQrPj7I6lKVucCw6SNxWS3yoHOeeRkAYwehVAnEZqBbVqjx7Je5S4+2K8FOVigVN6h1Pa1INKbcK2duTvLTchlKlD4C3P69ehPc33AXx27WxancLTYFSuE3VTWGI0u5pOY1vEp9Zv+BuXxs3bWt6ud2VqwB0uxQxwYl+oCrqr3xM3d7HctaPexp5G1QnX9QbZupkyHp9GkIzJqytrAS2HUI2qJX6hCl8YTjyOscTLw1Olwl223cz7EaIHCxh0JaZKlhRSjBPkgE/vk9NTZcSfxK7G1MPfpG1+HJrXSe23WaTflxXR9APymdGdlQVuLUFKayjaELbO7elPlwDk+etB65fih2nP00ap1nX9VZd2S5EYfmi2JUZcdCVBx5KHlSnFr37fT3YTgAnjjpTjLShuoBGlQcxZ90v4jNN1gt6q0Gy7fmxqVMhoYffqVTclznPb/FBQQv2kngpO4JA554z3aHdZrbaOoFerum8pqiLrzYbltU+nNtsOJbR6acNlBCVlIJ4wcq+/WqgC7xldj3atWw/Oa6/DsuvUvuC00qui+omnzdVtePCdjirSYa223Uv7gphyRu/u7htCEFX7pAz093+wyxKno5T7BuyfSrelQYpaFftqkLgbXy16WVhlSlyUr2t+1W1W5SjzuJ6issFVhCmdDQzpg9oR6d2ZMoNrwrakWnbMmZTYwiFKKcoqWdqd+BgE7igHKhkZ+Mnob1d0b1eumx5FMsCDZlAntobhxnH4r7T0c5SW8lDalcKGQQcggEkHnpFZAs3hOPJmeaWsFsau6OVBNga0WlUKM/SJkn6GW9AMdiQVnK30PFtJcSocpUSTgp8Y6XVRuGmsgxmaoX5Dg9NSNvsKPhKlH58kjnnznrrKQRtI3Us0jSJbtfmRoTbBLbqg0ZcpxRbQfA3KA/SPJGOoboqNMjuqqUqNvkDYra4olk8DJ2nGf7vjnPXid5gIXY8yqkIZeCRHmJRsGdroJP7ZIyOf5dXOmV/TdPa85dj8NCn2Y5S2G/c4vI2jarHjk/uBnHWAwyC6lYaStbZtz16XXrjnzfWmu+stTjhWpatoyXFH3KJV4OT/LqNO1J/MG4FdteMlqpRnXCtppptWVAcFxCkkKAOckg/789HkYk6U6HBlnSq6u4qrOVqdcbTvrRnZrzMBW0OrS3uTuQkAKTkJB2YwQDjjPWs+3L8VjTSxNDqJYWo2nMx+ZbVGmx4SZjceVDLuzLDaNyCtCVLW6FJ/T7yTkdR9TS1y6VOJ0KLEqOSuYNd3P4njGsdU0qqOnSVUqBbD8ev1Kmogtxs1RtzGxteDlCWUhKFq++SMjrj3U/iOWRfN0xF2NQZU6A5UXas7+byEOPBSnlqwUoQADjaBvKtqEJSOMHpfT9M1QGo+ufxm3X6z5Bj/rEA0d3sS4e4u479mVJ9yPc9HC50ZKExmVykne20lpHt2JwlCePgnrSdu/iA6PVzT22dOU6RJhy6Oz+Z1as1GeFo3oytcZtlG1pSVJSAla0qcyTlRGeryuRsZznbQfMISdzX4ktt6S6MUO8dDKBEcuivJQULrDIf/L204CjtA95OFIGTwMnGcdST+NTbU+s0uDbWmzcKmTYRFScnAqWzJIwS0rGFNAnjI3HjqAdEzDDtvv8A1Kf8gY1IIwO3bvtp+uENdG0urtPXWLVgMuzY9Vb2OuMeohs7GlqG73f9zJUndnweJGoFwVmqXJAvbVnW6m0+llwtR4lIKGYzykkL3BDilqJAHuKSOOft0LV+GSoO8ppuRR4liZG4+G4x++0cMrWuyb4131CvnTnUim16gOzB9A7QpKFMtkFailSioIw5vKwRyAMH46vKfe9xv1ByTdTlGVbsxjcJ8ecr1IKkg7gsYAXlRSPnHPnoDW2s5Jga0I8o2i1m6zVa1rLrFy17ua0oUh+U1Hp0me4pDdORlQCFDbvdWoAY3AAY+eiTTruX0wb0rTqZqfrvZbkQPBhM22ZKSlxSgAlCmjlwLOQMBIAyc9GUYjy5g66S/aDN521q1dtakv0/uGoLf1DiksU515Lsdog7fTSknykjBGCQT0qNRO33Xq4W0Srj1ws+a2tKy27LeQylQ53bVbccYORkgfPW1dSo9YTUA/exKrt47frOsyt3dQr+umjQnGnokgyKTPYRG3upfSGse0JUNv6R49vQ+rs1vu9u6prWtVIMGny64msIkwAytp/aoOoSpJBUpKikAbidoPHx0fjBWZjBFKkBO0dMyezTnajPuNTcKlOyENf52yktrkOObQVD/WUdozj+6B56Ca731W5pb3LVHRyh2w8lLrkOC9UYbuxPqllPu2KOwbdySCecgg4BPXghYHftAawKRj1n9+Ij+Itetj1K6NHbcorEWmtwIsJiu7Ues5KW3HLignB37PS2gKGQpWQrASB5w0OhV6+bgRR9KpkqNPqDwabjRnQyiQ5lSsnJG5WSfaeSon5PR9D060VZ9d/yg9X1DPbsNhtOV6aEag6PXREpWqEiHEkSm/qlUUrInxm1YI9VhP8AoSrylCiCM7sDIyeOXhqfr5bNs9uljxUSWKS6+9TqdHIBlvuZKi4pWDv2e0EqCcI89VsF5PaJNpsICjA7zQnZ7+GTW72o0O+9dZ71OpdUYWItNp0hP1aVeqUpdUobkNoATuyc8nBHg9aRoOhmlNrUY25pjarsmTSWtjz9aqGWn2/YlHqK9Q+msgrVlKOduBjrn39YckJxOn03QJy/P4Syh6U0+pM09TFqqloktpdM+I6xFUy4r/SNrbUkFbQVyCf1AA+OqNOk9Yr0uVbdAuD8pcaWW1SYUVElxslXvS0SnYHsjykKwAfvnpCdRq3aOt6XSfJCPU/S3Q3SaJBFfq82DIQ0yZLkuZHitSUulQBLa9u5eUq3BGcfPkdKO+bJkUS+6PbFL1tsmcmrKUl2BKrATM9MKACWtiCncAVAJV+rBwTyOjquLblTvPWIEIBYEDaQKtbN/wAiuGmrolzUd9TiG2m6JLCGZLW4YLylIAS4pJATtA3E7QSer24Y9xafKQ7qXcdUjqecSlmH9AH0ZVuKQthKskEJAKiPjwc9PXC7Z/mKuYWgFV2H4CX9Gqjlx01Ro8qhKSFtv/Xx6P6ToStO5sqQCFp9p3BIwQMcdBMpx56o/S7HA+3IUFzIxJRsyeFKPIOcKx9+M9eJxtEqMjIkuoMWqzTmZ0GkT409DC0y35DTYQpW8lAaIO7B3KJKgDkn79B2vegWsNxaPPVOj6S1R6oufxYTnoFyYhO5JW4jdgj2pIyASRkDzzniKrDUcTxBKFRvL/8AD30bnaoaTVS3tQLdeZhzpyIhROibEx8Met6q23gnckHxt8q4yDnpgVjS1VFcjM273C2JNWqGn0YUyO9AbBSTtjY/ibPanOCMD556m6i7RYV3x8I/o6cpuucRWal6G0hq1avUKDqSoPVWI/TZdBRBkzWVFwq/iNuKKFpVhY9yhs+ATjoqoParrrJsei3dUKdEiymoLDT7EmSwWWRsOUbEfxBghHtJVzknORilLQyxXgvQ+TsDnGd/pCC1+2m/qlS5lQeum0DS92xtaamVeg7sC8FCWVKQSdwIP+EnJyOv3/gy3d/472l/669//wA/WrauODBezB3AnitUc0mJn6VtbylH+I28cqCT5GOPnoZqEx2RIccdk5SnwpPAPHB/29VHEmSaT051pvTTftaf01olX2Q7jcRMdCJSt5X6gWgpAxs/0YJ+4Az1pXtH/ERu1Fz1Gna3VdNTotYdEuo1Bxbji4Ly0NtLT6YPtZyjceAMqPjPSrKgV25ig7Akk7TJnd5dduXX3AXLcdiUtiBRZ0lbkduGlaI7u1KUqca35OxSkqUPsFDPS9tKrXJTW/zKJUzTIzmUOuxlKQt5tQxtOB+kj48f7emKu28PII2hvpn3DakaT35SNQLHvWdHcpT6Ft7lrDT6QrcWyjwpBAIIxjnrSP4rF+2Pq3a2nfcpRJaVN3RRWH5tJjyQTDdQThCikkgcqGDyQP36UwxYrCA6gKAPX+pkSPedbrUuPCjvJiRVgFMVBIQUnkApHxx/Lq5ueTqpQ1RKJc9NnU9mosJlNh9vYJDJ4SpJB/SeMEefnp0zwKsgEbwdXGuKV9aqiPBSIKFP+w5VhJAUc8ZwDzjP7dcW5NapfpOImzfqJOd3qIWhwgHOAnGcEEeet7R2AeRClm09QorSZH5DPjmS024wh9tyMh0uDcEFSgnnkZ48/wC3qhpr8ykuyabBlLbkBtwKdB4Qke4gDHPIP889aZ5dDkiae/DN0j057rtdF6V6lVGpRmIlGXU2WYkgNmS4hxjLZJB4UhxQOOfB+Mdey/ddTNOtYtGp2jN36Y0o0qdDaHpqlrQmCptKltOIUlsEKR6RSMEf3gT95rLPOBMFARSPWeE3d8/Y+kPcpfGnWnjz7NCpk9TFNbMj6hIjbEKbG/Jz+rk5P8+lIb1anzXojlYO1DoQwj0SEqb2lW4n4woDjk8/tjqjO0xaVXfEif2tYRJ+ilSXyHh7yPOSfBHyP3489QLorDtNqUaOZTyEISla0qJUAM+QPjPnGfn9+s5hgbz6pt2TqHXHkOQisyUJTtSshSN2Fbk4++f9h6Y1pXlcEmSiHBmSnHY+5SQkncOfAH7fbr20VbUGBJnrJ+EdF081T7aqbb+obFCl3ZCr76JMGrLK5r0NaQWwlCVgoTuUMLxgemQf1DrVNz9u1iMufUUm3aJFfplXQ4wsNSXm2UlhJS26yVEOq3LUoKH6SpB8tnr5++11tZT8Z2umVGqVlx2g5dumUGDV3/zZTKnBuQ8I0f8AzMuIcUkkNnJQoDakqHnGQeeqhVHuuA8G7bqyltqPptoUoyGQVcf3iFpGceHB/LrwsOAW4g6QWKrzPrVTSOdNtiqI1Fqlv3TbVHUpirRJjYZbgBJaUpSkPFfqqKHVbsLTgY2nJ48MdR6FatO1IqlQtpMZ+lIlPejHSU/6ILITlPjIGDweeuh0FniAkCR9ahqYAHnMGancc+XUGafHYlNtyVFUZSkk+sc+SM5yfj4/6eqe7rY1OpdQaiXdT3qa46MpckABTzfPuJSSCQCP6nq8tvgyRVVMCV1BuF1IehQ39j4UEqeeJwQDjk/ufjqzmTVR5CXw56xx6an1t+0HyAk48YPjr0bsOZ0W/T5LfptxHFbOChHjcfP+7z8dT6YbWgN/mkWS4JriShx3Cktkk/pAHknHnPW5g4MrBWp1CP5jGYVDUkFv2ZBCT5B+QD/s6mwFJqTJUFIIkLCS3tO4fYgfA+/8us7wxjGZPRKEWMzSKfIiyPqcodfyCFEeCd3lPx/MDqHcLVPbjIKni++jCCpHt3qJ5IxkHB4wfAHWxanzSfblAarE2REqM5313UIbaXDTuO44GVq8448Yx9z1wrFs3rZ1XLlWivMJQSluUjctCsgjaFgYGfsevQvEUHSZYXHPuauW9Aj1aUQhhvIXkrLSPsCPCcknnzyeuEWrwadTXo8CoB907dnsITgf785z/XHnotXeYmCNKy50S1nqmlt9ru6LVH0LfjOw3nd2SUrTgnweQQn9/wB+B19SdabtrFfgVKbcFRfYiIEZqPPWpxKGwAOE845A4HPA6XpXVqxvGnWRoz5fT4+xNSdsnZDr73DWhS9SLc1Tsyh06qvrAiS6mtmQptCgh11LSBwc8ckY4zjPWy5vZ3VdJdLLytmzu5qqVeDUqc4gQLlmNojRZAVhL6HW9527cqVtT7s4456W9nmAAki0KMtmYa7DNOtPtY+7W3tNtY77VUqEpyU9V2oS1NreQ224sYWMcFQT8jIJH7dNn8Rz8P8Ab0vvZ+8tBKBJgWVAhoXIk3C4qI20op9RCWlunc8taCFbRxuwE5603MLtB4x+cFaU0eIBg5/KZJftetOsNzY1ZjTFOPIShlYW0vctW0KGOOVEfO7HOOtx6F/hi6eKs5mT3F6rJNZZkKJolBqBXDitbuUrcUg4KiMkpx+oDyM9Me0JxMqq8YYUYjqu7t17c3NNm9N7R7fnrvoISqWZNllhyRHfUgNrWpwuJIcKUgY3FQKVHaPPVjo9olo524XdLp9v6+XdKQxubfpEwfVxEO8bQDkH28DcCD7cY6ltsDKUbeVVU6WD1mDGudj1jW+m1zSegahUSnxH2G6g1WKoHIqHAw6H3AtWCUqSEEgJKlEhOAMYIU52BatULU2Zco7O5Fw0xt/1ItxzLgZmzJCEvtoL/peogby4kpAWSAVJSoKVx1otWsaQcT3glmL4z2n9rP8Ahd3zrpps9qs1cqbZveY5LWm2Jz5lR1OuOesloyAkKSo5cAGFkFKU54PWK9KqfcGlmq9J1Tp2qlvSK5SJqhBhrfWwz6gbCUqd/he1JKzzzwPvyHVXCxCB2nii1kFuTDruM7Wu4fuC1xuDUHRz8lvFNQqiUOxrWnJ9ZkqQkBTiF4KckEE859MqIA56YPYV2mzrZq1bvm+qM/XJVMcXBkUamzW/4QLXqqdJQSFbtpQAD5H3UOtFgZIb1quwmqa1R7Rk0lilzJNz03e2WUR2WEzEqIkBHo72wreA3uBSrjehKRjlQtrJdsyxrzmVGVqe3NTJhoaSis0cwGWk4UUqKEI3K24JwAEn3Ek4yJHUWjEortNXG8cNaRYdfoMpmFc9BlViHtaVFoT/ANVJjp4O11OMtnBHt4V4wOsURYeu1b7512tS6g67QFRHZ5pcx6RT2gn0iCUKHPs9XbgEEbjkY4KKx4asbjtKC4vdUp5zxmVN3diGsV+X29dep1wyKXVWpajSZdHT+ZNSWjlYEh9SwptSABg+ng4JxkjrU1q6U06h0am27d1TotQqaX1SvroMdMUqQAsJShSUg/qOSeMq3Y846R1XXK6DwTxLek6B63IuUb/rJVxXJYtMmJjzpaW6i26kstzlp9fchCuBwVAJKSc4GCRgDjr6kWloV3DUKjzLqu22np8WYZbSWam0JLC1ZTuVtON2wIB5VyOfsCoR9n/OJ6ixBqQfhmUd49r2mFOqEmTArl6TkvyGyl2kXMiNHi7ikbP1KHxwAngn+hNbG0ctmFUo9BboD8Ge4008V1GnuTGm+VFz+IUgBzASE7iBkk4PR32WKM1iTKiuNLmU+q+hl0otCdHtmtyXayy8ttiqtUmI36CiFq9zW4FI2gJzySeRzjqfYlH7n7W0pZsapT25NSYZS0mqrpxgyEOLyC4lxayhoJ24SpPAwDgZ6RVi9PMN8wnBrPl4/OUdf0/plwtVKC/R1T1y96paYE9c8ubCCve6HFFKz6gICT8DGcHoSpnbpbsh5VEfRVYyF5JkN3KG5MBADQT/AAHfVSrIKid2DkL+SB03xkxoH6e9pii1DqB/Az9Y7b7JoVepjNz67VimR6vKbjQxUWKe4HVqcfWQHU7RgNNp5xx7T7iogH2nemumNIZMTVCu1O5Pev0kVBTMZKUZ2pLcYLCNuRwVlWecfs2sgPuMfjBsvstTBPv5yE/Ncp13z2rKuBERmcr0XGyhTTcUNqSkJQ22pPtyrG4cZHznqd9Nen/lGY//AIn/AOZ1TpB5kg22ng1p9Y9bvF56NUaa+1DaSltuWsITHYUeeSojjA5Ccn9uulTta/oN3TICacmrphoX6LyUoDb+DhJbCgPODgY556rxtmRlwpIczncbtYkwo1OuCJPp0w7fVZUlDYJ+ySnkJ4GSBz46r3J9eoVVepkGbtiqAdU6pR8f3dysZCfdnjg5+etzmEgBTbiTqZHvqpOolWVT5lQppQWS8wwrZHOeUoCyVLztGTgZJ6hXOzPS2zFrkOaw8UeqtDzW0qx/i2k4x9sHjrIKsmrAO8pqDB+tlrbkl11hbv8AGS3udRgKBwkqACT8ZPPnpoShDva0l6d3ZObgh9xMliTCSFpaCScJUMeVBQ+eP3z1kG9dRBHI3g1P0bfpNwNt2TVmK+mTD2x2WlYf3pAV/oshRBKD+n4z589WOoNQqMe34jNUtqJAkMI2r9B4rVnICgUDwMjG0k456PIm61fBOxgfTbjbhuhg09iahSkoA3KSpCgoEEJTyDxtJJ8HjB6PapqFWLpucyoryKYpsNtNqnSH5BTjykrUorCSfj4z8dYCIxh3h3dml1+X7VKRWrMj0ykpiRwJMeM9IkAuApJc9RxGUhRKuD4Axkk9c7Jte3bVg1Gzbntqm3jLlsl2I9b8nL6VY3+kpSf7oShecDIORn7eJGcRC2q65r3+M2V+CXY9jztbL0qFJ0Vo6ajFt+JIS/OW44uLFVNS06htSwUjelaSrjkNAAjGet23FqFcVRligs6L0ZqaYCn1pl4WlPpVxNIkIwlAO3atLuR/dUE8Ebuub1AzacGdSklqwTPN/wDGs7YNXrv1YtK6KtS7TjSJdLkNJ/K2WoLjgbkKTh5aiFPKHwojgEjxgDDD/bNeCHz6QZCozKfVWXMoSeTuKhkJSfAyfIPV6YK7SB+pRGNbcz8q2i8yBGpNeqzU1uJJhIMd6TEX6ckJWtBWhZ2hadyNuQSARjJII6ravZNtV6oKecMlpwthKiHBtwlOCrGBz/1dbtieFhOTOh0rFSpqNRYEma5ToLDTUmQ1HV/CdQkIAKsbBuwnHuyc5x1eW5TrUFOXXhV6hBkuEN+lFbS8ykE7iVKJSQrjgDPWaoVjHmOHty0z1ypGotmam2tX7ipltyJe8XLQEobdiemva6oBZS2AleEklRAB5yeDo3uJ7ve52rXrCpmnneTqG/Cl+gqQzBp8dTsMuMfxSkNKbTvQo42cAZ/XkHpD1Ja+pgDiEvULUNIJGfpHhP8AxULKsHSy1l33FuWpXBCjNQ57sr0WpEgpCN7roJIQpQBxlSsFf974emkWpsXWnS+h6sQaAunuVtn6mLFbeDry8EnYlbJwtRCSQAAfPGQR1E3TNUNpWL1tOZ+3F3D2rrtTK1Z7dhxZfoxlxJFPfCzOpbjjKm3vqYi0hShtWkbSPuM58eJOr2jWr2iNzz1akWFPpy4zxU3PfTmIvKlZU26MoUPsDyB8dUdHSaMoTN6l/FOcYg/azFdud4VKAIsFqMorTUTkqQvgnb854H8h1I1TuaNPiN0mtxzuGVIkBJS4OduRkZJJA5zjAPHPVmAd5A66nCjkQVlSYDzYXCojD7EcqQ67s9yfgq5Az55+2OoT9KYk+lAaWuK2r3lxk+q2PdnyTkcYwf362EAQcScy5SKe2KTCpr8mO4gKfenBOePkEDIOMZ+3UB+NAbQfQrTkgp9wBThLRPOBxz/u8dZCUEHeVxkPfplllbJyMgkg/sfnk4456s49wvQdryI7Re2BIW6nctIxg8Dj9usjAMjBkxNwU24Ijiq4wG1gpCH2TtCBnhOEjn7g84/r13kVGBIpphCGhSwPYvJKlgZ9xV+/P79bmBoOdpe2BU7iodBdVakAukKIkqQgD1FKGNqlK4O3yP59Rqnqfcy6ouTOnFmM5GLKoQSrZ6vgq2/bIx+3OOtzF+HWzE95RyqnXvXXLaS66kqCQY3AA+/3J6+Zs5bDhfRUExnCkpWpG4lXjIOP5dZmOVVHEn1Coxq5DZRMiNqWyeZjBQ2tST/cVxgj7E5PUq27Xfuj6x2itQ4/5RGcqD35jOCEPNIx7UqKf1cjjIyAevAZMxjoHO0Lu3bu3v8A0k1bod+W1dH0sihrW/CedYW+1HCx/EHp5G4LGUqSTg7hnwCN/wCuH4wmr9hW3FplM0otmbHrtuemmXIgOt/SOraLHqlpa1AkNBoemvI3Aq5USelN0qXec8iIe5+nIrXhvWZd7R+43Uy0tQoek1oKnpRck9CVUKE2w8JLrigrOxbS1o5G7IIGfjjr0m1y1Fj3x2nxu3STaN/XNe1VorblWqFILTj9OCFuqLbjC0rWpspDadyWxkNjYpCup7kHijcDvvLKiXqw/wAphvTTt90YsRarx7k6VqJVYESW281GtelrYTuGFJ9RRT6icHnAUE4A8HOefdvc9x90GqdTunTDVH6632oQmR6VMa/KTSmMkLbWkp9NZT6YUpwkby4Pnjqw4bvxI7EKeQHYwb7cNeoHbjd1u6i27qv+boqsdQqtEYiYaQ0p0JLSlKUNywlJVvCMDIx5yPT7STUTQDXPSherMW2qW/HZS79ZGeh/UORltI3qRnb7lBOMY5OeOsZAN4pQa8qBMs3P+MpoHbF2RqrpJoRNejxX0qbqkqpqgrOFZJbbSFhHIHCjz4UPjpgabd3ei+qVonUe0bgvahyzOUh23npTsjkPJdJU5jYWyefYeCMYBAPSrKfF7Svo77UfT2jj1F7xtKdUrpsS4hJi06VSHpz1QXVmFMhhxx3+Cpv00qS4rZtBKgPbuyd3BydZujugtYqlOq116Q1KdW2doEyhyYTCXHEFSwsx0LbTvyjOSk53JBByAFLXbShA98yuypbmy0c3bjoVp7oZBuSpVDSeuLdrT656acmoNOyXCgkoDhb2hDeVrBQNwxglQ6VepWvFP0X1Rq95PwrHhxbmcD7lv0iE6XHShQbecQpDiUhw+ryc4ISOeM9HSzXbniIs0UnEbqbkviNY9O1KTQ4yKDJSucJtQl/l/ptbwsuLStKkHlwJxwcEck9D1I74O1iuVU2+9qrSEBpLEcsvwEFhxKgptSUKKdySA4cp8AcDgqzi5bjkTLGRCDnAP1/SEOoFh9ull0OZR3rPqT9KrLcaXIq9CrDjkeNLKyr+EsJDqhuVtzgpUMZHHQjcmqNsJp0OhWte9fVAmuCG7DhNoVUN+xfqOOLZT6gaPpJyMjz44I6DNhTLHOY2lUazjjvGFaWoN9wp9OpUq40MU0uKSWKjTVtS0oShSva5xlX6QScjk+eB10uRy9KJDTVb9uihhHoFLVOlRW4tKc3I/hoKsn1cBZ9oI5OccdRJRWjHbGZ1Leqd1AU5kWfSoFVthNQtusSYa/WaZEmgPqae9PedyVOJ3BaNpJwokEeMHHVtUqpathaV0G7odRLlOqkNxx2o1ylQwHUr5SEvrZSoZJyTycJORnoSrMyoDyfUgxdtgCEkb/LMobDrFlP1SVLsjTe0ZrcuOliVFZSFkqQCfXS444lCVZUclC8DgYz1Z2PZOs9SpxqeltsSXmPWWx+YfmoZUztwkn6dtWSCocZPBBPGSeup4WFAY5nJFpyZ31Q1L7mtCKiuwrprVTuBTrSH1TGov5g0j1HClCNqnEqJSU8jYrAwd3QLe1/awalVEyrieq0pKVodQxcMsQIiBkAo+lbLjjgJz5DeQQM/PUjlAcEzqUqSA+OZNpNNueiW7c1xQ7piRpyIseK2tumJjxUJU8nILaVBxw7SrHqOEZ+Dz1baIaPWnqjOVcmseol4VKBDkNtx/oYQEFyStZS2lCWwGt6VIOAUqIPk9KrsGlrWHf8AYTLVKuKkjW1Ol9uNjU+kVdnWK7LOcjvvQ40mTCL4lvMISFIWHWXEqUgLTkpQM+oceehjVTW/tH1QtmdSbK1YtR2T9O2+2mkiFAlTZCN6fSdbPpq25KVEhJ5BwkcA0dOz2jUV29ZLctaeRTvF6Kt/Z+nwai/SpMGNNWdi4VbZkD+Ht+S2lQ5A43chRHjjqZ/lUg/+Gah/6dj/AOLqzTmSE42nijppU63R7flKkoquxpvbGMj/AOqsk8gpyNwP/I856+DT6nVYLE2Lc8On7lgutJ3rkMjeP0qA5+/PT+ZMRglsZh1eFy0Kc0qkNLUvY2EqkeipRSpWONw4zjyBk+ehe56haDFPc2L9R0KejrZZUpG4/wB1SlEDIOThPxx46w7RfTrYABJFtX9JsmuyKHSA8tZa2yBICSUEjaNhGVYTuzn9vA6va5pRqLdcxq6Rp9WUwZLSYra2Ke8GpDwyFFO1ATkjJx54JyesjkqCP4h7y60//Dz7udVpn1Fu6K3OikNZVlVPcZKwnBwN+0qzz55BA6iV+xKdYdSmW7ea2ozsdZTLoLkRUeTH/fKiCk4HGBx5Jx1mcwnLasKItqPJtynVVVRqF4Valz2nUqjqhtIUlbfjIVuBSr7c4wf6dS7tuRmfhLNRlPvKCi4+6ErdBOeS4E8H788n9uvdsQmBLZIgvAuX6SdEhD6lt9xeG/QWEIHGCVHklR+x46u4t6QaNcrUeuwyILbwW9BCwhb3PJ9QI9qj8nkH7deBnmTfJj6t7XioVew59tUiS79HUJKpbNMloSpyCnPsTuI8Hbgg5yMH9umBobatG1Hnxf7F6cSZFzypG1DNvS5EV5xWxaVBthlQSdyXFbjtyc+QMjoWGgEgzmt4tbYQfDHw7Te3ZroJL7O2J9QuKiMW3ds1o0txFYekTQIhbQtLYfSoo3tlO5xCB/D24J54dL1327clWXXBc9MelVBiusRl09+Q4sok1BmY0UpHBwuKhS8H2EKAyDkTlVfzAzrVWNWoVhv+8WHdFpc33Uw4sKLbKrlqVXbmNW9WlUhMeJB3vIU8ULUslTqMKwjO9WQE4PnJmqX4fetPZ39Rqfd/q3BazC0SG7htyUmRGZcbJUEyWHmsspJTtIWnaCSCTnqhWAXwxzI70YhrAP5mbXn7L1GpzdnKk1qMzFjiFBmVKW3JcKnHcpaaQEhCE7uVbcJOckjHI7Ue0XWGAxGr9Koqbgo0pXNXpSkuoCMjlTYVvSSCT+kgdC1gr2c7zKxnOIQa66e37pNos/po7a6qdQHpn17Cm0uhD7qHPTUsgrUNxwBnA4x0u6VJfpFhQKDVmG225JC5CPSJW8VKJwog+324GQMjjnjHW9PuMmJBLphucx+diV+9w1k2HVIGlWhjt5UmoTHXIFTqc0tQ6YE4S6pxS3EtNDcBlSxgqSccjotua4burVbqFwa49ziC7NIS5QtP435o6lI4CPzB8IZTgHAU2HMY46UUAc43M3qHWsarTj4DkzjAY0nkQZNJ0z0hblT5ZQZNavFz88nPYJx717WWh7jna1n9+iHS2/r6tSpM2reEd6q2uXFpTSKa8aYafuBT7FN7UlsZJCcDk5889Dr0gq5kw6xi6kDCxlQb60nFUi3lXak9cBNQ+np12W48W7vpLqUZU3ISoAVBAIIHqpClISPe4eOnXZLFU1J0Mauaurpl9MSFrYNbt5jh5O/aAuG8Eq+oQP1tOBG7arbzgFtoFqhuGHM6lVpJIJyO0GIn4c+mSRNYk6NQ0ioNIluiNbjMYpQXPRDgS4tJTla+cJCh58AnrCn4tfabZ3atXbOpNoUisw2blgyJSIlYmNvGO40/6Kju2BaEnztKlZBSrdggdDXZk4JlL1qW1gTJNzW1ddv3I5blxll1Udadxh7whxe3kbyBkDODgY+2eusdSkSgx9Qttx5QCW14A3fYFXBwPv08biA40nEmzaBVpEVxSQyA1ne6VBJWM+EgcqwATgeceeqSFLZjzVRpbKwoHCgVemFn55xwP5c8+esntQbiQpsuM3UUMbVoQ6nclZVkH9sjGf8Ap89fUenlwo9WqFwYwt1WRu88ADOAM/1zz469Cn3AjM015yY264WuEJJSMNnyDj+meevoLq8aYFMyVSSEk7w15GeRnwDj469Nk925Kk4tpr6pxqLHSdzTTmAo/t/rff8AbPX3WrjmTI++W4gKA/hoCTg8eQesgBAN5U024VPyDTZEl915QICd5G4/Yft/9/qV9GGZ+Kq+thw/CeSnjPnPnrYZ5k+npcioV9Kpbm9X61tk5T4wR4/r/wBHUiNU3Eq2QHCW3chaMgc/Ykj569MbcYnWmP0mHLNVLhRMi49Et7SCCSf0KSQfv+379N2maqagV2hTLxOvVqzHKXTnkIpN2Mo+oS2S2nawlbZSt4lWU4UVANk8YGdBPAMUyBiCwziCVgdwV82ZcNAvpi/5yKtRGw1S5jDwUqnNndhCRjhGXF8HIBUcDrSlwfi893zuiLuklu643LR6k44h2ZUKdMLSqg0gHa2pTaNyFpVypxKk70gBQOAelMgZg0PUykr2MrOzT8b3vB7Lbfj6ZWdeVInWy3IdmqtyvUxubHkuukFxxTm0O5UQDkL4561JE/7Iusu/URn9bPw/dLKxCnRwzOS0wth+S6VEKKVKSvCCnHtIJyPOPGPUrbzQ9lew3EJNSqV/2PNqZSmdcKvdN3Wa7PW4XLJtBpCnXkrcU4hHojJaIQoAkKSnCfuekprJpx2Ky6Mzffbx3iXzpvRHELeh0xSX6iA2FKT6soJKC08fcVJSSNpSQTnPS7bbFQaFz2wf1mf6fE/2Hn3iUTf4OHdRBoVF1S0VuCzdS4Fap/5tTRTJCI7k6KosHe427wncl9BG5Wf1A8kdcdO9AvxLrfbd0+tvs5ral00rdfjzWwylQJyQ0sLDav2DZPnwSegr+0aDnJwfQyn/ABrEIK8Rrdu+knctrBdNVsy+NBLtsZ+hxkPvvSqM88uWVEjayFDbkbSf7/8A0dE8a1LqsbKnexnWeZcXvfgSKxSHnypttWFPp9PCGsb08BIUNw84z0d3W0nyhx+MFkvPCmHLenFy6oacKkXxZd0W/WFNKjPxvSU1Kip4VlC1tkj9Xn+fjpHWr2z2tY2skal2bVZM9MBlybLw2267CaUlxttRdStBBUsg7Rk8HPA6OrZMJ34kzlXbXbtjmMaracvXtppP0xvm8KtU4lRjIS/Gc9Ntt93csrcKQCUFP8IpIJIUknPg9Zvuj8M2n061pjVm1Yya6FIcjSagtSEvjcreh3jHKSgAg+Uq/wAXFCU2AZYiKbq6hsi7SrtXt6/ENrj35Y+xCbYiqaQmFWbgaRFWANqdjayW1ISEj2nGAQOPjTV793GivZ3Eti27j0kRcldjwkuVCdRHn41Phy/SCiy1KUnY4tJcJWlKCEhQAJ3A9Iurz5D3jKHNalq2JhVpp3z9ueu1qVe7pV0i05MdtX1sOqKS3tScbVoeRgrRu4wj3ZPI8Hog0i1S7Yrv1CS/ppdNrTa2unFDVMh735TyAR6j2XtqlK2p52lRT5I65/U1uKzuRidDpOprDhSNzPnTu1NPaVb9bqEm1KVJUVBEdt+noKYS9m300JQDsAKs7FqzknnwevyrQqbTZ9DoyadT1yKfGC/rpqdz7BUggK9MjcgL3fCsH46PowTliYz7SYawBtK/Tm9KobmhUObToKY0uaulsRosdMCG+UpGxS3nFEnBBG1ts7lZ5IyemDQu6G5bEuaXQYdapZoqo8VTLVusIcYJdMkLBecISgJ+kOXBykk5T10uZyN12zAnV/VSDf1zxJ0yZM+sVS6cpf5rhD7z7Q9ZQLgSlCxlwDcn2k5IGDjq5o1Y0vtPTatat3XREyabSnGUrcKvXLxyAtAJCEJSVOI5VyMHHXMFlTWN3OZ3ren6mmhCdhj9ZWaX6t6a66WVU6hC0uYtql1Gd6LDhfMl9TTKlIW4vaFIThxOUbSVYJ3EHjplUCqyrAs1i3LLrbqilYmqywEsNbdwykpSlxScuZ5AG4pJPGennp1Iw057XuGwIPax2OvXu3Yaa/U5bsyjuTH2pURx5hbofWF7AsKA2p2gJB4Gf26VMvQz82TWJFbtqoVFkrbkH6+I1KcabSyMpwVKyFLbUCd6TuUPHHTa1FKhQffMBnNu84W/292DXEtV16zqHGcf/jL/ACyO9EkDLSVHKWgMgBaAcKxuzjkZ6tf+D1px/wCC5f8A6af/APM6frESEf1nkvQpZU8qi3lXm3aUzHEJsGW2gwGs5LYUpI2YH+AH/b0OtUFFOuJF4uW+pyiQ3FpQt11IaVjlsn5XncnICR88jnrfujaIU5J9JW3jeVTqb5qUSjUxiBHygPQYakpbyRwConJ445UQPt06/wAOmh2jemsTNvy9KLe1Crk6O5Li0q5HBFbbSwkLUlreCyt1SRx6gAITt3JznoGOFzmUVLvgT0St3WbuEt6sSKRpd+HPbdmsMFpKqzX4cKDGRuSMFLjTbpURxuAJwTjpgMr7/K4lmt3j3KaT2pAipS6tqKmdUVJQMqIyn0uRg5IGf93SAVblsx5UJ2nzpj+KBoLqZaV00i6NZ00uTSgYhrctDcErcKTtcZcUopVzlQ3AngZz56VV3a09v2uthv2BK0Nrut7EBpbJuGnxF1EocGHFhNRUpKgsJ2+zeMZACfHXvPkYmYDLkzLd8dlnZ+5MXThC1Mo1/Sj9bCsdLTc56APRVJShxOwpWn0QXT/F3BGfJSR1i6n0iLWXJYMmYhLTiVpMQ8KBVzuT854+R/Xpivq2MxkKjVONSs+pxLmjvwVNtpQ6o4cR6jjQzwVI8ec8ft/LqdUfziJS5FKqNQluwVr3KZhFpIcGeSoK95/5ox+/TVO0QdLYhZolZ1fvq/KfaWn9vzJUuWP80pMJlxx6WskITlGM8FQBPj5z1/oN/Dg/Das7spsNiW5EjVLUaptJaq1fQdwg7gN0CEf7iB4cc8rOR44Cb3wNIjq69T6j2miq1pnMuCJLiP0KkSqi1FejMJTlDSGXDggqIPJB5AGDgj565Ujt+tGk12hVK3bQgtt222YzaiQ39ICMlSE45KlZzyPPU2cbSnwwTkybRdNkwIM6kw4lNRSVPb2oiGyFNunO5Sv7uD7Rx4A/YdV8qz48inokT5Kp0pyOpiSl1oBM4f3vVb5BUMcn55/rq53gMu08ufxU/wAMykWNBf7ku1xoQ2o7odqtkx8ER+S6ZDGASlvCSVNjAABKPbuSnzJoGrF027fDUWjXJUo7kLe6ajTXS040rdkhABKRjOAUf7+rlw6ZM5nggMVXtvDtvXW69TF09q8NV6xWUh4MOUip7FqSkr3f6TAKtxSnkDIP8uvpnQKt6qXk7VLGuz0Q+pTsqnLU2VskKO5aVngA8H3A4+3W7VrmJsaxLMEZz8YbUyyHNGLjFFdfYqFKVCQ3HiPNOD0nASS5uPJ5KuMYJOeud82ZqDf9t+jYjLaJbbzb7i3M7QlCs4ASPPA4+Rx0gMPv55nPt1NeEZM45x3lra9vXkZzbjTK4ryRy48lQRnxzxnBPH/T0X6cWLUbE03mf5abmjyZ6ZTkmHIizFbm21c+mpBTzzk+eM9KvdfurzM6XpytTeINu0jQGr9oNzMXjp9T58OtKdCEJZBWtRTggONHgAAAhStvjg9ai7PaFXJ12P1HUhuDTq3VVKQuTGl+j6wKiU+sylX06lhSkhKid5IAHOc7ua8j5S/7P8RWAs4mhLU1LtrUK0nkw9U6yj6CI+y/Cpza1vtqZlI3Pp9pV6n/ABYSP1JWrg4OMQ/jg6dVm9qjpwiz7PnVhEJisqkPVRC1vsBMxpZxyFlvLitmD+gI+Oek0ZFmCJ3LADXqBmItUrEq0KxqfqA1FqNVTkNLnmQfWZUpIHovtZI3gpASoYCk5B9wHQlrfoVrFo5fNQsu/bMlx6hQWY79US04hUeJ66EqaCnEFSckLTyD54+COuhkDaRrh94HC7HZQYj7lKllnJSl1Q2p8YJSnzj3ecdVyfULpbnPKebWeVZI/fHPXpuAs/Y66MxicqnPuL9NW1x9O3Zn5Sn9iOOplNo8qogfVONRdydwS4CVEfJP2H3z16ER2nVhibSwtcZxt3J/QyCvcOOSDzz1zqy1wQlp4COXEnZtzhwjz/QZ8dYZ7YSvizVMLCWcZBypCRgn+v289Q50ipImNwJ0EMueuWl/Ubcj+RH2x569NxmSWqgiD/AQWo7Kv+7HcpefJ/1f+g9SWZMJ5bYVDS4hZ/hvtnhrnIyPn7462exJsKbUd7jEB1bi0DIDQwVJ/Yff+vX7MqQ9EJlqUHGzs/iE5/fAP26GYBvO9PBqsxtdNhvrktJSfVYQVkJ8BXH6fnyOrWBbFPuWLLjsOeo7JUGvp0NFbscryFOpz+sIGDt8kq/Y9e4mMVUyNGiSKY25FqDbblLjOeiy62CncAcbglWFpCsHIOOSOrFEGp1Bhun2rbsd1t1Swh915LZ4wMkE5XxkcjnrxgtjnO0i3JauplTo8JqopoUSlw3i9H9VUYSCrBw0doLik4QoAKynI+M9cKhXDDS6xV4TLYke9p1sH0iockj48eUjHyR147xpGRtO9u35JYZyt51tTqArYD7tnxhRG4Jxg+efPHRDS9WotIku+lcbzz76CA244AGuD++3jjj+eesIzzEWUaidoadpvc1rHY2sVBoOieoka2qlVqrDaeehqKI3p7yB6wJAUhAWpRSSfAxkgY9a7+Tq5qP2dVLSi6b2qVZeqdLTBTXLMQajLiOeolQfef3t+okhJSD6fu8lWR1Hd01Vjq52ORv/ADLEselCoyf1jCtrvb7qUw4VrWJ24qaWpplCqvc7y/TVlAw8ogpSkHO4+cZPVZA1P7htVLgTH1zhMS9ziEpptqxQ6YiVL2pW6A8lGzIV7sLwASel9P8AZ3S9PbrU5b8hJ+r67qrKD5QFHvmOWuaG6vvW6E0mmSG21ICUrU3le3928k8+fA6R1Z0AvC2A9Bqen9MltNuj0UMpLLqkk+5SkrTjcP28/t10b+lLpitsGRdJ9onpH1dXVsR8xB+oWDEakfSy7aq8M+sWkIDZcQrjIVgbsJPwTjng46it0FMmaxMj1eHNkJbHpJqRUVhAHGEZ8AH/AA9c263q08lhyPUcz6Ppavs7qP8AbQACex4+ku4t3XFbDLbR00oLi44JEmGzteXk+Cd3x/yfvx1C1K0+0vvyKup1C4aNWjEU7PZt246Q0pH1SkBIcSlSUFTu0bByQQeQcDHluSxgVJJ+J3ibOkuoB1rgfDiKfRrs/s/UCBdtH1n0at9hmuhtCGac7FjvNemDsW0cJDKgT5RlSvCs/MWo/hY6dWnZwkaWXRW6DeVPcUuJcKlmcpps/wDFH0iBuP6SsFHtURg9VsX1aZDms+YbShsjsN7mxrBTbuV3KzGYCHEPrguNvKdeaTyWwjds2HBGFAkAj9WMl9XnT77TczNu2ratNrdaWgLXRW6w3GUy1u2odbYV7sKIO5SiElQ8846A2V1vp4xNFdjjVnOYTUntjLduKuS9rYFNfgIXOKmJyZTrbgAWVELbWAobB+gnG0YHAHSfvLUqnUSD/bGp3TcVRokdpCFvu2wpX5dIVuDjgcLCD+lRCVBJKQtRwCoDpDMbHLqdvwl1AwFrsXOYA6xd93Z5XK+LO1Op1cpc2lNpjhVpQ2pDBC2kHe6XVpKndp8YSpCiR5HFxor3udpesbJsCsV1NIaBPpU2q05wxpbxIwpaUPAKUnak7E4HB462vpVVvEIjep+07LEHTjgdz7/CZ+1H/EdhaSXLXNN9E9MadSIVLqMhpuXO9QF0lxRW6mMThKXF7lgKzwrPPVjaP4wncRRVwnKxYNHmx3j6KGkxXYqpikgbdqkqw5yR4SQrOMnq3TkZnIYWBiZ6EfmmrFx6VRJ1R02nNVqRDjOu0yOyGpUZTpRuQtSjtJBUEHaScnHVHbduXDddHuy34tqSma6SptMGrR3NrKVuArSpRBSPGBgk5AIHHXNu6pFc4PGNu/v5To1VE1YI+vaX1nWhcdOcYq1cowiLbR6H0Lcz6xtG5CNx34TtxsSCMnwcDnon+mR/3nE/2n/4un+PWODiJFFp7Zn+c+v0ygU9+NT0VisypSlbHXJMdC0skgFKEFLhPgnJx7cYHz1y+oq0aJ+VR5T7UJqR/CS24r3DP99Ks/PP74+euiTIEGpd5DMiDGfKgguz0K/gvbAPT++EjjP8xnrQH4aUt6m9+1hTJtWQw7JlLjJipZAadU6y4gBfwE5OcYHPSn3UiUV4Vtp6f6vXvebl1/5GHO1efdVHqENlypVlmYoQ4AaqSBtWMeW21qkfq8JAxjnpFd43YVd8yi0irdtcm87hlOOPfU0asXA8/CbiJaK0qbccWCFe4JQkk52HnIGefQ3gEA8H8pXaBaPKZkXsvi2zot3mSLJ7g9HhWZbsOVCboTjH1W2W6jLKgnf6biSR8KACTkHIx16daG0ezbL7oL+kUSuT4ketT6I4ij01Kfy5xM6nfwZHtGRlbLvvBI/T54Ib1DkZ9CICJMgfiBajRu33vKsTVqrUCrTYUijU596LciFOOuKi/UxFySncErkBpSglWfKvsesMUmChH1kalzViGwtKmXSwErLYJKMuZwkgHB/l56bUPKDE3MTkH1g/LRHj1/aiqplMIUlSZTqlNtrHkYQrPzkY8ZGeiOgaT6pX07JkWTZa6o3CbS45IgRQ83FSEqUQXj42pSok/wCqc9OBxzBC8T1C/wCx5ezGXBrVY7wrqjzX3aTil0JMl1BQ7LcaJefQUkna00opwrHK/HA69dqJJuuhu0NlmFHnbElE6SpIQGkBBKnEgY927GeMcqPU1jAvHoMDI7+/0lrEuG4KfckOJBt8y41TU6ZU1WQIoTgIA++47/g4xzjPX3OuWuUFhj8moBqH18oB4tpUSw1gZWAPPKv3/wB3WYzDzjeQNSKze8FUqHYbbRfXKZLrTqA5/CUQVgZ8K2lWODzj+YpNTqTWqwimv02uP0xTc1qY42wSn1QjhTa9mMgnaTg/7fHTBiKfMrK1adFptwyL8MI+hWG248yOkJ96kA4O0gjISo4yMYUR4HXin+Lr+Hda3a1qhWdQdNbQSu3bkbTPo7dOQofSpJAdjpSBwEKIKTyS2tIP6Sem1NgSW7IIK+v6zFVrWrcVEaXqDJiyERqY+z6pcbUkJBX714POB8nxz0TzpWrdJrMGp6dUSoOhhSw9DiKQVKI9xPp5JXwPBKiMc9Oz5TFWtXY2524hrZ/eHdS2hA1GmS48yEtLX0cpPovAKPGNwzk/7AOr9HcLf1wz1QtMVVqqLJwtia4llgKBJIS4jCkqIKeMkZHPz0g1oNzxEL4tLHLeUSxr0urXahH9q7n1GsKZ6Ljv1LyTVqTklI/iLZX6iW0kHgBR9wzjHLUt/tw7Yrgsr+3NPqFVvNbkVTkmdSa4j0nShO/ABAUk7gcDbuHGc9DnSfJiGRW/m9PjIWkeiemmutbrVu1vSPUahUumTo0mLVo7zi1VJDiVIUhbq29wQCjJ2KI4Pgnnte3Ylelsah02taQOU2sUZE5MhArFWMaXTm21pI9MhRDqhjO4owCAPnrxsKEh+I1K1IBUYMcOitXvLTi7b/tSlKWKQmWtDEdyQ6qSWZSVukhzjeQdy0FCioYXnknqq7xdXr01nlUbSum0+ny69XUuRo8t9va3T0uEblDCc87cnPwj7kYAAGzVG2MRTpz8Pzl9ZejmjdosMaSSYtFanUCB6tQbSw2y5IUhpLpeDJPu9QAKxyP3JHSQdv3tW/EHrNxaYWtKueFWoq36wifXqXFpzTUZvaG2FLbySlsFzaHgVcqJIwMPJJORBrTykmZ0vLsseqH1NR08rlOmuyqZOnwZUVB2ThCZS861lKlJ3KQtPu45HI8kIuNaNUbKjckJURe0n6IEJWBx7lK5xkHoxNzgfGSoltIh1NJjzGJmUhaRIQnazuGDvBPIGccDPA46/K3AqkWmma1MDrDbZcdW/ubZVg+EecgA/YcjrMzQYPfm0WKhM9xv2uHIW0SMpzj+gJ+MfHU+szotZpX0jEJmM8gANupOFOHPgq+/x/8ATPWmHjMGKdVUOTxCeYQyhPgJBCgo+cnyf5dW036R3al4Kd2q4weDjjIzwOOs5hYxI8mTujuJciuqbWkpTvH+kPj7eM8dVtEVVLhIhCWhiO2na44skep+2cfbrSZ47DMuqdPjUp5yIZhUnaAlTCitSs/pIGP+kDz12nyHX3FRKwQwM5bByCj9yDznzwcHPQzy7CXKlRLfo7ApdUQpxwl0Nv7UEY+SgKyePuP5dQJ1Yl/mMeTDaMZx/wB4dSvz8qwP1D5Pn56LgRSjUczrJrzrLQnRpzinXFFtwKRv3jz5PH+3nrsxcsmVBNbS84oEFAccUFEfBO37/wA/9vWRjr3n43U11dLkOkMtbo5DhW+FISCRhQBPCc4HHjj46NO362q5WqxLuIaJSbmjxgC23NgyHoXr543JawFAgHhR25APx1jYxuZ4MApjcu/8P+5dSrag6m1WsRLUqUl/6WRCuCSxT2mUIabKShv1HHlfqUkkpySjgcg9ckdq3bdZjUWHe2r0V+oQkNsyGLVgvvF9w5SNypCmkjdu/wC5nwP36EEngRTXBRsYztC9De2mk90bNr0PTmTCrlEq8P8AiXHPUpDEpT7fpMMNMI2qeKk+1KlKHCsnjr0eqmjdAppkOUBh+NGWXYkaZG3MJcWD6u8FvYSoZxgqIIxxxkS3OQQQZXXlxuISq07s+pWypU6JU3iuOBvl1B15oDb+khR5J+/x/v6FqbpvDhehIty7arT22pCvWcYlKIUn4ASvekKH7AZAPjGepUuZmj7KAEhRRNTO56w0st0a/G5eZBbVHmIWEoR5StSklXBHnDfGR0U03u81M1Uorlku21Lcks+oidOhQVSG0hDvpKKSlKSpCVZScYJIyB8ddKrqDwJzLOmGkqDjPv6QBuq3aVqK4mHU+42ZR0wk734NJpzDqgsjn03CtChjjJdwoD4zx0Y6K6A6f1eO9AubVw1GMcpjLudaFvqSoYKfaAOfB9x+3PTKzWzYPP6mI6hLUQLWcA7Z7AQmrvY3KEEt2TU0FlKChC4ErO1PxhK/bx/XpcX12u60UZlbdOllpKlN4cmQs7EpUn1OR7CVJCgM4wT1tvQU2nUOYVP2p1/Qrps8y+o/iTaXp0g75AbCxBcaS4zIWn1MLPsO3ncDg5IPQ/rBqTaP1EGitVd+gyYNTLTT1QUqApUsJcbLSUL2hZ/0mByCU5AOAekdQba1yi5Md9nrR1LDW+FMD7qrOp9RpzMqh1hidIi71xHn9rCkKKdvEhLalJBHBIByPg9XmmcmwLf1Mgat1+2EG5GqQKY9W6lIcLjaN4cWylwIWlTSl5UCSjlIyOR1zrOpV0Kr5W+M7P8A8dbSwcHUvw/j+Iwrs1ZrMmgzoNuSvqFTITzjS22Wnin2qwULbd2KUPgKxkjBx56z3WL50O1h0/dsvVSsVidCdbEd96rRlRGRg/3vp0rb+eRv8DnokVwoyBn3/ESGDOSDxBNvss7CbvqVSuuTp7QJb1WcRu+lmuFKAjAyyho5RkcHjnwfHRFXeyTtD1GkIpkTt8XmWPSTIotPkQnl7falaXE7EpUCRuVg5+c+elHqyrhC+/vtHvRqGoiVmo/4Hmq14W+LWsK5qa9GU79Uu5rhcYqVSCcj/NlLUlKy0gDCQkjJ/VkchJ6yfhM9ztFesqhWFqRQqtdUOGTPp7UliA9TEpWSydgcUteAopCkI8oUecg9dLxAANpJoJBBju7X9G+4fSKwmaNd3cBVHVqZkTHX4Epc1iKhreMJStvhALe/khZxwkkAdN7Um9u42w2H41N1Hq12QnY8BX09FhR41RdccSVSz67ig2htI9MoG1SiVKCgnGTzyVN+So+B9I01ha9KE/HeDuiFsaxUq1nPz3UWcxUZkuS/HptWDE1Edor/AIKHFICVlWzIJSrAPA8AdGH5Trz/AOONu/8AqD//AM3p7eGzEiArOoxmeHty3zesC002MyBHc+mX69QagNIdfPq7t6nilJyAPIwfYByT0sI9TU4DSpFd3lBKlqcWp1wqJ88cYx+/XUInKrC4z7EhTX1xFuKjK2PFeOeOOCP6k9E9vVSsWxPiXExVXIb7JS4gxHClxCxyDkHIOec9LMcPSap7Ne592p37HpkW96lb1SYluVeatU96RDuAKQG3hIQpeEKUNpOPaogZBIHW5bb73+y+8rTZrF36mM0yPBqkmJJoL03gsKbfjnfvA9VJbcB2gcL2kE7eUXUeL5hGL1BrOlp55XrXe0LQvWSk35pHMueoMUast1RbMHe0JUIISXI0eSUhAUhZwHAglSSskjgdO2wvxSL/ALhuipalad6YG24DFuQ4aIcd7cy8qmrV6ZUoglGRI2DhQUEpSc+emmoMcmY1pC5BiD72L/1P7lFULVSvX7SqkkMuMilR1PPfl6FrU6rcp0AAqWpWQnb+kYGMdAGidsz9UKnTtFY1biMyqtMjMRHH3kNRW1uOpbQHXNvtTuUD7vHPXgPpFE5rzNuav/hUWVZva8323WfrLac7U23romVaVcqaRIairaXDbZNOVNGQEh1sFKlJCUqWchOVK6yZZ0XU+hpqdi6i0cRKzSUmKqOqJGQUclsjelOVK44UFfGc9erIbmHawC5O096vwxtKqdoV2T6babPQVx5yqH+dzvWRsUt+WpUhwqI/vBoNpwecEYz8aZizqb/ZcOR5zUhz9Dy2HAvC8+9Jx4Iycg88dTHBYmVIcLCKCypqAltKACEIBOfBx/L756/bJ9JcNqQVEn0sKxxj3tg/063tCyJVVuLHiXV9e559NKXMkjOw4Of6HocYua17yps6o2fcEGoimulL7sB4LDZSSlacj9go8cE/fHTIpiOJS0+5kXDeFS0wZpTsfCGx9XK27JDn6k+n7t5IJCSspCffjJwes0d2dqL1d7T7rTeUdt6s2LOeqLCCyGtkUOKBbTkkkJQSNxIJ4Jx0arkESexgNz7xPHi2tSbcrGp1WosgMsipK+ljNvLBbwPuSduCMefOQOeuEG373sS/Xbnqlz0puiwnHsMw5iZLj+4EJSoJxtxnnJP6eOOejfy5B7yDZefTaDGq942ZqpUWHa3Za5qmQQkNvFSlpOOVbMHHAwM4H79UFRkXuwwGYCP4CEZbYhPpygZACNgOMjI4/rz56WuwwYKrkhbTLCgaz6xaD3DMpd7UatQYAQcszY6yyojG3C/0jP3B88fOeptta02RqRcRchWLBg1BbDrwn0ffHWrak8KCCEnOcEkHo1VSdS94x6NOWrbAjN0d70NaNPadT7Xs+2aRdNOQVZo1ViupkZzhRbdwoIAKsZJ5Iz4PTLpHdxpDfGqVKvjVi0dRrKn0GO/FbiKkoXSx6xBPtQlClFZ84IwUp8jrz1gkiGD4ff6SJ3G9xmkWoFAp9F087hKq4beqBrzSVUWVIlRXUjACXNqcIPjCirCgD4JHX72z1+zrO1SpOpuudbria/eERqbS/oWCtclUgqa3ON4yn+Jt+AQCVDPWLWEGkRip4x+Of2kbv/oFJq2ritRLPvhifOpK2qVUKU08hSI8lg7N4koVscQobRx5IyPB6rKTaPdDrRRKteOmts2XSIlxYYVWvzppBcQhooUhwJTlLmVLUsKSSSvHwD0xGwMYmFhr0k4n1ot2/O9rlu1HUrU25qBVaxTYstMW3bbS6iI2p5BB9R4bQ56gGPTQjBBJJ6xvLcqmoF1LhUthKXXtyv4DagEBP+Lgk4H3/r1mcZhhgz7dpAuRp6355ohQHAtIcaSkgF1HISsjynPJwcEZ5HXItUiJTXqq9VZL5jupxD9YYCig4OTycHB2gHP8+vRo3ElqseZV7MkXNPocp1l0blLZ9jMbHhzGOSeeR4yPnqTot2/Xnr1qVG0905ZXJkKQXHWZS8pQyjaXFEpxtAz+okDB5I89YTgEwq8McRw93+vGlE9p7RmhdvdiwV29Jfiu3BRJC3vqXykIS4l0LKSUKyRha0qPyQOcvtVenxHltOIa3OJ9yVfpB+DxjnP/ALvPXkGkcxhJbcz99WdV3WKNS23nHXj/AAWEkfxSDnAJxj/8HRk3pNcNTkBGncT14QSlEl+U6EIadcyftwPGD59pP7daTvAbAXeElxdp2pWmiE3VXo7B+nW0mpSokoSURlOIC0pKNoCgQU8gkZz446CKm2+dQIsIIW4iQsqUtRCkZ5/1eDgZI/6+hRgwyJrDHE71aJSob0hmdGjbXQQl6KlHqIVjjgYwM/zPHXKhRbI/svNYuC3FqlKWERpyXFD0VeSQkY3Ej5OQej2gLnGYe6SaBaZXCz+aakV6qVGnyGkGE3R5RiLQvOMOhTLgAJ9ucjHnJyOtFU78Ie6K0zGv21tOKnCoKI31UukTq21KZke0qUll1oeqUkDgH3YGN3PSLr06fBsOAZ6rxL2ZVXiKbSyvWLp1q7GMS6qnLgQZBSlMRlthCUpVlBaS8FEkK9oCkHnOetWd0Fak0PUnTijUa7LnuSl3BThUp9GfqIlkgKXlrayEpbXhOChI4x9zjrXY6h8jEMi429R9fpIfZj2+66Qe5SwLovyw7ih2xFqDT02vVFgxUJQ9GVuaLjoAJStQRnbweTt89MLvC7C2b97orr1Ph6nW1RLcnvxS2w4XajKCkx2tyVJZRsKt4VzvwfOeg8bU+VGrbt/M81BNeljp37/xPrS/tNs+ha0KvmzrzkVWTOq0OdNqEiP9IilMtPFx0tJG5ZUUZQOeQrGPkaspLOrzNIESgXfDuSKlglcZDqXPUWFYUPTJygFGFDjOQR9ulWjgPzLKMKh07iFNZu6/6LQFuv3FTqFTWYwX9UQzDQHP0879vGD5PHx56GqXfWsduQY1NrFpQ5kKorIkqbjp9BKk5Uj/ADhsc7s+0j5OD1Iqgn4S1m7T+oWtli1eATWaDU2X6otSI0suBakqbV7wGtoUrASQQfsFfGerHSzSq1p/bZftBRDRUYU6DNkmBT3VIkiOJy5GeCFpO1O79RAOOqN0iQAxl7UbOg1tDtRq9tGc5PolNcXLqEUOvPAxmslayknccHfg4JyT9+gb/JjaaGI/5Cl2C3CdUHX6c8thTwPgEtlKQRzg7DwD56EWEOd556hoBkmh1rU+wlpl0zVmoFuLKSp5k7XFmLnJKVIDai5geNquT4PTbt/uHrVz0RyiztU5aPUSHSZcYIU40Fe5CVgc5GM5IVgHg9dCi/DDWcCczqumsNbeAN/ht/Uh1+6BB/KJ9EuS2VUl51SqiqfIcDqGRkZaCAUleR4WAMHOfgjF8awaDV1TMWrUpFecpbwdZbDHrIjuoAKVp8pCk5yFY4+MdW29VUoxjPv1nC6T7M6osGB0+/T+YC0SzLMuWu/2YsLSRu2hU6n+bKqbjjsf1pO9tbmUtKCih0MbVJwkEKXyConqVf3bxqXY1KqFes2+qlV2IlXTKYp9aisSJE6C4lAciIcQGfTUyrepDqyrckkKHtClfM9X11C3Cu5Mg9x2n2/SV3116q33H5xDKv3VfuOtWY/oVcVfoj1qPNu1ze9GbhVaMvchbTRcIWVkYISgg4PJ4B6Ufbh2za3wdc4v9vNOH24oZk5qUt5CWjuQQE+qgOHP/JeT/u6uWysAop3A/mC9bgktvuZuuwaPNiWjbbNPpiG24Cy6tSJK0FsgEJVkf6Q5GDu88k8noUvOJq1T61RZFss/SR7eJMwUV5C1zS6d/ppS8kqCQVE7txAJJKeB18d9jGt+p3Y5GT6D/kN+/f3idn7QVhVsOf6/j3mOuh611ClUBqGzKqnqKb97GxltSPnC9oUM/fBI/fpH6p3FpTcV1TK3qNcdKnzn2vTS2tqO7LiHxubcabMhKuePdgHwB19Iljrmctq0fHaDUzXazKfTXaPSqVeUinxz6bT4gSVxoJSDvT7cujJVuOUj9Xznr7sS8bZvectu1NUY7Lql5XHanbVk5H/4s7zn/mdMNgcbY2ixWUOTOGpt2avWtrLYWmwo0adal1VD6WoVybGKXmgErcUyCkgJ3IbJCgAfacc9OX/JDo1/3j//ABcn/wCLp6g6AUMRa4VsMJ/n51duylXdX4L9LcjvSl5bcbbUoNNr+wSrJCR9iSP+joLmuPUOOI6ohiK3Y+o2b3XP5FWAgfPA66bTm1LhQCMT5pM6NUw3ImSMr3EFLnKXCMbRx/M8Dz1MqE1Tk1bLi3ESyAWgjccDHgAjnz54wB0ox6qRLjSu6rYs673heFNiTlPNpQp5bAU01wSpWCDu8DBx5J6vKhdDllXG1d1sVCG8id/nTQbZSUIb359IjBweMEDr2ItgWsKt90iOa0LlN/0+HV5cOnzqi8gpbYaUHglKsgkZGUjHBHH8/nrevaH+F3ZGvWiFPuFerbdqL3Ki1unwaeiat10LLrG1e9KUNFlTakpAIJCjnO7IWEhcqJNR0xBNbHAOcQp1D/A3pdcpCKdSu4ih1bc/scYrsFxllhjacEFC1krHt9oATycdVdr/APY/WmNGmyapO7hGw5KYWFRLZpziSl0IV6a21rXwQsgkcbgNuU5z1P8A5BQ40yuvoyqFC+Yxb77PNU6R3JWzLth4RbBhRNtRh1D0YiKm+21DJISpO/K1tyicrxhwjJ4PU+F2Rfh72EhT+qt90mdMmTZjiHEXGxBd9N59bjbJjtLVhTaXEtJ2fCB89LVidk5j7K0IHicTZbTdFo0CUzSWA3GhtJp8ZvcTsaQI7CUkn7Djn7not+ggwEqmthloVFoOOqSkJK1bFkk4A/YdMxiaDLc2VTIFyOajhnZKnKLDzjRI9VIKwkkeOMY/p1zbsmiaoWxT6HVEetHS4p3YpakgKb9NQPGM4I6btmacbz6uBhyjuwKPPwv01qibgchQ2qwOfuEf7uq+lWtSrThtSWHz6Mwem5GOEhPuJUcJAGfcr9+sx3mbQCiW9FFVVc7CWzPhqeYkOAnJUlWE8jke5sf0PS/1Vrtts3rcVhVmExHhXFTZbDqJWQ28zIYSpKSDjI3K2gkgZBGc4HTkyCZHYBpE/wA9t80im0a6ZsWDElLVBmvR42XUJWgIJSN5RlJI+SCoKx7TxnquoV9VhUxqwb9bfMQKwI7qNrbHPKxwBuKdw5+SM/bprfGDoBXfntO9WvGyqY4ulUajLfSpwksKXuBKjnCiMZAH2x/LqDGrmiVPorT92KmOVSc6fSiU57e1CQDgKWFeSSeE5yMZweOlbz1NTjLMeY6NMO+Ni7Z8e1rj0UkSqa0hLO+EoSXEFRCQXAtKUEH+Y8cZ6JdX9PtGKnUzItLT2ObsmsvLgP09AjYW0ndyUkAEj/F5/p1IK2osBB2nrFKHAiMpFM7n7juGPaNm2bVnZFQe+jjsxZCBHGEjhcgK9NJHklSh9+c9Ftq0fUB+hVG19RYc6JV6RJeaUqPKEtn2E8lA3IOCCN6CMjB5HXQRRZvAIpAykPpOk9p25AhXTecm5qtATIXJUzCjJihwJ5XtDICkKxwD8/HRDfHbhfjlHsvUC5LurTFsuspcgOPZVUXY/rLUpIWokJWFLJTtCgE4JHkdDqC9xJ671pbWCMe+YvLk0aNnx5lZg3ncb1HMtLzsYQFOFSNwwVp27SsZ4IwCT46Orff1B07ra1aK3LQpFDanvTYlNuRyQzJU2sKCW30ABBdAIBwNu4ZHHQOrMMj8p42m5vEb8u8Bu+zXG4n48DTp7/tfPbcMiofle5MKbuZSW1sukBSkj1FpUPAUk8njrPlHtq8tPaSjURNLqUmkVv8AgLkmIvclP6ilDoJGD98f3SMZBHW8jMtrUBd5QVCtW7LqUubVqdJZekEmOFtgq3/vtSPn/CBnI/l1Fk0q4a/LSqm268wpDO9hya4I6HUc4V6ah7/BAI8kfJHXhtH8DJhVH1eo1Cp6aFIhKkvsMfSq3kpQhWMFST4wCcgnnqNY9q3U1XCqZV2XxKYO6MErYXJQsjA2qA3JKseM58/HWEzAAmTNKWn+HZq9dbyapaejVfpjdWSPTZqaVoVOjOlG0qQWy2khQ3EqUn2/AxnqFen4PfcDa6XYrenonSWxucRTaqwpe4jxtWU5GfsOf5HoHcVgFjzPBrLSQg4gTRbQpfbdXqXZ2rWkj9GqVNeD0hdchNqDhOcOE7VpKSlQTgE4x8EDq4v3X+FVKI47bdV+nkKe2MhtKUtoDZyr0xgHkLHj/DjpmQ2DJrKbGfzHaVOoMysjTekzZdRdeDSlplsHctLbTmw/zJCs/P8AfPjpdQ40i5ymRRqM76UDelTzmXAsYG1J4HuAyfP+3jr2NJhUlSmVlDcT9SceCI9xOiK42pDrcdzCXvtgcjb5/frn/ZG9xCgRJ1qNteqz9QxKaw2l9gkbVqUTgDnycdbG7KM8R06T0qBaVNpsat3j6UtlfMNtYU0obspRuOP6+T9ur3VHXC/rHptSj6TVefRadUWQioiFNU2kkLB9VKWykJV7dpPPCj4Oelkq/lYSGtrBdvspiItm4UR7wFcW8xUpm4yRCrkVTzby/P8AolH3qz8Hg463D2+Xbqhb1pxKi1qtbFmtVZK5CqZbNDVCqbjZWrDS0o9NRSkpUBlShwPjrXCgebeXW2ipNRHEaES8LWrUhLN43peUxv0QlbrUhEfIK/1FKB6n2GfUPz9+iKwLih3HaUd/Tq+6bHaKl+nCqjbiXF+9WD6zpWV5AHP3J6SbTo/1nB43nOPUeKdvzn9ULb1lh1L81fXKXs96JTKi4gD9gjx/PjrrG1r1KohTHfq7NSQ0dxZqOFqRj7HGf9/XOsssrbS5/GYj20nIMlagaxr7jotTp+r1Cky26rj65xAZUmSAUnatKkkFJ2jI/br+oMi5rd1COpNp6quKU3S/yxqgSnHabHSNwUHCloloryMbi34xnPTqr638pOJZ/lWHBzGlpTqNf0a0KZS9ZazDuGusrU5LrsyKyS6sqO1QWyGyjCSEkjcSAc58dd1aNWtctGYbtHUau0itRG95qVGmPR0b1uKcWUFgqJSSvaoON8gA4HVLA1ebG0rrcXDGcGM+CNUKLaddulerDb0FKEg1dyottssLSlOUPLWUjcACcHBKRx1VM3hrlRqPEYqNGj1emzSEzHkoSuG24n3ISXEg5SoqO1Q+c9IUAneVlsYHvmUdDtKo3XJFzUa9KhBbqDyT+Tz0okNx1HBKEoUA4kZ3Y93B46b2kGjeo12Vt23KX60KNSp3p1KXF+mH1DRJCRswpSifhQIx/rdUsACMcydWZhpztFr3tSLI7VbyhVu/rCrt0QqwhyYqq0iN67dLCFemG5KyMbwBv8p4Gf5iN7ayVOFo2i8dFdKajXKnWICvyukUmmqfcS+pOUpfUSkNtpKkbyV+TxnHS7DuCx2mVkZKAbiZP1u08/EzuWxKhfl/OzBGaV9Q/RaBOQX0e3BcTGYJyE+SlJJxk7TyRY9pGlX4g2jl22/ddSt6qVKg15pJl0mdUyhEVorCfVebW6CFhCgtIxnG4dKLdPYhB3mim+t9TczT9U0T1IKJTNv1O0rSiPOO+lLbirkqSMvBKy2NjYODHWApZH+kSfg9fcZGk9vvNt1rUKTcdQYQ+hbNJaDql7nlOI9sZBKSyg+kn3AFKcqyo7ulG0AYrEvwW81hnJXcnQ2pD1u2VY8l8sIaccXVJjUVtlDiVLQ4psFxwJISTnYOP59Kuu92l31OzYWoNBqENFOqq4rEVigwVOSMvyVM53yNwCAEFW8I8fbpVfT4OYbXZlFqDceotZvoW5UJtWqtIXSlSHKlLmOYD6pSW0IDacNj+HkklBB88dCMGn6g1PSS7rYl3BEZqtWkSm4SYSiwmNGceaKUZbSSP4aCORyc4PT1CLhm+EWSzDAjKtrVul6fxZdJrr9eoc96E6w3NTEeLTSXC0Q7lCVe9BZHK8YJPnPTBb1TsTVunwoT8e1LpaDzPrNyUMyHURwyA6r2+/eXMqGRxuIzx1CModY/ERzKSMT8pVg01x+nNWi/XLSmtoemLZplRL0SK424rADD29v3IwpIA4wodXnoaof/AGR1yf8As+B/8np/juuwIivBSzdhPC25rgoFWjpm/lm6rtle+YtKfTeSf0+wAe5PIz8jB46js2PqTccNiB/YiaIqwFI2MhttWf75UrlIP7dd0t6zhu6UjznEZOldlS7Ir1UtKnNSz9V6SIjpOHHFfqJQpIzkn+6ByB+3QhrXpXUaHez8itUeYn60AtPSVZ9Rf98gjnIyOD89L7wqup8RgjemYPWjpPcd13M3RIceW6rgFaGlqUMnjOB/Pz076f8Ah+dyN0xYNP0y0MvKtMPO+m7Ii0p9ZaJOdxIRgJwPIyOP361mA5MoJAbA3jCsT8Hv8TubXGJNu9rtzwHI7yXW508tRW2yFAheXFp8efGevSPtk7TO+DSayTGqNbg2hOckKYmOyIzdU3tbQ40httLoQlW9ToBUcjcQParqezqa1U4OZvgva67ED1/qGUXRXubuBVs1W5O6O/48O4XWVSY1OpEKlvUJK4y3NzyVBw5C0BshJyCoHx1WJ7THqu7RU6jazX9Kck16RTajDmXt6SmoyfV9F5pLCUbnHNjSvSPISpXynqM9Ux3UAfn6+/rKf8OsHDEmBU3tL7YrkrltIUaFdtUjXiqnVNLtbnVr1ISy8GWtxdUG5GA3uzhIKVjI6Yei+iHaihdSk2ZCsanCyq8/Lqk+Tb7cNtEUepsiF2QgHe3kEuIyMtZzz0Ctda5XOPy99oxhVWoIEfNYu+7tNqIy5eNOk3O1U226gxVLVhrkKWytaHFOONbspAOwFWSFYyME7er+R3Maa3BA/LKlc6KOYDZbcVVEKiqQNhCiUuAZ2heTjkcfcdWBsiSFdOQYyImrlDZqC4U6+aIaSliO5FfLm1wO+q9vJJwSCgt4487v26g2frXp3ZU562ane9OdfgKcdCUym9xbdGEHAUcAKBHP+E9MDCaR3lLq73GaTTG3ai3qNSYT7BM1lUuT6aHigHgrUAnHuIOCSPPjnoahd49uXfQGDYtp1i5WJTRkRk0aE5l1rJAUHHClspJXwoHHH36LO0A8xVan9w2s7mpdR0v0x0kqNAqDiEvy5N1KLUZHqK25T6BWXlFW4lIUCRyAc9L3Wqw77t/XPTu7u7rVVqZYEamMzZS2KeiJHXL9yPScZG5b3KsIT5STyDyejRsnA5wYhkxv8R+syh326A6XdvX4eFEoldbsVd9KuL0IdbokKY1V32ApS3fqfUSlKFobUhK0rGEkpxycHHuhkxdSj1WnLp8mrt1GK60YshQW0865/o1JR8knAyQfk8cno2865zJra9IwombqxJueTc7sOXGeZWw6W1NMpCSkbsbRxzz46J9CtE6/rI/V7eirZZfpbC57kmShWUJQsJWDgFXgk/zHW7ZxL8hE1Tena9bvZzpJom4bnvFU27VqX9e3VZ71NDygCPTCWCQpI8oWfd7j88dWXcBeGj1k25b920257hdpddfehpcdry6jGJQkKISs7Vp48oWnJ85OCOpGtt1kftEdQa7aiaT5oF02TpyiGlNMpNP9DIW0twJKXB/iAP8A0jrrWZdu3Vb7lIdnNIYdH6YLgRx/JOM4888H56U1thYajn9J8w9lrHLZwIz9NL27NrO01o+jenCFWndUanA1Su1Oh/na50jgF5Dy1H0ifPpJaAGfJ6LLr7g7mrVu0GgVHu4bYh0EBth2kWk56y0/KFb9qVZyf1ff+XS9TAnxFzmdNuprG6HGfh+/eVWqGs+h1/WhCtytQ5qKlEcLr97zmGqa+42Bnb6Ef2BKcbtyty+OoGhdhwdRbSr9Q1C1Itamepba6hSIVzSGmZapilgttuKKNq0FtJVwErO7HJHLaKSwz6cYnk8HqCGQ/PO3b95ibvMpFbj3DR4702mvFxhZT+UsOsoCi5jaN495PB9vHj79W3afp9B1eprlgXhfsmj/AErp9KnyRvbl7FYyhtZSkqSs8jhR5HXRU6T5t5bUfDqAzmV+pmjtb0auCo0e/mvSfaHrRW4LCEQqi0okeo04QVAZzlJIKDwfgkbj0Kwrvi0u55VdqyXKL/2vcpqnlKaSjJUwUuZKkg5UFNjAzjGMnpbZAzM8RlBPv5yqqug5uGruXVbDkEtw5QeFNmvLUaioKBU2gY44H94geB8562V+E720wL41+qWtF9WTOgJs1gJp8asU1bzTlQVkqaWyhwFJQyrcAo7fcMAkDCOoYrSTK+lbxGGe09IVTqXVKM/TKwi2ae4nDamUVCbTZLXj3hGFJJSkg7RyQf5HrGumfcRNvfuq/wAmdx3JSGKM/UjEp0CYwtSPWU7tBcLbg9QoJSQFFZ4UDkp659ALMynO0svOgqRHB3qdrYqlJZgXmiyKc+7FLcOtUietovLUVrDao7rSWy3u3b1ELX7xjx1573F+F13MrluSqfFtSszAnKfyGtMpSEqIUohKgnGdp/p/Pq5LVrGkmJ8AuxddpKvXsF7skWROu2vadtw6RCivNPLm1SGwWnP7ii4pwISg/bOSes825akpiz4s6TuTlwLKIagkuHcQAd2AoAnJOeRtxx082LZ90yMIemGlhjJk2DX7ljkhNDbYQpz3IYabA3cgqOOc/J+/U2VdkKoyEUS46G/JW2yWVqkrLeWzzyQQDyOOMAZA6EbcQTUAdSGD8tqiNUSo0mmPwgimsJfLhZUsOtBWPaT/AHwpQGT5wP8AD0OomV2rQyxMudmnU9vn05shW57g7UoZHKvGN2McckHpmI/GlckZMraFXo1DqCava1Vkpltewy2JpYcWQrcDtVzgYGAPt096d3gXnU6dT6BULPpM6oemqP8AXVNRU4tpaSlWVkBQJBUMpPz5J6PPaDYhJBBxiRZXcZUF1IQIEyDGagQkQ24aJKl7yAQpKi4VHB3ZJJycnyB0f9qmt8v+2tAsG8YUr8olS2YSkxifTgJcdSC4onyhIUTyfHI6XZWHrKgSNulByTt+U2fftUt2LWYC+2GqyKu27DW/M/KKgZqGf86faaKUJUopSpLG7KuDvGPjr7g1u734r1S1wtulR6ZEZW9Il1FtKXkADg8HcB9/nHUCrYzeGBlfjPMDW5XG0zdrX3HUC5pzlhaExGqA068lDdyyZDr7csBR3ekgDCUFOCCo7h/XpidplOrFd+jbuPUKHUahHXOZk23NltEPIQdrK20796wVJUVbsAAgc+erP8SpE0YzA0KTnvGRdl3atUmmmGuxBRY6VcllgBCf3SpIKf69RqHqDWWY7aH6jGkyE49rwwT853AAjrmW9VdUcYx8MTwdw2Itu6Duqq112/N7dqLp/cNy1GSth9dOguOy4hKSHEb29i95GAdpx/PHX3pJRfxO74vWLqM5o3UqXIZpztPYdqMn8iZaSslSXC0haApaVBOCps+0Y8YxZ4iNXl9szo0Ja4DD8JunReg6p29YtAp2plwxqxUocaMJ70nD/rvpSn1VhSgTysKPBHnqwsOk6k23cVSbo2qtXiMzJi5X0NaaYnsOZWpWxs7W3UhKcAD1OB8cdTeOrPpxtOiKCiaocahWzXbT01rFfl3lOkJbj5XAS6xSoL61D9LvptgEH/7YtefnOekrM1iuBiIXJV8W/ChR2i885QadIqa0to2+ph50Mx/buAyNycqH36G1c4yJtbGU06vtLnxI9Un3BOcrEluJBfrFUENpTjiULS4iPAQAoAKTypzAJIIPjr6fvy/a3fMixHq/IiKiUmLVDUKJDQ2ylT0gN+kHHN61HYN24FPkcY8iq6uR7/WE1mDzFPciLzvHTq4qlcbSYl0OOVKNRVXBUFS0hBWhEV9bbhUndsJXlKRjnjPHVrUo8qq1i0H6NWp7Ror65b0CnRyy1VXTEDHuB2A7DvVwPIHHz0xilXf1ghXskJFpyUXZdNyQKOYkyaGUS1TnSSQzH9JKUAAA8LJ/V+rGfv1XU+0kUW36NS2X2YocKWWqbHZ2hAQlxZSHEhQyMr5yE8/PA6ns6rGy+8CUJR6wkhaYO1q7ZSE0CZIYQyj0jPUlbbq+SVIOd2QSkHOE8jAOSequ9BBsG2I1vSqVRZ8mVWKYw7DmEyY8dh+Uj13yPOEMpkLTuOAU5xkBPSK/F6iwBc9vlGsa6U80mXtaVA1NYqkC3681JjLip2MwZqC7lDhXhICt6Vn00AY8gjnz0O3fp5aFcuOjxa3ToUGUZbzsinuxkokSGtpQkbynKNq0hW4Yzt8cnrwov6fA98fzPeNVdwfeZLpdp33a9zNItq7qrS6emI060uZJMpsvqUpKmvRcC04CVNklOP1Hj56KPX1q/wDKnTv/AGTH/wDldMV1cZK5/KAwKnYzxRgvUaiXNDqdfiynITDgdUxEKfVWUg4GVe0c+Sft89astS5dKKhS6bNplmzaoiYEqcceqatqM5BPtQjjcMZ+cceeu1clj/cbH0zPl+sUbEjP1lZQ7Ks2w9ZIF7zLmXSIjc1qWzTvXc9SN6awpKm3SrcQlQCiT8ZHz17GWtefYVJtOmaj3HZelVLqlRbEt9VWiRFyWXXBl7lwE537vj3DB+evMmpQcn6RnS3l8mxQPe87yPxEuxyy5C6Zbes9psPoA2xLbaQVbM4J2x0+c58df1U/E90kqEZci1aPqRW149hpVuznUufO0KWgJ5x0rwUXdgPrOiLGOygyme/EGuitR01G1e0TUuS3Keaitu1dcOmJ9ZWNrOXXshR/wn3HPjqNV++TujfV9JSe2e3acz+atUxx24rvbUGZpUhLbKm47K8L/iI+ce4c89A5qIwT+AhqtucxL90Hd53ZaWwLev8AuywLDdolmXexBm0u3VzVPxFFCd/veSEKw1IyggYKj89aB0t07Yp1vVe79HYVt02JXLhiVeFPYUrZUac56S3HV/4JBC3gkjGDt8c9TX6VUMvB/n+46pSSdRyf6kDV616dp7LuCvL1BgUCJSK9Eq6ZVMp4ccbYKmN8R9A8qdAfHqKwQHQc5ABZ0J9mPQL4rdm3OidHqTSZqKXOoP5gaa2uKAhoMEBRSpSN5B5ysggdT9OSG8THvb39Y24Lp0D3zIl59wFz9ptAi0ebSbyv2TUpCIYbrUCOwwzhBLqvqGvCMJJCCkAZAyMdG9P1y0ZpdlzNYdXrVpNriHT3JLrVUrCJC4zZCVFPoke0koR7cZJCc+MDpMgY5U8yNX07MOJbWt3idvmqlyQ6JQ61VnpVUjLUIa4KUIUhYDhQp5aRt4H6M8+Pnn81DvTtN0OuNVYrFHj0Zi4IymjJo8FMp9amydjZZbQrLaQ4rBVgA4HPGBCEwyyntPyDrr2malaXVGBUKhU1UcJRHeqNyxFQW0rCcJS2lYABI49o8DnOeV7Xu5/TS3blp9n6KdsdSvNMRlCTKoVSK6fHBOP9ClB9wAyBjHjB44IYxzBJBPGZ01c7m9Q59qqratNq5ZtRmerEm1Vl6EhuK6yHFLwX0OKWUoSVYDeT4Az0vLUt7uYg9mF2aww+4K5bxrMpRXTqzRPSkLWkqaO5lTiQpkHctspCU+QrgAdGCFAgEFiYlfx9o2n989otsXHp1ecSrM29WEwZ0KG+l6HAkORktlGRgpVubJIUTnOfsevIPTC+FaeXW1WnbgpzLrJyG0MqWUlWUghzn4J5BwPt1RX9wAxFg1FtPvaPOH2a6b5OrV9XbX5dOnRnKk1DobiU/SKDS3Rl5SVladyRyQMc5Pz1tL8Jbtb0Hve1r/vybQ0zYc5tmmypEyMpxO+oreDreEq+A2nBzwnBHnpIsLKWmBi+KmmQdUe1a6bOuXUWk1erPRp1lVOoU5mBPUhK31xX20kL3HKctOoXxnIxjPGU7Ydbqlbq8i1FVCO8++QYTcwlDbqxk4BOQHCf0cAnPkc9NK6jFGoBNpZ1WDq9GrTdvS7fmQ5cpbbYQ8kqQpTpAQFO42gknnCuu9iXrQtNK3U6hcq25D7aXUKW0obWlJICCc5OFkcjyMDA4PQhFO2ZLZVW9ZWs8+kD7d1Dq9evl+42ahH9Fp5T63Iw9UIUf0+fkk4HHGCfjo7ia+6iuS48KZRXHkhSUszlSWvpnQnlwrQMkfsRnPP8wTVq28XbQmQD2EPKZ3MaasXBEoCrdcK5RAfnhafTjEpGcJIK1Jz4JPz+3RJdFh2+/dTOpTdz1Bl9lYfQv6kFtKko27skFRGPjPSXtashVGxkPU+J0oCqAMxFa7X1UL5uhlcGrS3hHbH0n8EuEubgrclagEoOR9yfHQ1QbhdmUl6p1KrzTPhPBLSmANoydxPCR7gfgcc56oAwMS+msilc8iGmomrdxasWnSbZuN6bVqtEUuU3KlMlLoJGQoLR7iE8g8kYA4GOl5Q6xX7WUtuoMtsvun9dNWpw7vjPKvP+sD/QdHiNRNSlT39+kL6DctxVGpsWtAp7FFi1kFC5zhC3Ase4BJTkjfjkHyrGcjjren4c3dzZuiFHvHTfVjTK6WId2SzWm7rpkxl76Z9MdMdaXRuA8j1EEEAY5AIHU1iggoY2i5KTpJztz9ZtvSnv+7TI1mxrPodwVe4J7MdLD86VHaD5WltCfcSogb1pyQVcKJPWJ0sSNRe/Gn3Jpx2wVqzLajVJoNtXYw283J2qIXJDSStLZKvUQQhRB/V7eR1NXR4DtY5GCOJeb06hQE7Rodyn4ptgdoXchVLDidtirjpTDEeM9XKO42kesVoccSMIUFIS2sjyMqGPg9bdOkOk2oNPptRl2RRVR5Wx5QTDEaQ4hbajw60ErQrKknIVztI5BPSGTwiGPePqcWggdokNbO2LQ+3dSVz5dvSpTjEJC4dNnTn5zMR30lbnG0PqUlJJx7gN3zkAdeRzP4b/AHBVhxV1TLmoDVHcKVIZengTXGzxhDSULTuSpSQRwRnOB1X0+dyZNe2+APX8Z2vbtjtXRm2JtG1S1Qj0movQYdRmRoimn5VOaU460hRQVAOeqW1I2JVlK8FRwekpQNLLsv8AsCr6hJrEF9ygRTMXQmn21VBiGlQDkgslQV6aN2SEBagPcUpT7unqCd5ldOhcnmRKta8aTZMysMy5qGo9OUqcHijaGiW9vplOSojIUUnxk9KOkIaUhU8RHpze/wBBTqVFIHHAVwRtI/cdN4mA5XeEU+2WJVDamrEdl4qSspp7asIbztKSQfg+erK3qdWKfTY79M3T3CtTbiD7EE4OCDxk4GMZ62YxGMSVbMe46mlc2dUJcOKzna2820lQ5ypITg85HAxnHRXaaY86Y5/21jPrdYWmOFOKRhSkkHIST79pURgHkdaIt/KCQIxdBrio8QzJVtUeFTDRyGjVoLTinnmiUKUCfarcASSCSPb/AC6K5Fd1Xu60qrcFh6gSZrSY3qGh1GE6hcptR2f5uSlSlJV4xgYJx150rZcsJKact/sJMq7C7Lu7W7YAqNH7fKw0Wx6rD9VZ/LKejPwpbqkD5Pu255HjjrSugv4TndTVZ0W87+1PtGiyGnkPRkwEqqb7YCSMBYSgYyVcbiDk9S3dXWm3MvH2e1oydpqpjtisyxaTGoerXdRUaeh/IcdTPj0YOnHCE+oVKAJwOFZORz8dE9ndlvbJachis0bTGJVZLqQ4mpVV1youLVx7gtalJPnyOua1jlduPfeU1dBUn3t/nCWq6g6G6VoFLrN6W3Qlb9qITb7TbyyBkgNN5WrAB/u546G3e4G3HEyqvp5pleVzNQkLeekxKWYUbalSUqUJEotJ4UpI4B89ClTvLC1aCBNe7tr/AHZCabSKBY1uZxtRWKw5WZqT4GI0JGNx+xc6g0+pdzd7VVmequXfUGI7yVrYp9JjW9CcCDu9y3d8ko+D/Pz09KVU7/n/ABFPbkRnX9ql3M3ZT57t0Lt2JESBO/IKOw5IdmFspwgSF7UJUBjkJI4P7dJqTX6K5QHbH1Lsu5qXTXwtqRIiveo1IUtxt1Sy5g+7+HgkKPlRI+1K1LY+7YMlaxq0BVcywpLSLgn0eRat/wBuLbjPeoiQjDL8IpbbbC0pfBClENI4BwDu55HV9PsCJDcky7wq86dAajpUlqW4tCFAIyc4OxSRwAAOMJ+eouorvqYLiUUW02LqB/GV9tOdv9bgKtWl3JT5EkMrQ60vDUl93cVpSWyELSnJCSEjwP3x0YO0mnNMsyHHzKcbV9O1Dp6Ct85BVlIUBge0DJI5456Q/TOz6Cd/jtKtelNfb4byjr03SC1n6hPql5OPLiPux5EOlsfVuIdSSAgBBKyvdtyNmQOceQQefr1YFoQKjTH7mhTPqkvNs/SM/wAaGhzH6FJKipafIcKQf2BAPVtX2dWnmuM5t/2npGE2/WCsjuouBuJOeplLkpbmubktRN7DWxCA2jeCcb9qeSlIBBT5IPSzrWpdzTJKJEaFQkKaB9OEJj0YtBXKjtTtSoqHHKVAHng89UC9E2QTjWdY7Nt+ciMa709LzVPqtEeieh7nFlP1SVAf3Un2qSSfkkgY8HI6YNqasUK6lMP0t5dwPxgEt09MYyn0HPhDTgJHBJ4+AT1UGVhvGU9TrOBsY8rB1+0hbshzTa9tKKHUX5pedjuyXSwVkhvIKUjlCfSRwkjjz1x/OtDP/ILY/wD6y/8A/F0v/EX/AI8S09SW3JnhjW6NIuiook2vSEsMqbyltLvtb8gEnnk/v/Po9sZi5rJgB+o3jSo60ten/Df9Rb/OeXAMhIz4BI56djMRbgDSd5Q3brQ8hS6UINPcYI9rim8kbhgnKuQT/Tjr2x7N9LO2K/8Atw0s15umwLLiVO5YMFx+dUoMYuVOUtkMhrctJKllQGEjGSnqLq2KJ5Zd0lYXaHn9ndA9NqsmHUNWGoT9EusPFMFhDDzTrshpLVNcQhIUuOkzm05AKUhSMkY6KZlu6NJkXHRJke46i/bt5RapJiKcIVGqDyWXUFkqIC2EodClJBIAKxzjHXOyzHjn3+8u8oBJPETNZ75e2XSLWe8NCpdoREu0yHButVSeqSUNVqW87HbWpgnIyhkpd45V6S8D56N6H3H6cawXzclC7dYVnXJOgzY8yGG3x/29CktfUSlNEJWhbHpkBWDkpQc46N62ABJ9P2iluq1ae8E/xaqFXK52lamUWoQoLjUQwKnSGKfhM91CSn1FOo8qPqIO08DAx8ddNHrj0rtTRFVMsLTquLoVciwG4j0yY2xClzPTQ4Y6XpDgLJbKwpSlhLY8AnHTVDeANJ7/AMGYxUuQffIl1rVqxd1qaf3NqRYOhEe4qhLiCSuBKmevJrK2kgYbjsjJSFDa27vwtQ4SBglm9trutCo8ioay0u2aH/aKIpMejwEPNzmHDHCw0vK1IJQrenakkjBOcEdJGiqsKx3/AOowI1rFl7R2/wCSqzLjuei3rIoLalVMKcltqdUWZCnY6Ue9onaoK2jIwBnB5PSp1z0d1PuejalWLc2pCapQ1QKk3Gp0uE06pTKwy81l5Q3bwHnEqXnOEJwPPVVZ3B+URYmxx8Yn+6zVm+eyXVex9LLU0Oo9Ys+dHgxYqmG4iCwxhDDint8crdxhQJS4FKxn+91F7ktNNStObqoerMqz7QuqpWpKuJxNNj00NIXHbYSpKljC04SlaVBJRx6Y5yc9NUKME94DE778Qj/Dp191n7w9Dr3i3DbtNsdygRg0wr6aNKefedaUpt5RS2lAAwRjaSfuMDrMWu9x9z2nX4hVr6PUTUYrp9y2rTKpMnSmRvCUoc3lKBtbU6FpKAtSFKwo9eUBGdfSaRr0sffM9Be8rtp0+vzTekU+fQmKpPi0isQor84qdccW9S5CUr3EYKgtIUFEbs4xjqg7DoMmlfhXWTQbhk4dbtwmLDWgNPNoQ2V7SM5WUnKs+cEZ8ZK9X+sZ98w8Yc4mSL9uGFQe2vWZ2k0ah1STbmrUwVClVZtD4XTCEtvPFkkbklt0lA87hgdZ61O/BXg6kVKHqv2mVqB/ZC6GkTmY1SMhtqGytIV/DKQokZzlteCk+0HAyH2WirDNwZOiEjSh3mzvw3uza0NCTFsurW1UapIdCmanWJkVtVObYS0VLaZ3KU4Gvdt94BWr2kbc9bW097P9BLCsVFo2DpxHt2lTA/Vl0WkOLYaWtQKAtzaRuWQtZz8bUBOAlI6jrsJdmzzKTSugDETH4in4aej/AHQaR1NAaTRbs9NyJHu6Ko/UsSMD03HSOXWl7UBaFZIzuQUkAHyUuX8FXvssKsUy7bZtODVW47ZVMetqpR5ju8KUcJacKFKBTtH8856u8ZUUCwyVqTYWVRkRRarWn3vWemqpvbRWr2pRaLLjImTqjTlhEdT61fTH1F4C1KWydpQPI5xx1mWnUWrvh2oz3GG3H3i4X3HD/EKjkkITj5P8umoExlJNV0q9LXgT5pr0xtUinwX5UVz9AkNtl9sYPJUM4A5+5/l0R6aU2kxarFh3HWKnPEt/+LG2LZS58fpI8jzwc4GMc9GeJ584OOZ1uV2S1WZUanrRuYcKWXfGCFFIIAGcYAwB0wdTtSbwqcKIoIVLUmIzIVJfSWYrZKBuz7sKOSckYGel43zEX1K5TVFTKrkN1oG6BDafkDeqQh3Lboz8pSr2jGAABk+SR1JF2fnEN5Iq0VuDSwhlLQkpV6u8jH6gFL+c84SPt0UoFeflIbKK9Bqka57eMiAuI4ZEao/UeghDgHtU2oDhQ8kZ+P36mUO4a7GQ1bU2mPSVR2SEuZ/juZUVbUrSFApGTxj568DGlQRgyO1WLrS/DmUeG4yph5MtUaNHCPSUhQOSQMnGByef+np+aS9wdT1EerWn8p92NLq7rkmnTpDw2U/O0Bk4AJSSPHk8j56ReuRmS30BkJHb3+0N7au+8e3Sk1OfdcyDU5ioiHPyeA0pBQnf7nzgZ9JI8+Ofj56Vl5dz143HXFVuPOVDVu9kOEfTDaCc/q854H7nrGGpQrCDTT4nbYSPR9Tb0rshVMTRJc1qe56TjjO9RUOASl4gneAckfv0ztOe8vvG7f8Au/p+rl0X9X0xkFoKpr0xSolSprIKW4fpk7AgIVwCkFBO7+Y6Q/lIlFSrQ5wfj+E9ANQ+8Oxu4e8NOtSbRvqpO0W58U8W02lv1XqgmOpRjvLQdwCOcZIS4do+ekB3a9+2pOjlrDS+lTjAvhc5WENQ20sQo6iHWnFb9yPWcQpKsAlLZC+fjrKkJ2I4lFuCuVO5mJ7umal6ySvzDU+5vrfSQomUZJMj01Oqc4OOQXCpeFDG4kjGevrU+yoWmOv0qgVqk1VulyfRW6iZGbhuGK+0klx1vcrZuSrIGB5BIBO3qhH/AOIilcaSAfxh9U9CrBsNZpjV/V+NSVsofNFroLTT8JxKin05GzY77gFIIz5UPjHQ/K1b01ZvCo0m2NO6Y3CejJZRGQ3sS8oHJUtvGDkZH7jBA6WoZvvbQepQWYCfP0ifaDVYuN2HFobCC6C03Chpx6Y5G1IPI++D0wtIezLuT1orbMC1dB7uejsqLbrc6mOtQ3McnLx2AZOcEE46YXVRk7RorbGkGaohfgl9zdwTKWlVy2pRoDkZp1wyZryn4S/7zSmg2r1Vp4G7dj+fTptL8EPTCgtRK5qdrfMDUQ+q6KXDZhMO8597r24/1GCf93UrdcOEEoHR6gAxhVbvbh+HHpxchZp1v0K5nYbO1pUF2VW5aVeClTUcKaA8/H7fPTiRqXVqPbkdWn3bnV49NZYDcaZcb8W34zTWMJSkOKUtKADnBQnj46U5suI1n38oxK66dlED6nrBdtYmOUpGq1hRmyrC4lo02bdU3BzuAUkJZCs4/WnHn9s8oNAvW6Y6AxTdTa60pC/83rNajW3CWPg/TxEl4jjGCB568lKp/cZZeznmcry7c79pdlz5FAsbTCgvykobeTMt5yr/AFXuT7HZEhwLUkjhW1KTz5HQrp7oPd9PMy3Hu1uzadHdbLkmZb921ONRJPuwSqnHJaVz4CtuPkdODKMmJOSMRm27obeMGX+XOXjbVo+mkKVHsuiMx1hJBx/nLwdVnAxwEnn9+iWF2qWFLU5cN1z6tci1tKLjt0VVx5CEYx7UqUGxnnjA4/l0OrPAgnYQrsekaGad0iVGptSpv1iG2WUxLdhetuKjyVBtO1JA4Bz89TKreKnFvIo9izzEAUyH6vJSxlnzwhIVkEnk8f8AVjbcmCBncRe33orZWtV80Nm8qQwEREOIjLpciRFfgqUM5aeQ4FJOEAZGAdo44671bti1atoJXpjrpLltKBH0F8wkVNHjG0SWy1IAI45Uv+R6W1nmw28ciELtOGm2n9nX9TW6pR7DoTtxMNOMVGUeIjMtslsJbU2lxS2lYPKilYTgEBXt6Z2j2jNlKo861e5ax7UrMWSpLzMimSHEvB0f3cBI9vzjPB++erEsqTcneTPTa7AYGnvJmodn9h0O0pth0/RSNU2prnrLiy17Sw42RsVl3nI2pICcg46y67cmkNp3nMRY9QZpUtLf0zSKuJjlPSoKypxMXf7HOdoUPbj4wQekmv8AyX11/X4ynxl6SgoRt2+HrmL+s0ruG/OXzYcKj1OnpdW43Np/prRtUoqyEpUXk5yThQJGcZ6FK+3Vm34qLy0KZmOT1KCJlvoUhwYUUKXhOFcKBBJ+Qem69B0WD385wnRrQXO4nC+dI41N+sm2xHqEuVHZWpFMcUHvqV7cpQlZUgDJwDuPHVHYemFZ1Bt2O9qVpbUrTDLaELjF9l6U87t/iOIWOG293CQoKJ5+w6aOmAYEGaldao2rmWxtzSu1Kuu1aLp3UarUGW0OIcrLynWXc8gp42k/cbD0f0DTfXCq05EehWUxSonlKYqA22APhW4JT4/boLrhT5UG8Pp+nNgynEMrb7W9Qa+W59S1P/L0uAbkU5IeCgDkAbQEnBJ+/wDXq/8A+B/cP/lurP8A6gn/AKup16px3l46HI3M8ZIncrckW302zbUGmwoLbJbwhoPLwT+oqV5UT8n7fbpc1ettyv8AOWC4++4pRdLpykDzwAOOrsYMmrqFZJHJkq3arTI6WazMojQmtJUkSfTUpKyeBn4z8dMWM7qpS6fGmVCpTKZBcWl9LT0he7C20LQtLJOfchSCFYAUD5OOlMM7mMZVAy0a9h95dS07uahak3fJevW4aApSIDl0SnVJUgpQGm1NIUkuBDjaFjevkpSFAgDq17rL+1xu2ejWnW7uetupzrjIn06l0yc+44tghISthpKQhttOSj7nasckHpaouoHE8NbjDjb4RB1Jx5cmk3jGrjsxp1kumYkq5Uh1SMDcOP7nHP28dGNi3ZftDmybhgXnUYQhNB12UhxaUKbWAlSSUf4kqxtJwoZHTmUTWQEccT0/q17aAa4WcmxLkoFwOPXouNCNYptqqiT5cd9DTLUEPyV5SrKv4KdpaSpX6z08ato/209s1jStLV9vM1uRHqbNSYojzv1Knltlv0JRkbwltSfSSVJSTgheMhXMVlmFwZSlZLSxurW6/JptytWxdUqgNyfWiVikTih+OzHIUUusKCf4jgUlopCuMKUFAEdBnbpoBDt7XT/Ltbetd7ah3m0UQ3zdtQ+jaeaWSpMdpkIDTKVKTuSU5HsSPB6CsKGBxztn4RjuyoVBmitJYOpy9K4xvujVG36lUriklNMdDpEdnc0EuHaf0hQyM5BwSMg9Gl316h3/AHPJoNIpFTTMlNyoU5mQwpvO+E76TqFD2rQpTIGR84CsHjpzIAcKdhFqx0+bkwS1K0n0A7r7Ps6tam399FNpMBh5tiLOTHfjulKV4XvSTgKyCMdRO4i67TsiqQ6hcsGXMpVSr5oSjT8LPp1SmOtepz7QgOISSTwPPjrArrgMJpKNupzLrth7Zu23tDi1OzdJ7rnKeupxpDseqylSw64MhKkKDaQMhRB+PnjpZXhB7Xbb1yoOqvcTaTTtZZtFMCnz50Vx9xhbU+Qlxtsg4SopWg887cY6zDsSTyZ4siAYOwjHrHdXo5flCh1xFfkUaDQ5zLi5VfirbbkNKDqFhJAOVbVf9HSf7eLR7w27Qt/+0bFoyrXt9p5umPu7225DDzCmFLCz/EwttWRkDyOOOjSsKuHi3tLHUgiD7o9OtAbds6valdwF00y3XbgnOSqgYBUmOXwsexpofxJLiwnykEAnPHB6MuxPX6drvopNuCmWRPt6jRqrIhxokhCg2tkYKF45AylQ3DwFA4J89M6xS9Ax2i+kOmwsTzNKWEmRS5cWPS6e+tmel5h6Sw0QlglKdiSpW1oNkg7lbtw9gAOenPTdXolWrUi1INzW1LrUGOYiobEx1SmOAUqcAb9pwoe3PjGCc9QVjCgy5juYkNd9erouSn1jRu49U7bs+s1OKQ03FjSJW54Jw2TJUENN7/TB+VDkAE9J06/ze3y1LcZvGurTCdbcUzIjJlVX8zQ0tSFJbw0FpXlClHKePGAOqb18WrTiK6by3as87Q81C1x7fb80mjwdRptJrtJuuM39NQJRTKTN9VOUpTtz7gecpG9JHAyOvB/uQtOx7S1Jqtk2RUHE0dMxxLLT6lOlpkFRQnOAdyRxjAJIycHI690Vb1ghuIPWWI7DTzFVcuoFDp8JVHfcqEVqSFJ+ngJQlKk5xkue1alZGcKJGT1T2DSau5WkGIuQwhSvU/M5shbHptBQ5JRnJ58c9X52kQTw85l221VKs3Mdp1VAU484laVxSHHSCOQrd7Qc8HHnHHVlPu666fQkW7bNSmuRUBPqpYWkrdHIztUT5V9kgcjjocbw7K1YDVOWkuil668aiQ7MtSittVOuPpjRU1V5uMlbnnCnlJ2gkhQHjJIA5IHW4NNvwK+4CsU4s31fNnUxIQEoShL81bJx/dUENp5+cE9T3dStJwZSlBtXYwd1b/Ap19sq35VQs7UWlXlIYWlLNHgOLhvFPOdnrH01Y+xUDjxkjpdaxdi03RvtFoWsl3/m9N1Bq9aXTZFmPMNbo7YL2HlFC/UAKGd4JBB3DxkHoK+qWzibbXoBJ4il0qdXOvGNalHuV2jitf5kiWnaooUsFIKt2c5zx45PB6j6vaR3loBeX5XPjLjqCUOR5jBUpp9IHDrSyMlOfOfclXB+CaCdQiFUA59Y/wCDV6/rRodBVVZCVzqtTPp11dtsFxpwEhSVHHglPIBHB6WEnt/eptuum6LpiNztxLKYL+QpvbwncpIKVBQPuA8HB+MTKQmRObVcaGZMZOY6e3CiWrddQTatmtsia5DdmyHIra17zHjlawAOStQScYHJ4PU/WPTakakUanUiRcK4CKS6SqQ8lKHSpaVZj555/ve79OVdAWZXDCaiOp1mX3aDblJ0fqn5RdV/VGrmnSTVaHTmXEx4rc/0yDuJSdwUNmdpGNuTjrPOp2n9lwKJTNRpEmuVG5ajPdYmwapNbdaivt43NhGPUcJzkEqxjIIOM9P8TbEqrsySffaT9EO1zWvuGlB/TmyajKfK1vtyqowpmKAgf92KQnPtwkDO7AGOOmJQPwj/AMQnU+vLm3vS6VTWgrb61x1kFQSOOGmw4rH2BwAB8dLPUJVnMsqoZjvNVaM/ho6h2Pp4rSvWLWudcNAqmxKqfRaSXY0BbSlLaX6ri/btKlkfwwMknPx0RWp2Pfhh6C0yVbF+S6HX5tRkokqRcc9M6oKWnICG0MAOJB5JQkYV85+Ev1L2bViUL06qfNGvYLGhenzUWN2+dnNVKnCUtTKZbDVMbXtBJ3SJPpr+/ODk+OuN0a4XhaVzuzK3N05sgS2MrRc9xu1WUghXhEFkN7Vc59qiOOkBDYdzn5fzGllUbSll6m3jdjxUrUvUq4YZCQhqy7fYt6MT8/51IAcKTkAFKj4zz1Hp2mFw1qofWo0TttEhx3ip39XJVySWTt8hs7UDlOQAvGSeqEqCDfb5fzEtaSYbUnTPU5VPTHl6wVSJTgyXEUy0ITFGYI4V7fTSXMHJ8ucnB6I7Y7VdIl1tipXhT2pD7zaFqnXU8qctBIJBzIUo5PA46PIB8oismXBuXQ/TuRLjVdcgvus7o8OiQ3HStYASlW1ICce0gEkA7T9uqh3uPms0CUzbGi5XKJDrUm4Z7cfCEpPt2NpUrnz+oDrAu3mnsjO0rtU9Vrkvq2oUWlM0lVSoikOTKW9tdYjlwhz08JVv5AyFKweMgY6EK93KVN2gfnJ0DmVejTt0ebJoVTZfeU0AFb0MrIQpBJKcBwkbRjOcAtOdgYS87iNazq7b142/FrVtOfURZTfrBvZ/GAPkLQfcVA/sf5464Vugwayj0JtFQplJyluSzuScjGdp4/2DHU4JU7xzAEbSbAqUqAUkxUJZT7fRipS0ocY5IH28eOq7Um9YNvWLNmUrTitVyQptxJi09CVuKHG1GSrkeeRk5+OtwCYsqYpaJ3C33at6Tp1Z0ojxWaW9FZDTT7jq3A62klZKtqR6aF8pQMk5846ve6HvqoGl2itx1Bmm1Cm11p80aK/GSVoEhSSfXb3JBW2EBSgsJIJTjOejFXiWA55hAhFKy5/D/wC3jR27dC7TvKs6VwXJ9XiCaq42MtSZSlbtxUtCkuEjcPPBH8un9E7NdCmKlCnC2aofTlBfoqq81SVDaoFO0ukYPyOc9B1NrBzvG9PWCmTFJcnZHpYh2Y/ptfV3WZJdkur2USomTDUSs8rhyA40f6AdKbUjQruSsOC5UW1WLqDTYaVqUzKbXRpwSoYO1JD0ZSlDjCUtk/zx02tgRqJ+sWw30wGh2RblUpX52mjVC0ZDLyWFSG6gytltY2gJSpK1tqUrJHO1Wf7oPlqWxE09gUCdAuXUOtSTGj+q5GqhbkKeyVAKCP0+faNoySAMZ6avVtbXlCNvxibehSi0qw5/CKDVmBphd96w2aNU6g7GnFpTzDhWXVuOJBShhsbUp2oHIPG4Y89FcPQ3tX099O5LlvR5Ej9Yj3DWVsgH4AjhQJz/ACOf36Uz2g5HeJr6KlzqPv5wvpGoNAEdcbS/SuvVgYKkyadTvo46vA3etI2AjOOUg9TKce4Ct1RynyWrUtcBn1S+9IcqkhO5RSE7UhtoK4+6h0psZzYcmXKAowg2lzSNBarUKe3HvbU+5qsHUEqjRX/oIifPtDUcJz/zlH79df8AguWB/wB51n/2rM/+Z0HjEfdELRnvPG7vd7MaZ2yChU+i6aVu3fzOK+8+bhdZDzyUEcpDbritvJ5OATkDwes10qVRWabVmK3RVuvSI2IbzbxT9K7vSASn+8kp3Ag88g/HXY1K268TkoTjDcxndstQ0XYROi6q1yupaTJTspNDpjMtcxgoIcSpTmA2PHIVn9vnqZrtdtBr90Lj2TBlwqHGCYsFyY0Q+plJUUeoncsJKQrYAkgBLaOCQSRZe+Zo3fcxaVuW/R5LYerXpOfUbfXkI/hEg844O4JB5wM+OMnos1h/M9V9Z5lz23U5NTpNPjRY8GdPmKc2IZZbAaDigNwSQQkYAx4x1mBHHA3M9O+y/wDD3sDu3/DI09qM+1JUh+2p1cUzG+qdT9M69LbU/wDUbAglj+CgoSlWUlR5O4dOrTft80ZshyjaT0aj25FbYZQ9T6RUmlvpV6RU436qllStgWp1aVEHCvAOMCO13J0Z2lACAasZj0HahfMWoyL3g2tbL82e6mU7NhVctLU5tACgVNA5wBzkeOhe5aTW7Drq7u1bisurfUiG9M/O3Km8te/a0PTwG2wVKxuzncoD5yI2yAd45NLERLLr+rGvWtTTtj6zN0+zaH6T6KO1SmmZNSKkjK3d61FbWFbQoBICgfbuTnrYHbXZ2n7tzsvRZzrj6GW3qi3KaSS+GspbayONgW7nzu/lk9UIFUAYibd2xNZyKaw/SGvrnUrcLjaioHIJJwQM/GMDHSw1tt+3o9soq9TjJVFdeDMtlpamyFHO1xJSQUqO0jjzx05BnECwgKTE5Udc+w2069JtO5dWodGnxHPTkwKhcamnml+mMZQ45k+7BGRznPX3A7h+1B+9JVTHc9Bdth1ppCIrFdaCkvZTuw4h3ISEBQ+/u88cmxsPMWPD7CdJXc9+H1RJDFQnatxXyhpSE+tXnXgSXMlWQtRPtBH25OellaHe12I6QV+q16n1utXhKkyFFl1+K/UdiPgN4QAOTyrgnoMM/eM8q8CRL0/FAeq9mw7esntMui7zO3utSazGiU5Dmxwp3qSorKMfHsGQMjOeltV9VfxT9fG1x7Gpdo6fUuQkNJlOlc59pOPKXHU+mCP/ALU2T9uiBRPvc/CCwLxe1b8I2k1We9q73ka7Vu7ZqFB12ZJkqhozg/wmw4VKVk4IwlHjhPz016nW6hphp9TbI0mpTlPhqqEOnQYlOKkrcjh0Ie3DHgkDJ3DjzkE9PNgdMCTEHxBngTbeklZsesxks1Bxl1MqptxW1IZztW4hS0pzt4B9LOfHA/bpCa2/5ZdHPxCNMNIdL6Qk6b6jVKpT7qmfQNOuJmIaUUFbihtG4JbPCM+zz565dFZWvS/InVsdXfUvBkWw+3S+LS/Fhu50UqpOaXTbDT6Te9DMRup+r4CG9n8RKEkhYTuA43fHQn3cXnpjoDXZtvSKHUZcWVfh9Sm0tRekxIbtPjrVIbYKt7jQVuCtoO0lROPPVoXXlR72kpPh4b3zFd2oVe/Gu5ihaT2d2zptaN9O9WE3nSonowFR3djzDYLzRSXiFNoCEuJSNz5wpZBHmH+IfpBqNoh3K1Z3Uqh/l8K5ZEuoUhqK4CXowkraGf8AuasoGUq93zznqgEL5c7yYKWOr5/rEhQqU9WakxbmnsZMyt1BwMIguxkuFKiSfUDiuM58/wCqM854aS+yjWWFp/VLpq8UpudfsapTMltpgoKkkuK2jZuIGcZHgeD0uy5ayAe8VawrOr3iLF+j3lp7JchXpS40WrxFFRieuFKwrATkjI5zxgnGQeOrrT60b21GvFm0dN7XkV646q96TFPioLjzvAAG1KRhKeTzwByT89HrGNUeoFgBE9K+yb8Han6T0GbeXcde06RdVaioa/Kree9NulEPNvpUJGDveS6whWU+0bce7z1sy3KZf9nWpCtt+spuIxStKqrViph9bZUVJCw2lQVtCtuRjIAyM9ci23xTvL1XQNpw1Buq54FkVKvtotFKKbGcfZEx99KX1JSShrdgbd6yEjP+IffrC/e1SbCm9vlo3NqjfMqRcMBYhLrdMp5RImOSlh18SP4eVJAb9NKQfahCQM/PunwrYxuYHUqXrIExrZ/bJeWt2sdPT23aY3XJo0R5hUioU6kPyPoyFbi6Q4pKSOBgKcSDjyOt/v8AZleWvWgsOB3G27CteqhWUtxj9ZKp8kqCEOtoZ3javI3IJxtJB8A9XG5axhjvIq6rbEXVz3l9pn+GxYukFjQ6G29dV0PkqXJiWnHZiLQCQpS0syFKB4z7N4XzwD46a+meif4fiURbBl2bANSZkmY1StQ4imqgH1ICVKCJKUlfCcYRlHPA659lljAukro6Sqt8vuY07M0D0woVfanW9SZUdmnpUpuntPKSwyFg5Ppjj7+fGOMAdI/uf7fuz68qx9E7eTjNcaSG0UuzkGovJIUpfujNJXheVK9xKcA8/GF122u20puorZSGgNaGlX4f9qOyEXRfgRKpj/oy6bctYEZcF7AK2HGUEYdAwVNhSiMjPng0jV/twi09+qaK6I1WbII+oTW7RtDeVFIPu+plIQhQIxyFZ4B85yxvGZvMcD8INfT9PUuQN4b1HVbW6PQ1VBnSG3LShtx0rRUtQrjbY35BIPpsIUAfuC4POPv0H1zWNmrsONnu5ROlApV9BpNa6pmDkZH1DgfHgEA7kjnPRpUDvjPz2E8z42Eg3JS6TeCo7iNALxuNbS23frNVrrWyyT+oZitKdBCscp2Ac46JKFRddHAiDbsezrKiR1laWbKtxtbrSRwVes+VAY3Yz6Q/l05axjznP5CLa3HEuJ3bpWr6aqNW1Cvy5rqbhYU+KzWHg1hSykbY7Wxk+Ofb1xsPtZtS2qEq97TipYZaK2hApzSG2uG8lw7cFZyce7P36YpJGBEsd9zCyHdmnrNrQa5QIrs+Q+FulxtQSJCAU7EpST5GCBwMk+ehb/KBfZlNuW3ZlIgxHZJekma+t6QtJSckAJSlOOODnnIz1un/ANoOfSXVXvG49RJDFs2fUX4qFSxTluMSSlTiknapolIG07inJzuG3A6oYGn8qlT6pWrbWluqtJ9Jcx+S4pDy07yPUXyvkg4xz9uizjiYOMGXNVqWltsw5U69q+o1SUyhuKltLr7+8LQTlCApXCVKIzx5+eh26darf/so7S7X0uqk9woVOU9McYhuPMBKUHakqLpAVkZCMe74PXsE7maMCD1260XHKjVh2zLHt9LtISz9dTZdRdDrbPvWN7qWuFbScHDhGACOqqzddNKanYUKRc+l1dplFqrUrfPhstVKC2laMAq+nIWhkhxKg4lGNuSQnHWgEbiH5WHOIZWbp3RaxbNuUuhyqVW6K9EYZenUZ1TiHHG/pwgpdaOxQ4Iwr3e0fGeqG3dOLj0a1ep8uxLhqrVCrYqC5VEnVR6VAU43scwmOvcWSouK9zeAORg56xcWZBnmJQ5hhfmvFVtijpuOl6LVC4Iza0B7+z1SYW6UkqCi22s4WUlPI3g+eAR0V6RasWLrFabV02k4+1uJadptXYVFlxXEnBbcbV/eGPgkHP8AXqeykgZBzHVuG52l9UbWoa3EoqVPd9Uk+9W5BH3x/t8Hz0L37pjQ67Z1StliqLabqUR6Kt1A3raDqCklsnjdz8jGehVyN5rIGlRZF4a8aP26xa2n1JpkinxkIajuzWkoXDT9i0koQDnk7Rjo+k6v9w172i5btfctqmfVMqZW/AS6pxwKGN6Tv9ih8eR16xEclid45W0KABI1cvGr0yEr+2urLUL1VFwvlMeGsEnJAyM+c/BPOM8dZ+1Q0r1HvO/VXFp1cV2Xt621+ltXNKlx6XRn0qH8XhtDchtOFKSNwWFbSCrbw+h9PlxtI+oUHz53lYnReoVCOu0tddXqZcK4jyXVUVtxc92PJSho5cQwnKlpUhK0+oc55yT4SXedrRqRotdEKj0i0Ihg3OyZ6Z84xmaoh5EjylGC2faUhKVH1POSrHTqtCtoUYmaWtGXM1NRdA7zqNAp1farziJc99t2fDqb/wBMhhk8rbCooC3HAMJSVOFPknPgsmFpdYNmTKa1Q7ThIkLcUr6stBTqsIWRudVlR8/J6je3JwDKVXSJeSGmoaFzqnIbBA5DruAP6fHVLGua3IFXW+sKdDyG0stRmVOF0jeolPGDjPnxx0KpqmM2J81fWqLbjLLVSbg09Ly9rbtWmhBXknGG0AnH8/t1w/y90r/xstr/ANK7/wBXRrTkcRRsweZ5/wCs3aFoO/cNtaYXRq7WtVdT67CTJrkWHc7VGiMREhtKFhcltKWgXCPSjhKllHuwAAVecN12MujahT7ImExPyqZIZdbUSXWyhwpKEkjlXGMkD746tR21FX5+XvMndECg1jaSJlwmjBm3oLKWGVrCEsMjeokeST8qzx/P+nU2058uNKE2r1RlqO0olUFs5ccPxlPgc/fnoyO8VpwMCds0L0VI/Iac1GIztfYSStWeTg5JP78dFenmgGsGtk1n/IXpnVKjHQlZ/ghS2XFIJCkoWrjduT+nJOMdBkjcmGiEHmewH4cWmXcDpL2Pr7e9TrCetKsP3KqqNSXpDLriIqmWfUSplJUHCpSV43EbT7vPHTXhWu/RJcyXOrzNRS62I4d/K47D6UDfta9VAKiMrPCcYPOfjrn23AuSsurrwgDQlqlWvL8shW+zeU1FMQ36TsZbinR6gxtCSo8IAyMY+M9RpVuUiWtcOordleFhEkkpXyCAfaAcKT/Tg/HSGudsZmipVOZ2pNsUSizW5ES2IbbuwpLzUdKVlOSQknGcckj7H+fR/YzMeKqK1HgyEKlKO6oGaRsCT/xbDaFZUMj/AEnt938utoUs2TNtIC4EI7d7kLc1O05kV6haouRYsNbrQrsyk+hGW8ytSHAgqcSFhKm8KIOMpOPPSVvDXiiat06u6VVLU245MpxhUf8AObQpbCYbD6QD7Uglz27jgOLQB8LzjroAkHPpJHwR84tIUTS/UcMJqGmduVCmUtTkaRKRHaZmNvBfpNsSCpbqfUCWyooSCRwrjccsHTbtW0NnU6TWHdNKSGluhSVJYSPp21HCQtQa28kHnI84+Ogt2BGZ6snO/EL4eheglIbLlL04pa0s7m1lClBIPykq2pGf2HVYbB07hyFKpFjQ2vUBbBklb23nnAUopH2zjPUhs0jmVBMnEkotKittIdhwxFLOfS+jy0pHPgKTzyc/7+pEeh1OEN9OvGdFUnj+MUvJ/llQz/tPSRcwjjSp7QU1X0nvbU9qBS512xWREeDiJKI6kHzySnJBPj5A6OtO4YsmJV3mtKqXcc6c7JKzLCEOhKmnHMb1KCSFrbQ37RkFaSeAT1TX1AxiTvQdWZV6auuWfqK5Dq1ryKaUVJbsarwHSx6TaCQhSG3FKbdSvj2L9w25BGenvfundu1uq0jWGfdTiFRnQ/CqVRprT6ozykFvKWkqC0bkEpVgj9Q/cdV/e4kwAUY9DElrbqEaJejd1Vm/JqlOyvp3JtvUb0MMBC/Ty+rd6avUUkgng4KcEkHpVXLpBS731o/y9vXJKW+lttym1G4qhmUnLOwoKTgJaIUvLaUncTk+BhqZUbxLnU3ljes3UOuWi+1TLsrzEmItCUIhpSFNqwMtqaKiW+PgcYx9+vJL8Ym5rFuPvPuW0tT7XrDbECOyzTkyXdqWY6kIc3sBB2bC6VnckZUQdwBHWUrhiO820uUBSZKtfTqyEVuRdtg3hKpzsBoLgSZElsenLB9qcYKsYyf2PnrS/aprHeFNtCTZWrFcp1eqpfUuHJlS3VvFkpGQRxkA5OcHyel9ZQbkODg+sR4n/F1yZlTWmam5daLgfrjKyl+puB1htWChG/BCQefA44+3W0Pwk+1W/hq7V9T2tQYtDgkzqZDg06etiqoKFN7ChDjYLjfBBBPIIKh469c3h1Szpl4AnoRGvbUfT2cuDe1B/tDEaQkmrUZoNS2knPLkX9K8Y5LZH8ujm1bptu/qaajadwR5Udr9e04W2fs4g+5PPwQOuYQMahLlOdpwuzT+070pT1Buu2WarEkbFPMTGgpCyk5HH7HBB8ggdA179t9Kkv0ybRktsxac8h5cXYHCtG7CgnfkZDZUE4HnByMc6HIImFdjF5rdoAzdVHeZi6j3nQZcJ714E+kvBiRGOU+5L6DwTkgoUkhSU8+eFvbmon4gOkbyFUfUK1NUYDDqmhT72hmj1ZeP7olNgIcVj7pIPkdUhx1AxaMH4RaotOyHI+MbGlndpqjdkGVWa7213JbkulOFiTT5bqZAUfTCw4w817XGz+kZCSFDHTVb130b1SpCrO1ApFPkArKTT69HS6gnctvIC0lJyplQBT52KI+/SSPCO24jdIf5ztR9Cu2FYcjVYVGPTHAlSKKqrSpMAEk/pjephX/J/Tx8dX09ygaZ0haNMtHWRCjKytunIbaSvadyVBlGArHt5VjgHJ89eFmocwCpiCfod5Vi8peoenViUClVqotuty6xcFJMqYGysOBKEoUlJO53yVqHBH36tWdL9Y7jqTVBvTXK51K2iMKRSNlFSFbgkIIYQlwJ/mskdUJp5PMW507SZbvatpJQ73WxcdtQmpbbqGXqtWXPrFtncdyw5IKlK+ecjq7Fe0Zsu40wq6lU+PyBFpDJcckoRkZTtIGASM4IAzj56MEsd4szk7qHTq1PS3N04qcZqGGn471Q2kOlIyMJQVEfvnHHz1xTXNVqhUag3a85NNgBgKdfjRG1upbUQFcq3BICsAHyc/t1igATCd5C+hvmgQmYC67PrEebI2PTKk4grjhalHKskApCkhPCVHKh8Z6G7z0o0qp1Mn3RqHV3XZDsrf8AlVUqq0QiFNBRcDBWlrKlYBJTgn7dGjk/dgsBnJhJHvvSO16sh1m9BLEeOltyHRgZKBhQVvAZQcKIyDuUBgDjyequZrnUK7Op79m6Ys1GHBLdOUhNRQ06PYtSXHGkIUpBwpJwogj7HkdEE7tPEgmVlZ1f1Cm0yqz7dl0eC1CfxNFNS+5J3cEFD7mE53BJCktkAp/20c+lz5tnvagz69W3HJUFhTlJnVJ95hL6ioFwjckK/WTgpAPGR04IBgfGKNo3I9Mz4i6a1t+baF9Uo/kUaM4iRUlQl/RRX1BCeHMlKSnClkJUSOVfOOuVyOaZW1qfUdVa5qnGfaNPTTBFo0dyopYTlAJC2EqChndwnPBzzjrxPYfKaBncyJLvjSi3a5cE22P7UVg3LOa+qdRCZbajtpSpG9CXlpUpGCCQMK4yB8dA+t1Jp+pnb+/oTaqZEBIKQ1VHk7w0G3QtJShJChlKQP1ZBPk9PSlmOTJn6qur7pyZYWFp7T7k18pf+TtxNKp78FCnpdBW5Eltym3U70uqaUn1EltQyF7scEEc5nU/X7Xmx9a6lpWzTJV20igUxdTjz73lBtxltz00vBiWhou7hhIId9XgJwRz1Oy7kHmXJYHUY4jF007idL76o0eRK03uKIzUpSJQfpkJNThFt1S3kupXE3qU2d594QMEe4Jz0RUS2I+n9NkQbUcpoiyKxKlbN7qT9M9KcWSFYzv2rCtqsp5xwela/D2MI16uJXUzQ9pq/wCJe9i6q3nbUllphEmnQJ63oM0N8bHmXtyCDnGQEqx8g9HNz6iaU05+QjUK+aXGeYQfUgxJBfcQjgAltrc4Du4GU+T0gubGyglGnC4cy0tW3rzvKDUKhCqrNHp9MkJiqfuelPtTXlYyVBlRQnakEAqVjJ/u9fk6VoVQZL1Mrmr9du+SzKAMCguemy61znc3GAKCTge5zgZzz0XhqhJPMHxWcYzOlFud6lzUVTSXQmkUAsvLfaq9XaD8jaopCUq28qx/rOfJz1yuSk/25RSrX1NvioVKYI0iWxTmnVRowYStKFZbbASU7nPC1KJyfOD1hszsJmj1kKPbsGxZkGgWPaEViBN9d6XJjJ2NsrSlGzISAFKWVfPwg/PWNu/Gi0+v9wlvx62K8lNPo5ebMZ30oDoJW6PUUD+tO0qAPBB5BHW0Hz5h8czY9bv2sW+u3KFGoaRHrtQEAPJUFJaSW3HPUOAAU+z7/I6/Jd/yTecimwq1TpdOplNS+lTawHnZSnHEOtJSkkqIbSnAHOSeekpUTxPPao2MEa01qXR7SvCs3La1UlQp6pT0d6a63FbixFsbQ0gLKnVqBSohCGzyeDz1muv9wOvutOmtrWbp123ToNIeglhdWuSpqpsmmsoWGkglHv8AUKWg4FJSMBYGDz1WKwp3MR4mrgQbsvtl12VRFx9RO6JuOp5IW9DtaOqTIcUkk+59Z3k887QkdWH/AAYKh/8AZDahf+gd6frUdpDYods5h3206N9kncd3X1qD3HaPVWFqJPUmbFbjVV52DOStG4qdU0hAD3t8qASQgclQybX8Rr8JPtPubTGqV3RS8aBa9+MzJNQhGbUkBM31QXHIspwqK9u5J9Jwg7FL2qyhWUjr2VydiJQazqZANxtPFbUJ+p0WrIoyWkIZbQhSH9qgt7A5UVHnkk+MdSrfsypio0qu0Bh4wqgVlzc5/oEgpBC+PCSrz8jB8np+2Ji4PMeuoVty+0a9reREjM1W4pjLdVbrD6QuK02ULIYEVQylz9KiXFE4KPaOevZfs8rNu0bttsGtpnwZFTuCkoqSqpGgiDFfZdQhSfRbxhCd3qJPJJLaif1dQdQutNpYgCNtGYupxqogKVWUbJC+Ex1jL+fPI5xj/d/v4qV9RIbfYeR6bS8pb5AWR4Kf2+w/YHrnhdsRxO8p7guWmU2e9ArVaZjokIz9QUkqbJyQnABPkfy+T1SXJrDalBprtda1Sp0ONEe3SHltqkb2wUp2pDZKsk5HA5JH9TUeYQWBIknSnuB0y1UpU6RbtxpqTlKmKiSWH2lRpMRfHsdZUjehWOdqgDjB60f211+nXLBjU+S2XYkmoPRvp2VLIQCxkLX4UOWSMjjJH36q74kw22zFfo9286kWL+IO7NpqZ6NMbhtJ6HUGWJ2xpuqsVF3Z7QoOHc284Sf05VzkgHoC7V+0W7LB/Ep7gL+qNLhyrEuKlwmoKp8n6l1UtpmI8pJbXlWAkqwon+XVGQVOOdoIABAPxi979btpvbTUroqVBpEdi4oWqkO4aRQXFqb/AD+OuG01IS2EpJCdzqkFWNuePPHTI05u9wWwidcMB6DU5KFLl0inTEyWYylqUoteptAUE78eP+vo7aw3mJiVsx5RCiy2dSKvdjNPZpkqrpmrPpR1hJlMgkEBBwEuIAByFbVADgq8AurNIl2dX3bZr1NkMSUZWpDrRCdp8EKHAB5A+cg9ci2s7kcTp1ODicS49sUoNqxjysnPn/d19lQQtSE4wT54G7jqUjEoBn2zJWgLDRaWhry3kkeP9vXwmry5u6S5TiylzKg0HMqHn+8MfbrRvMMg1ens1YtxpEx9TSPeWlqKv5ck9LPuL1o1H0ypUZdIl1GpRqXFqFVehz317XlRiktNnGAEkLA+c4H266PTNrIU7SG5NClhvGhM0zk9ytnOW3bd+yLXqdckx1rrDbzrQgREltTzYbScF9XuQHAMDcDjjq50Q7dJ+gtjOaZVu84lz1GgOOtC5FIUqQ82s70hRIKgUpO3k/3env8Ad1fH9oCrhtMFNUrNnOx6rIoQbdlxZA9Muvln1S64E7SsAgE7vkFOQMjHQpM7Yad3E2fX7Zv3TSlXdBt9IadTXYaG3UFaOUsLIGHAPdvaUkA4PnolfKAHntFshFhKzzW/Gp7Tkdvt4WtKp2nirXXVrdgwG4c2Qyv1E09AipdBZ59VxPLpXySArJ3Y6xhphXtRtO7ybvFRisGEw4BIW8ClO5JAIBGQOcHH36qGGTBiC2GK8R4aSavWLq/qHTIdf7f6Ber4dXJkx5C1xWXlIQpait5kZQr2EBSspKsbhg9bytGtsauGKrTDRn+ydvsKaamUCuxCy6qZvUhxbEhtSgrYAj3JPu85GBiO9ApG+0f0yFFJPMaNoar1ul1KqWxKLlaj0hew0+vOelOSgL2ZZknhxOfAUT5Hu6u36PYOqcs12xbklU25IrZ/hs5iVRjAPC0f8YjIPPuSfv1AwNfnWWjDbd5d27fuqNpuMxr9twVyKU7V1imNFqQz7Ry7HAO7+aOoty6+1BmW7EoOlFenOsoCiuWG4jYBGRgqJUfj4/n1PY6cgxiobNoJTNT9er3f/LKRptSIEV1GDJlIdmBOTgD+6nPVHRq/eFCkS6detgNtOCUUpkJcbWiQgFKkyGwjIBUB+g8p5B+D0zp3DZE9dSK8YOZXXI8q99bqHBtG97po9PjUJ9cl6E+tlj6v6iOkKKcqQcoUr2qABwTjjPRHcdr6kxYvp1KBQ7uiFSWg860YUxe4LRhDrYKVLw4oHcE43+RnPVZYfdMRjG4hnoxYc2uulUO2qlSD6+9mkXM/6RWrZtKWy3vSUDaCBgE5B++GTMtypOwjTq/YMmRHWg5TDU1KbUkE59uQsjP+r1JY3mwDHp6mBdR0i0SVIQtylLt5/kFUZ1+nHP8AI7U5/kOuTujlcXEU7Z+tNbDalHDM305qCR8lfCuPvuyD/t68rlTvHmzUMOM/P+eYCVXQVVn1Nd71ik0F51tvaupNTZEVak85UoLK0kkn5Pk8eevin6i6T0mdFqd7WrXY6EpWVMSWtxO5PHv9pPO0+OcdWLdkbyb/ABBac1S3l3xpheVsppjbUKrILez6CW4lgOnAIKS9tSFJWArKlY4H8uvpd1ahs1qLArFrsWrRKviG9WpspmW3J3Ky2lCkOBG8OJRwguKUFYxweirwO8nvqev7wgs4xqRX0NQYGv8ARK9Ibe9Aw6FUIdMfSwFk7iFNle8BQ9o2jI8jqtVoRfdOvt5dZteo1ShyIbqXqlUWvqy4FoPHrqClgZHA3Y5V9+mixOCcH8Il0cbgZHrzLFq1ptAvyBMqDiadb0SL9PulyEx4gGOeXFJQo5A8+MDnobtTU3RSyKrNZjXiqsyZUxSlIocF6aQQFhCAU4BUpSuMHHnn56qCM4wvwkTWrW2XPrJEuXqDaNt1CFa3atdsxiprLxm3BtZZSc59zLIWvj7FSTnz9ulvXO4jV6ll+hVK8Lftl1wp2xKdS21TGwBgISVpU4E/tjz0+ta7N9WflJ7bLq/KFx8+Yu9R7lq90BqfqJXrqr0UBW1yvyyyw1uOSpIcIABIyQE89CVQ1s0poMRNOm6h2wPQSF/S098zV7eMZSjOPt4z09iFEXXW9nG5jB0NqcvuZaq1C0Lut5FQpPpCRTp7aUSGFqVgNhMgBSSpIXtKkqAx02F9rNFotDbmau2nfcqal/a+zcs/dTyk4CQkxylkqKsjBT4xxnrmdZ1bDy1Nv6d50eh6EV+a5Pr2/CMrSHQmJTK0u+dO7vqdqWmh0+lYsJmMumsLSNinwt1pSkur8qWkpyRznA6KZNQ7SKBWpVXl3DTanWGIpMhimJXUpKWEqSVLLLCXMJyE5JA5A56hFr2f+MYnTNajdzmTntQZsKlOw7E0NnoYgtRltitvx6Qwpl/lJS2n1HCADvUPTSQPPJx0JTa5NTcD353qTR2WI9TKTAs2Cqe4/EAHuDz28JWogjBZAA5Jz04VKu9hizYTsk4G1ESkw1Viy6vcUg+uyt+8agUsSEu8JP0iD6QKEnCMNggjJ5x1fx7Zr1CrcOw2LpolAVUoimGaZQKcloyo8bafcSCMJ3p5I5POSehbqMDSs8Kixy0vrX05tOtXa/aN00ifXX4VNYnPz60+p9hSnVuAIS2Tt3AN5JCQMEdcrbm2nal31+m1x6hRaQzKYZo0KmhL7ykBkF5SmmtygfWUQApPhOfnqf8A2WZjwFTE/DXKPTr7rFwJYr6GKlBZQyxMjhDTaWCvIZa3FW5ZWoq3JHIA5+CO6qDSDVIladWhuZHpioxdBVtDZc9QgoAxgkA588EdMORjMVsc4i8Z1KrdZqVdor1PktUqkvPUz6qlD1FLfCEfxtnCglKioBIJJByeRjpPayaj9vFr21G0o1Fp0qoSazEcXGrVIp7s/a4WQyMOls+m4jb7gTkA8+cG7pV0Pn4Sa9taHB4lxW+4u26TRk3rf1x0OpIpg9RM2p+vCSXV4QEJQg7UAk4SEgj+fnqFQu4PVKr0mXGkPuWZMddUlqnUymxC2wng+oZRcUtxasqwEpwOCSeR05a6rELFsfzIzZYzBaxn+JS6g3lDiW2itX5qUY/9xNWqpytS/sCrDeSBxgKPSauHucsKnTfyGmVSp3KoJ2FxSvUS5nn2tYCScjGdv+3qdVJlDuKwNW59IxrJuyZW7KZqz1p1CkoWFNNs15xEKOggcKKPYVN5/wAIzjPz10/Ma1/4d0+/9bd/+LohnuYDdWF2UAS3vO3rwr9xxZFrajpoVMlU9IfUKf8AUy5DiH9pwVKSgD09+d2fcUnxnqjpeldNiTGKpVNTLtqsthYWltx9iJEKwCn3sNN+5JUpR2lXOE88Z6+fW9FQJpLH2J9JoYEnIEwprLoda2tWu9XsKwGmKo/bT7iaixGdUzMUrOMIbIy4En2q2pOMDnBB6Xl+2rN0LjLsuDMqsdx4eopuoAIdSkHATt2A/wC77eeOvoa7NShTzPmGQo3hEbQfrdZmVm4jVKsjbIdVuUXAUuZDZxuzyeMeev8AQj+Ctaz2qX4cek9D1Wt9D9KEWfTorVSStp9pLMp1bS2FJAPpuNrCiScHZkeeibHEorU6Mek05Uuy7t3vCRNlW7AqlKXT3THkMMKKElQwSQlQ5CgRyDg9Ku9IXYpppesWz7lrFZpT8xC3V/XSW4wjJTkZUhx1O0HHHHI8Z6Saw2+IesjbMYlO7I9La1TDcVjVKs0d6WpaXEVKMkKUjG0pI/UEq3E8HkH+XUNjs4v4W/Gt2BqLRWlRW0x2YsZpxvDCAEJ5JKiQkJ858ffoDQMhow2MQQYIQ+zHWW2Jz8umUm21OSHBIkKZWhDklZHJVlGFk4AJUeR1w04uOn6aXpOiT4rrSQvEttmQEP0t5vI3Mucj0lZUkpOQFBPkcg9YGdfv/uI8IggrGjS9RtJ22Ha7Tr2uZtxai6qR6bD28kgkgbQDn5/fpO16/wByDXFpmXtdVYl1dSip+hiNT48MAbUuOlPuWvaU4SnJ9vPHRIGbgTLGUbaoprs0Psu4rur91z4DaV1RbTip9YfDjpUgpKPUcdJISlaQUtpwkEA4KueuUimVOy6hBZdw7GmrS3HmtugM+CSsKUQcDaSr/CME8EHqnSSuCd5Opy+3Ea+iNSedkR3KTdxalJfDClhHqFhWQVDCsYOP3PnpWXZ3MVq79baHBvirVeMu4ajUKRTqtEUMwHIiUr/it4CXW3NytyVA7VITg8kiEVhmZc7DmdAZVVPc8R5Cwr+g6dJvyuUhhyntqOZEF1KRJRwlLiULIKQTn2q8YzkgjqtiLTIQfVaLC18emVbyPPGR5/px1zrqTWcGVVWBxPskqIbQU5dUClCU5O354+PHz1ITAKdpU+EBIKvTRk/Hkn/q4/c9J4jcZn00puRlMhlDpPG4f/T/AKOuM+iw6lBU280otupKAttXIB8gcEDx45H7dMrcqfLBdARgiV9ToElqpQ5j0uozC1KYPEhwKLZUlKgduMgJUSf3GfjoB7d9S9Z3rkm2dcdpTEs1CNIq71XcYcUppxD6GW2cH2hJQoEfI2knOc9dCthYpJ7SN10MFUgZmh9ObColyW9UrgvbUBLExvcUR3m0qQoJHnkjyRj74HXBmxWFUZUWbR2qw1UoqZDC6a8AlofBcTncAeFYwRwfv1tmETJaBWC7DaZk/Eq7WXe8eRbNxXVEYcrNrU6VAaCSpK5AdWle5oJ9nqAp8fc+B4685Kt+G3a7dyVKh07WKShVBIXU6bVowjvhASVlSVHHG1OD7cgn+XVFNutdpNegRyfWbe0f01ptjaCU1rSaZT6KiUlleKdEZ9CWS1hAWoA+uglXuyTnOc556MNFdErwq9cqd50yz5qHJqsrgU71VwC8AEuPtNLADKl8BWDglP35M9xLKcDeUVbER5Wn2u28/ZlYOt9hU+rNTir6WA9PMVcY5WoqW+OG1gqTs59xScdKyo9lVeoerVPteVcq5Nq1BqRJpRqfFUiLQlfpoTLa8kuBO5fGEEHJ694YWsAw9fmJEDtL9fYNW9S1Z93/AOf09sJkwbkZ2zoygccrynekq4zznjB6Jrtu+VCp7c+DKlOuOby03SoiT6mB/i2q+2MlWP3HXPerDaQP4lattqJievLXCdAUGpKmpDpIxClT1uqA84UEexBwc4UfjHnqDaGr62JTFFq1RdqNvtqQ4qPeLBddh7TuJjT4oU5wR7W3m18ceonHXRr6B9GoTn2faNIs0E4jU01uLtxuioProOq1PlSWwAumSHjHcbH+ql1KFkHGeBjIP36/ar3X6a2fXZNl2zQZ94VZDpaTTbIjGUG/8IekK2x2lechTmR9sc9SNU+SGGMStHVsEHM+5VY7sb+pUydEFv6ZwWFhCEcVmrKI58kIjNnjyEuEE8E+erZiB3SUSkpmUnXilV5htG9dPumjFChuPKS5GWBkkZz6XkA/v1O5FZC4/Pf+I9SHBl1YmoOv8RqTHvHSmjRkTZQL8ykTlracwjap9aFtoVyEITgBROUnIwcmCLctSuUD+1D9rU+TIn5fZUkmO9H3ZwB6OxasDxuwfv8APTlKqPWKbJPlkuFbM6kwXJRLbjUsIK5MZSnUDZu2jnhtQ3HPGc8nPnqouqt2pZFFfuG+7lYZgJJ9R6rKRgkjO0ce448AAn9ulkNqxjOeIYIC59OYuWdOa7rdMZqmm+j1Nt2nNnc3dl2QS0p4EcrZpwKVO/dKpG1HztV0RVbSTt90Qgf231ZuJdbq0dsgVy6pCXX2R/hjtAJajp+waQkfuevoOi6Lwk127mfIfa/2w/VP/j9Odv1nCla26L33R2WtStGX5yHkhTcipUlt4yGz+hwpUNw3J55/n89TqfQ+zmaoLtWsSLXkK4ApdQlU3Yf+RuCP6Yx1p8C1dJkwH2h0LFqice+0IXtGGLqiBFI1rcq7CiFFiusxamk/b3KRu64Q9CLus1L4tuh2wUvfNLYVT3B+6dp2pJ/YdTnomUf6mIHp2/CW1/biOR/lVgn1HMDanoVVYEhVQRaN1Up5aitb9CqKXhuP97aQkk/87qHUKHdTDBiP6mSylYwpu7qN6yR+xVhwdKbUh/2pn4jY+/rOjTfReP8ATZj4GLavdlHbtqM+7ULv7aNMrjnSQpCp9IlGHIVuSQf4QWnCsE8hPB/folpunmkOmlpJsmqdkFIVSIzrklIdiCQ4hS1l1Z9UoJxuUSADgZwOlt/uGlLSD8eZertT9+vI+HEvLFsXQENVXWLTDTKgsT5sUMtMstpCpaWQtsN+0hRUElTYzgJTkAHr6C72q1uyY0TRCbJYlv5fTUnlpTFAbQC2zgpKEbmwoqOfcojPOOpa6hcS7vjsZRba1PkVcwalW3p1AqTDt86AVxlyMy+wfXU7OjLDowpRacCmgsDISrAIznOeerah0o1OkxFUK/ZFApCWlU2K0iifSMobQclovAuDYkqychIyQTz1WVdEGkgj4fxJA6s2HBB+MkTNH2XrTmXZ68yvTWIsh+NS3X/q1zFIB2gYUpJCylP6RxkcZ4643fDt2jacIp7F3U2h3PIYjZZaeU89BWS2p5CGkJWsED1EjKM+Op9TOw2zv+Uo0hRJVz1Kg38ujqoVgVuemi1BuptOyNkBkrQFJQFbwpwgFeeEA5A8dT1C965dMevONUWlS4zTsdl+HDVLkIbcKStIcdOwZKE5/h/3R1nheGo17n+YQYOxC7CWkvT1cmU25dUqqV1BShPo1Car0c5G4+ijDYSB8bepFNuGxbbjyKZBozENqnSww60gtst527yoJSOQMgffPRgll9IsgBuYB3TqfIqNSfqjleptHYiyVR4c99G1tCcghairglW5Q548dWmoeoVgXfWKyit3NIp1LqUBNIRGn74sdYVv3ONSj/AKlBwJyFcbR15tiAIyuvWpYnbMqrS7fNL7VkKrtuuSY0yqPfVOTkSXd8hw5wStsYdwCANqVAjHnHQpUNFazaz9Zr94alNTnHWliHHr6W4E0jakIbUpkpU6Sc+4t55TwMcnT1TO2ll/qF1PQ11Jrrf8e/yhddmhukr9h0y2q76NPqrSUS3IbRbedlO+kkEKVjevapPBSM55wM9QaLpZb1h0Kn1e7tP6uDKRhySuMtlpagfcB6iPVPnGSkZ/brz2An1mdNQVQcKIM6x9tmjur9NS1Is7cAQW47r0hcfOSQVNZGfPlKs89CVq9nM+ltI+hueLbUZxaUCJbNPajqWpROE+uoFwk4+/x1TXY7J/sGMTndVQi2YpfIPPz+BjRsjsl01ZcTIuC35VZf8APrVqQp5Wf5dFf/A80h/8llJ/9Cf+roNQHAi16SvG4EyNpFrIm9tKLWrl7VaHCrKEvw50WQ8ltYHtKHVtqwUbwlR2n/39FwnPT1hbLyFo9zhU0sKwrH6Tt/nz/Xr56xNDtk7ZP6z6Lp7kdFCYLYnlz30WxWre73bmZtFEj6yoS2p0YMgpWS60gnBHPkKz/I9Hlm65azUkJtapV5uqBKQg0e40pnw3iB4Qp4KUj9vd/wA4cdfWdMi3ULqGdhOL1CjxGB9TCUztENUWZtAvHRtNCrcxlcdyp0Nf8RknjPpPbsEH7LHGR16q/h3d91x6X6J0qbq/GiRqDS0t0dE53dDgzVtNoaC2QoqDDpO3enKmlfBSodBZQ1W4OYqp9GUM2Zpp386IXi9Pefq0ltDrQdZQwtiWnYkHcUqZUSRxn3JGOes592OjP4bXehflTuDUO6Kw3Nkw24D7FKWth9tIKiPggKKnNwP/ACfHPQo5XcQ3VTzNS2F3SaIU9FKsqnrqbDEJsR1T5cMpYUQgAqUvJ5KsZPyo/HRCxqLpFXNRqXV6fctBemstuMqlqnttPMNq5CdiiCoE/wCHOOhJGMQxvvC+pV205AIcr9PeTJAbCBIQQ7ncMeecjpRXL2rWVWkRH4qmWao2la3HpiXZCXSj25CSrg8pyM88Hzz0OkMSDxNIOARzB+udn9dtqAudbVWjVeM0jcKZJR6O9JAylAyQfJwkkHjznpB6o2hfqNP7iq+mFcqjtWpzSnHIKkpS9TWW1j1VobQlJdISccgq+dp89bqcgJq5Pse/iIp6lGXxx7zOmk2gtSommNvytf6SufcE6Q9NdNYjBt9CfUIZ5xkewJUM/Ks9GH5LRam9NoqEsSojpTtpal+mAAMDY5jCFpPj789R1M6dUSOJTYFfp8HmU9RrD2m1ww/qIzM9xR3MvkqakqUkBIQ+lHClpAAGQcjByeOhuvu0FdVFfpemTaZlBEmpxltR1vvMqk7w7s3EJJWNwwNx8ccdW3EVNqXvJqS1owx4kruH12vyx7Kt23G60/ONcfkJfS+0hDYQyhCwnYW8kK3pSc/AV84649tdQuPXe1LVrejcxk/nzDNQeterP++kMLJKih4nJQACUoXkKwkApz1O1YtTOcykMUbYekYtxJRYd2P2BdFZYaqjLYfLGBkoOACENgkpzxnH8z46hsS5s2Ql8pcdZHu2kEAc/wB1OOOM+eT1zbKyjENLFcEbS0krgqSG0tK5HhSsbgeMn/o6hGA0/PFRCFevGQoJdWtW1tKsZ9uQDnaPj46FcgwmwRKufrDYUSaqLXLspDMltCF/TsyEqcXxyA2jKyQR/h56qKtqLpo9KSarUZ9PdUFLRIlQJLKHEcc+5sZT45GPPnnqhcqciKxkSjvaezeVDrMHSCtUKRU5EeIhbzMllKwUycODCjlI9FZ+Pj+XR5p3Rb9q1ombf9RYZmU+Q/DhLoXtCoqVkRgvaOVbE4znGAMddBKRYmphIrHKMVUn2YYRtKrhfioEmLLXMdaS6A+ke5KjkEpIwDjB5z5HXHTvtupNnXg3eFboMSuyY/qPNxatGTLSFFCtoLZSRgEk4xwRnjg9WpQBXrA2kRsOvSx3l7dGoF0KiIgVOFRqf6KsNLZpjYQ2fA2jw2AOMAD+Z6kWXcNfdsi4EValSK46kMqYQHREaDfqe4b1AJQOSorPHGP3657axboeWoVZNaS8iH+0ji4dsVVmNRo7iXY9dpwMkkAJypxw4RuUeB8lKQTgHoX1N18sO2a+3GrlzWr9LCLLoS5VGCp51LhQtKltBzwkbvSxuUo4BHB6bkYmRRs2PoazOcue3reo8qLLSC1V1s8Ptn3Dbv5CcqJAPOPPOeuNcvCyIjMi2aHdVPbnSG3Go8ZlRXhW08bWgVAfuPGPv1x7nOo5O06NNeoDA3mbWuzvt+rKl1O2tRbwjTlRVCXUBU31OR5jaV5jbXUBKmyoJx6iVH3fqPxCqPZfr/QmoU7T25KFeTc9pbzEN4GmT1JQgKUj1EbmSsZx7kpBI8jqzpPtK3WQ24/6H7yfrfsrp7EBxpPr+J3EW39utOamlNIuqtU5iVjaqm3K2G1IX4UAXUpCsEEbk5BxwcdEVHtqn0uAHLKmVSiNKIc323UXGmioDhW0HZn+nX0Q8O9d9xPkm/yOhfG6/pCqi6kav0ia3M/tzBrTYKQ5Fr0YtvOgfAfR+kn5VsOej+i9wFYuy1alTLioM+hVlh1lUNuz6lGenThySthqQkIc24O5CsnbyOuR9odAABap2Hadv7L+0fFbwXGCe8dlj1yTcVrxqp+U1qOogD0a9F+jmrI4KnGgMI3efgc8dTq5dFv2VR5Nx3hVYFPjNe9yXLfDbLP81k8n7Ack+M9cdcasTuPkDMF6TqDq7qYQrRG3jSaU5/DXdN1xltR5DZ/UpmFw4+OOC56aeQRnHVnF0l0f0jV/lR1XuhdarEZBULjuh5KjGGORHZADbCccfw05x5J89fR9D0ehddu5nxX2x9q+K3gdNx+sCbk7rb81RlJt/tvtophyVqZF4VoFMYEDJLSeVOHGORxyPd1H0+7WHbzrMW774qlQuStyI5liZVFApjqK1J/hIxsQMDPGVeeSB03qL8DAnvs77P8AD8zfeP5Q/tam6dagahQmbX1Ct2c/FlR2nWfq23FbGvTSpASFEHlKwSQOfv13oejlVqIrDd22U4kNRT6DitjyHCZDXODj3bSoc/vjrn1WKUCtO1d07qxYcHMHrr0itW2qfBCYrcN5b8lBdGY68IDRSkkYGQVK+f7w6kG178oN7R7WtG/61GjPekA6mUH0MhTKXCVJWDwCTjnkeOqVyBlDiQWUV2nFq54+ci0TVLuGagVCpFynTU0sMlxE2KUFe9aUDC0eeVDPHHP26sW+5y7Y9PYnXPpR9RGkvORw7T5Id96AgrTsUM8BxP8At6brPDCc6z7NU+apsfOdaTqdovqTV025VdMqk1OdSlfoP0xRKUqG4KKk8AEcg9RLjhWHSqu5bliu1ZNYaa9UUek1EtuFOeFHnaBnAznz9up76qmTJHPEo6Buuqv8INsNz32/uKHUjXq2dNa9TaPqFUKtMqFTakTYdqWolLofQ0246oSJCkkuLdcRs2I5UtSckjpx27onqrqVdkaq3L+VNWqQag0zUW1qqqW3GU/5oz6akJbLajgrVuOMJ28buuf4Ibyr92fR+Jq++N4yLh7bLZod30G37Tqt7QmJbEh92dGmiTDjqbQgpbe9YKUN5VlG0+Wznz1R3lpazErVM0prmp1PlyrnRJeiUudHWw/NbjhC3gHGztygOJUcgAg+D0AQK3kjCp4J2nC4NIq9TJSHnaRDf59Yop8stuqQjncEKwlW3gYyB/0dCtWRp9Q2ZlcduCEwhLynpL3opUd/Gf08rJPjGcn/AG9eGoHfvCIUj5SHa15WzcbBED6lttKUul2RFW02U58hWMfHHPJPHjooWi336eK1TERxvYVtkKOM8EZ58n48dG4I8rcwEI+8OJAua6rRoNOmVuqzHFJhsrcdkOg+k0gDySfAzgk/t0M1CybbpzCrkuqkPh19lTz7sWcE7SVJJKfCgr2gYB+/Q5KTcatxO1Xa0dry10qsU9MUBJeSh2FvSEkZJyjcBwed3VQ3pdp9SKUqDpzdP0Yn5MlhoNMNvJyMYTwVJ+TuGcn7Y6PJ04bcQFOk5TYwZRo1U7Qq8qo29MSlwJKjDp8j6L6pJUAoKDZSleEnPI5x5HVlT7FuCBRnWqUpDctx1Gx6G2iNubOdwdSkYdJ4wVc+c56PZxjJhi1kbVgEwkpmjsQsqiuQ2g0+oEx0ZLOceQ3+kf089Xp0rnSlNT6jWEOFojDcpwuLWkJICQSSUgcc/YYxz1qlU+7sIux2uObDn9J3RBosFC2JCWXHEAgqUAoqOfHXxFrlJjrHoUYvuKOfXUdqE4HGB0JsGNoQTJ3lpFumozWdqWYrYJ/U4vG/wR466fmla/xU3/z1f9XQaz6wwgn+b+qX7ULnrLpRV3vTU0FkTF7dhJOQn/FnjHT17L+5i29Jb8CdWLoq8W2ptOdhOrpzSlqIO3CfTB5SQlTZPnDmeerrKfEXQe8jqxUQyjiM3X24tA9WNQhqJ25aMXMua7BYhtT6yptLUVtttbY9P2hWFIWn2nxsHuIOBS6fdrtyVJ2RVbkpNL9Yo3RhU6s2horyMpWlshQATuPk8gDHOR0KKxTWFk115Zix5MPtce1a66ZQlanV2qxI35bEikRaTSHYqnGVJCUupLnDiRlI3birBBI4z1pz8OC+261oZVaNd06q1ahWpIaTKiSFNuKjImOLKX0542pfQgKCsjC8jBGes6gZrzEdNYXIBjFUntov25azCNi06ktQiYjVXrEJkInkoVvADad6CEpUSpQ8A5PBwrHaBoVp5B/sdVLKtBhBdc+nmsxWXFyCk8qQSS6oeAVEY8c9c4qeJ0FbG0k/5OdNbjqUOusU6k0GdPk/wpNBqCITr6doOfWYWEoQrdghRGSOQMDo3nQKBRajDorGqlcgS5zhaitw7hblh9QOMI9RK9xycYz1jA/OaG3lbcaNeKLcoETXe5oaNyPTYmUeK43+lOCThIVySeME4xkeet89q/cbasuzoNp16tE/QtrUusuq/gSFEJy2BuKml5JIbVnjwSAD0IIUg4jEwwIzGY3emmurdEnWJFrzUlxTYSpKdwIUD7dpOMqBHx4JHVNX9C6ZelAp8mi3HUqFW3mHY8qtx4qErntDCVIdR4G4AEH9WOjTzDE83qIH2l2zaO06bSrP1CqVz3XcNXbUtc+apz0Vcq5Vs2oQMgADk+M/frteFtaGRHk0q19JbjUJnqIVcFHiqQhkxmzvc/iEF0ABKSoJIPgKzjrDWpODBL7bRcX/AGHcsSksVilrMltSSYtwsRUutrGP0kH+eCkqSoEcHqjq+murjdAi1Wz74s9x51aWvqZtMeTsCknIAD/68/4jz1D1RbclckfHkfh+Ms6VUzp1YBP4e+0zreV+dwFi90lS021LpjN40gxmlR66ppMSNSAppClttMt7g4pxasKC+cIGDx0/O3OFcNtVemMUurQaPRGUNwWaLRm2yI6M7W0hW0/pJ/xZxxx1Uvl6YMdsgfjFFQeoKjfB/SKORrY3rRq5QlX2ifTHK9GqL0SsQ3f4lITDdbUoZCRlDqVgL3bhlI4xx00pF2ah21UW6NVqPHqNPQHW3a1FacbKNpBbW4wEgbVJ/voO3PJSkcdDd04Zc53mV2kH4GWNvVe6L1fdiaYwm5j7mwGsTmltQElediUYG6Qc8fw8JGOVjqxs7RygXZSKhWr4pxu6t0FC0VKRNS59G1IbbBdbYYwEJbClYBKVHnlROeuVZrB018+v7fzOghXl4svwzO5nVzvJuS56ZM0dszT63LbiIdi0q3I4+rkOrLgHqOAJCUhLKs8clQ8dOO2bltfUC/r90grNWbfqVMhsqYprzSg4hl9CCFtrSRvUVA/qUAnBJ4HNNvTY6gMxz6/TH8yYX/6SF29mMCydNLEqVCmO3DY1PJhTErRO2B1W4oA3LXg7dqMI5USoKHAwMmlMj0ykU40Wi01tcBoGU6ph1IU2sYCcoV7lJx/h+dpPXa6NVq6dSw3GJzeozZaQvBzPusUmr2q89Uqk7GgQ1tIEZVakpjNx0hSyUfxFZ3KK1KPHwngY6poV8absVQNC6V1h4uFC0UWmyp21R5GVpSEJPzyrHjpjdT/r8MCAtAFmsmQrPqN06rwHqxp9pJE/KmlrQmu3u86yp7YvCnREaGQ3uQoJJc5Az4Oeoeo6u6eh02p0eiwrRqsV+nvPtJi28hMdtRBAClOvEqRxlWQSU5AHUb2FjkylawFwsyL339tN9yNLrQaot41qmyXn3ZVVq0aauW5UXHI25bDSXRtQEupSUKSAdqtvAHWp+0LSSl2roxb1OiQWW6aimU1SVLbSXVrAb9VbrmPepTmVZP3PU1rGxAI+sBGOJhWoVamWRVKnT9Saui2xS6vMiMxrhBZeW0l9fouoDvJaLZbUlScgpx89Cv8Al5ruqWqtK0g7e9N5F0Vifsai1kPuR4e5G4qAKEHJ4PyM5wOeuU/SvZc2vjM6LdfXTWoqGWOI7W3NQ+2yQ/N7qrAlsyZH1bMpdApb0qHTVOtH6crR7nQPcFeokKSNvx1+WjrNpPccKiXRotc1KrNYi+sqV9NLyg+47CEec7eCkpHI563wvAXOk7Z/Uc/SeW03Hc84z+cKbdu6Wuz4mnlw6KRq1RagmRMYhzYyZKcNrWpwAkYG1SFL2lJO3pU1HQbs9uuZZztO0yFqoS2put1e3ZD1Ocmj9KX2g2UpOCDng8589H/mPUqg+Xbb5bfTj9YX+KthbHmG+R2zv255/SUU7trsmkXDMbpneDUKFS2pqkQmbwYjTvrowWr3BxYaUlW3bjK8kk8cdaDtPTbRTTOj/wBsYr9LciQo7j71zzX23Q0jb7lesMobG3OdpGckZ6rt66+6vQe/w5nOX7O6ai3xEXGPjtKqNq7eOri10jtisptymBW1V53K27GpyPv6DHD0k/Y4Qj/WPV7RNAdPrPlNal63Xa7dVcje9ur3IUiNEI5P00RP8Jr+aUlf3J66n2f9n+H/ALLOZ819tfa+vPTdOdu8Gr27uZtfck292+Wz+butNqWuty/ZDZSkhJIV/eIJ8J3f06G7O0Hr2qVeqlc1fuCRcdSgPU5TDTmUxY5eTvVtYztzyAFOEnjjHjq2+8DZeJL9nfZ+jz2fehffOr2iOiFRlW/JWuvXFDmyVN2zbhStbfqYCA+s+xhI2+FkK8bUL6Vca6NVddG5MC4aoKZbUSnPhq3KOS3FJBCUokPEBcgArUrZ7W8gYbx1y3JY5afRKoqXy8y/0L0Wt+r6lUS2bipEB6juAQ10aXTUFIQEH3tO7cpWCEkY4Azxz1d2vCv4W1clw0it1OjLpjjTkWlWtWH2Ir/qr2hpaHSpKdmEq3YOeQEg9D4atv8AL84QvK5B+P5S6qusWq1uWlQateV0VB+JVA4Pp6vQY88QkhwNuF1xgNKKCrGFAqJHOBgjo1DuplN1DVUKzpZb9alhS0CFSlu04KUhlIKW3VodQpSE+4o9TgH4CSevAOnEItXdgEe+ZCt6o2W9b1VRFtK7Kc1JCEqmQgxVWGyhwKVtWw4tROUgY2Z+4B6i1G06a3ApVNgXQ7KjMOSH3VS44QuQHUshCBvAIVhrncAQSP59UVX4Bd+B7xIeo6cDFdByx4Hw9T8P14lfV6hcElp2hUaWxRGoraGncFKpTiEpCEJRjhXtQBk8JGM56XGqp1ki/l1kac16gUpuWhchIeqKY87KW1JD5U4lSFfxFJVgq4KQcBI2mTqLGtGvb+B8JRTR/jjQn1zyT6n3tOPbJb2hmh8qdqZO0srdbr6zGTLuFuSzUmVONtISoxmwcNLWnCtqQDznIBA6dty99Wmtv0Btqz6bUJtdkNqMWg1FgwZL6iokJSHcI58+5QAGD4xmZerXTgjT+kcuFbzRdRO6n8RimRxca9IrHuqkySotR6bVnGno5wCWS6W1NuKTyMgJTkfHGWRpH3Z6iXm3Kn6y9t06xI9MaCxVKvPiLjLKjtIbWhZI+MqUlKecZJOOhWxf+Lfj/I2+ktb7uT79+szL3s/iTafTb8g6XsWzc1SpLDr0GuVi3lpju0xamXHWmktLCVvFxDW8jehOCjySB0U6LsQNULbbnWVU1XDbseS5T3ZNwQFspL8Nf06kqLijkgtbsIHu4Pz019WkMeIusK2+OY1qXZkyHUIkypVkTC24p50rWpCnVhKkoSlr9IaSCT5CgQP5dTW6DFYUp0MtJbJIKThxac8YVn+ngdTFwrZUynQXXDSfOqilUh6N9BCJdQUlC07MA+SeCkgD9usm62d52n1vXe5pzQ6+XMQl7q7BfS9EYeSs5bK8crIJPAKRwMk5xR0ytecjtEWgVjBOIpXNaanXqjKrD2prP5WWlDcy+tpLjnJSjeUgJ5IIBJ8EHz04NO9RLvr8kCBXYNdQ7EZZcdGXm2hwCouJG1GAP72PHVl1egbiShgYEd63d3qb2ran0Ks2SrTivWn9S1FrFGa3ipQkKUlKn0vtO7MFKiMbdwI5SoHPWuKLcNg1236Zc9iVdFQptdgiRFq0V9TjbySAQtvPgHng8g5+3SLNdek+vrGqEcYnR2+3qW00uQwA+ANzaPepwj4AHnz4H7dU/wDlcjViaYscuGQrIFOWlX1OTkY9EDd8/wC7pX3/ADZja6yTpH8SjeuKux6qunzJ7MdKEjep5hZdQcAj2AnyDnyOpcx6sSYDVOod8x969wU4WylSfkbUAqV/09F5c4jz0jhdRIxOoqtJoE36GuVea5LylSYkWOUbdwwkZXyd3xxyfHU/+00L/wACXD/5g/8Ah6oSslcqJE71IcMx+g/mePmmX4LffrqJObdXpO9aMJZU47OuspjgBOMFLAJdOc4xt8jrRemH4DWsNEnxZd5azW3CccOW1xYzrrqUbc5Dai2N4wonk4yP36ukFli4wJK7vfwxtTO2S2aLqLaF4VO7bZ9Jz88kLZQ27SHAcokKDZIEcjCVL/uKPu4IV0se3O1ZeoerFt6eIuj8tZr9QahCdguMtl1QTu2A4V5wMck45x1XWw0byGwadlnoL34aBaeWppXMuqlSrxkPQaUmmvqZgPPMSQWlJb9RKsJTgndlPIyT4T0gfwXrogXLqnfmjchp9xm4LSdcy0ncVOxpLLqcJ43HClHA5OOOeOlMRZQcTOirtqcC33zNJ66WNRrW1ct607aokJNBuhp5M17+KlxhxKfUbKFDb6Y3BW5Kxg4HgjpEfiAduUCt6D1xFvXHIoy4LlHC58NZShuK5NSw+V7SCpIUtteCfI65+ohsTrqBzJ/anpwpvt3tepX9Bl1CrR2w3NmVZpfqyXYkpxhDigrk5bbZPORwCc9NDX3TS39Fq9U7/pdGkTEVGQYCoFKabDmx1w+mlIylOAXRxngDjwB0ssclYRUHeUl0dvM2saaVRiZUZIYqiocqIttSwlgsrdHtBPAy6kkAjJSM88mw040ytGr27SdLbAvm4aJXEw3HZVUb9FDcllhaUhvcsK3qGcglBcSNxBAPPks8TImMukZEq9O5V06R3a63ZF+VGYiBKE2oU+fNVUUTkFWwqPP8A8FIW3jnGUkgdehWjncvQ6qkWhX6u0pdMcUy9UXXkgocwClp4Y3IXtIwf72M856YMo2oj5zVIYECT6j3HabQKolujPVGqflxIW5TWE+g4DlXudWRtAPBOP3z1VL1rozGrdUTXbKrj82Q2zFUhqQJSYYRyUJbSdu0/rP95RHyAOiO/AmZAO8L00yx4Vgf2MqApztELhaVBeaDDXokk7OSPckkHd5yD4+Fw9RtK6ZSy9S7al1CHWHUttejObLcZlK9il7lHY78/wAIkuE+OOQeASD6TGOBj1mXU6PXddmqQg2y1Ht+Y+8VRYVXjbJUlnJUh0tqKtiilSSNqgRs4HCs6csbQq56MI1TqdVo0tTrTb/rR4u1DrhAXuG3GSDj3ZGT5A6f4Hi4URPi6MkS2ofbfYkB2LLjwIkWRES42y/FioStpLhHqJSo5ODtGf5Dq6p+n2mkmYZsejoYlshKVtB/e4ytIwTkAc4wcgc5+/VP+MFdQ/xiPFypx2k1iybdYfp4pB9J+mupVGkuhbnpZ4UkjIJBTkccg9R6bpXqFOiXC1XkmS67JkuNuei4G3ULe9RCAcJIwj2fb+fjrn9X01WpRWcY9Pr/ADK6LbCpLd/X6RQ9tfa5239mNTmhV/UylOV4IblwatX0rk7klZSkBsFWQVnHAJ+eej+z7204afqjun1tXJdEyY0qnTapSKQiM0+EkgI+qk7d4QDjgHnP8uvYBJYDGZg2ABOZNlVPVCBA/s5SdCKRSYtQKGIz1VmvVABaPcFOtspQ2hICdxJVg4xycdfDYvq9aLVUaad0lNrM+EgRZsW1Po48WCtSCRvU0lxYWAAQgrBIH9evH1MIA8DaJTvA0R1Y0c7a5+oemlWVXqpSYLi31fSJFUlJKUlfpSV7/SWtZJJSg4CkhIGM9Cv4XWlGqmoVPcuvXPSabZEaPPWzFtdupTHEViMWgtch9TqyXyta17ioc4/l0DHy/HMJUAfczSncz2jOdytk2jajchynxbcqrskx4zq2WyhKsIQoIWgLT7RhK8p/bp23BTKTUIDwnVaHH2xi06lx5OG9wI55HHP+7rAuQBCBwTM/62903aLplV6bYt8XBKrlXixg63RqQ0ZRUcFIJS2CrJ2kAAjx0IJ/EUuGBFdGlXZfdRiKIQ1Iq6ERWyrOEkl1xBCfBP2/6PaFUbmCbCTsJm2+9fLs70O4OpWlq5o/QaInTwmKgsyI890PPYWShPIDewD3ZUMjHwB0d1D/ACA6c2/HdqF4QIclba1qRMeQyiPj9JGCnJzzwnAx56iuQm4lj6RyN5BoG5iW7bdPO4qg3ZXKxrz3O1W5ZcyM221FkSH5q21BQWHA68cFBQsjLWUEnzx0wYekem0y6Ydd1EtWmOTLaYVJgVtuGGZT251DOz1yklK/4/AUcEBZzgZ6jt1PYWzjPb8P4lnTBaKwnOO/48/LMt6hIoNNjMjS7Vj/ALdMuKLlDVMQt+NHd3IDykcHaobm8gYOD856j1eyr7pkiwnpVIiTB6SZFMgrT6QI3h9bS8j5cK0/PH+wSWVBhhTtgbH4kS+q3ScuN9/yBhFoyuoPSa/IqFFahKnzipykO42MEqcVsIxg7d+MePb9uvu+e3bSG9wTVtIKJFkNSkSGZ9PjoZUVoJUFKDYSlRCgCAsLBIBI+OmU2eCMA4Iibq/FYnsZBvLV6+9P34NiWtYX5tW6gUpYqLKPpohT43O59qSDgHG79k/AVukFOu3ukodualapz5FQTXxUVN24jcmMz6G9CPaDlwhQB93tB+OvrE6oW0hhtmfDp9kjpuobVvg7RnXE3pJoJadLa1euaPBqa6OqLGtOltF+qycvLWNjCD7UYKfeopR91jHStvPuF1f1RS5b9j0kWLR1socNOpD++oVBBCUoL85IG0bUpVtZxx5cV1Gx8Q5PE7CqKV35lHQtMKRSCxTo0IOJdf3ssx28hkkZKlYHPHuUo/cknnr8d1vp9v0+bQ9PaE1cVVcp7yniw9mlw0hSSVBaCFSV5DSfTYO0KVhTozjpDkk6RHVIPvNPnT/V7W2ytS6YunPSp05bIlsTKtbwRSHHiCVMIfYW2pK0p3cLyARt3E4zfWL3aUj+yleWzaECpwC40ioT6DVRHTGUyoqBWiU2gpCvglzCscE89StYa29OPiN+JaKkuXjP6/GFFW7kNOKnQ6PR5Eq4qKaY04FyKlTHVs4W4XAVOs+qgAg/qJCTwf36K7+7x7KolxVm4qTeNQua1DPffZZtJluqLhIdaU2t1yKj/OUIKXFJC9pSFKOcE4L0vZxhefXO39SdulCHOdvz2gVo53UdjtOaXbdq6xUWjuTVIW9Rqu65S1FaRtSVNOpRyB7c4+OnbQKnbVahpn2dUKfOZc9wkwHm38jH3STkf9Z6m6k9QT/t4lHT10V718zu9Eiy1LLkGMQT7lLAO7H7fYf+79+oE+2reeiONQaLGIIWjKRsSSRjBIPj7g8eepAzLwZQVDcym/yK2G++qot0GIxLcUtxbyWW9y1KQhJJIGVEpQgE7s4SkeAMV1Y0crspx2TCuxxn1XfWUuQgOl87gVbi4FlSFbdpGfB4xx0XiAnLD8Is0A8SdT6bdlCjR5FQbjzJzUJLDtQhNJj/AFKwBlxSE8ICnNysJHHtByBnoSvN25Lkjz6DeNm5gP0phya8xtccembwHmGW3QnIQgFSVr9yjwMcJ6YorJyp3/D+otkbGk8fjAi3e2Wm39XotfTQPyq2mm0hqj1ZBXUHAltISXnNyti/OcFSsgAbB066Rpfa9uxIkSi0mKwinKV9I0hG1DKlZ3KSkZwVFXJ8kkk5PR29QwUVenpM6bp8Eu3eWroS2j6gKSHByW3Mkg5Pj+v9eg7WbWfTnQSz3791PuyNT6eXg21nLjsx0+GmWgCpxZ+EpBP8up0Q2EKsqYhBkxCXm9rF3UQqoq/IVTtGw4sP602hS5SW6hUGVOBJcqclCsx0kbiIreXDlO8pB6ANb+4XS+tVGDStEtGqNKpNFhNQoFbrdCityyhDePevhkgHJBKcnyRnnr6Dp6hXWQDgTjdRblsmLSPq7VrwFRpeoOvbtJaEX6WLAt+GJweQ57XGicoYaTjHIChz+3S27bfw/tXJuqreot0XVTVQVSHEhMZ1yU6Dj2eoGtqOEH9KiU/B6Xb1CDyoP7nqR46FlO/Hymnrk0L7frepLdM1KqUCd6uQqn1F9DbbnPt/gNZP3xknpi6Jao2tTLba000v0prTcWmhS4z8KGWoKQUpAQ2VjgEk5UM85yAepTXa667DgfGOqWurYbmfNh6t3FqVe35Fb9YsdtFAfDdVgqqj0urR9v62gylHtUFcb8bCM4J46LdS7csjUKE3ArcuptBuQiUldOfMQlaVJVgucrCSUjONuRxxnqc3pU2mvOR9J16vs+ywB3I0n6yutxVwO0iHac/UqQ6zTNwaZupRdlobJIKA8UpcUn4G5S+phtutP1ZpVIgqekthTjcyLlj005CSv1RtKU8gEgkZI+461ryzbbR9fTpXSdZyOx+Hv8ISwY99WxXHbtrt00uoS3o7MT6WprK1JQhZUFettQDt3K4wok45+err/Kfcv/drb/8ASH/r6uTqURQpIE4tnQWXMXRSQY2K5cepV91dinWpb1IeR9ahp96OtZVCj+kfUUv3e51Lu3ahPtUgkkpPQ1eGikO3ULuS4KnX5opSC4IkH0Uej7SFOjOMqAOeVYCQcA89XasjVOUU80TGvOptR1XNzds1Rh3DSm7gtF+ZTVs09E6PMQWltKLriUOJCtwSr01YSQo4HWfex/8AC01xTKo16/SVC3aZaL7b0RiqMludVXoziVAoaJwhlSkjLyjt5wkLIwMFgpRiYWg2EBeOZ6Eap2tqRq7RZ6qHpLXUSapGmRmma7MQiG168gOp3qRuWEp9yQQkHYv9sdZ87a/ww5HavqNR7jt592oT0U1ymXDbMh8BTzT7PpOOw38ALwSFBCsHjg9LSwaSg7w2rbUHMM+5ptqyJFrwhGTUpcCQ5SX5bi0uLKwRl0LXk7gMg+FE5856jW89Ir89pFt2Uq42pMNKXmJE1+KylCHdyi6tpSMJyU8r45456QxOrEco2zLu+bJumoWy/dVW06ptMhegtMeoW/VX6lFcSpSVbC4t1aQMp4xgklXJ46+u4ak067dEoVw1b6cQ5UWHLdeylK07UoPqKKgQdpQDkg+PjoGyG3jMeXaWloIo926GUW4orjUuPKh+o3JjvBaHvC8+324OOCng8dANF07otyacyYLkgRpjVbajuSGyoPRWZKS0c4AKU7mxggnJBzj5Sm1kNt65Au7s9t7R7VFpilVyZIeqD0V96d6YaXIS05n0StHlBxgIycZGc44JE0KgavQ4WmVPTW7bumDTnY7leiSWmBKZaWNrRUQQSpOCEhJ2gZBSTnqtHLc8ydlxsJMsLSjtesGs2zTNXpb9ak3RIMenpmuSrjVvRjev0cqQ2nKkcqTjnHJ6f102pqfG1Zpt4WvUG59HnusOtPxC36eUJ2EkKKf5lOc7gAfA6JQ2DkzdiRiUV/aVXXq/rBXXJmnVeh0qL6CxKM1mntOneEKShSgdy9ikkoGOf7xUeu66dcN+NW+qz7ii0OFT5YT6LzRlumKEKQGyj08Ba17SQnlXGcY29NL+TAignn1esI9UqpEo9qzLMr1xzrTROjOelOYTGalJQCB6YStwD00jBXyleFpxxnrrXLpsC27pokmZrCJQqcNEZuh0l5FTfkupQNpYZZG4YSNyjnZg5PPPW12FDlZtiq+Q0I01q5hFEi1tDrknkhOF1+azTkK/fanesZ+xHS61L7wYdqwG69ItKjUN1pK2XGJwlVB5aiDtaZYQEJUtRSSNxGEpPn417GsbzGbgVr5RFfa3fPqtqVef9j2pQ9d3aBb9n3BT2KlGbKktpddS22r0/eoJ2eorblOVZJAc6+2y4KvX11K4bjnf2gnMt5clT5Etlpr4bQlSwDwSo8AFZzg4B6Uxw2FhKC4y0BNL9cNPVdymoHZpTe2V+3bd0/hpE2/chLFSdcQ0tDbSkNg+pteUtSi4SnYTx56rNZe/KjUppOmvb/b79UTT3xFl1GESGInk7S+chTxAOEjdyc4I9/WtzibkKuRBzT3u17zFW4zcIh02twVKc20yROSuS0ArABL7aQpQ4GfWGfsOqDsa1m0p7K6XXNOKLoDeFMYuOpLrM0PqXJP1LgO4IWgOIxg5AK8YwM9CtisSqGZuoDNNFVL8QntmoNHjW5edIrS6w3/FTQTGU89jwlzc1nAOMYx5yOqOt9/Opr5U3pD2sOREOcfXVxSIeTjPOSFnz8p68dI8xm6ydhEzdOvndnqpeNRRq1q5FtqiU4LQxTbJcbUqSvjJcccbAG0Hx5yc46oJFq6e3HF+tkX7dB+lWp+d9VdCmTKHABcAxhAKlAFGM/uMdAxYt5ZgK480Xdo3LRe2WNctUtGsVuoMVGeVuLE0PlTpSNjDb6k/pSlQ5JUrPAClZALLVufUDUimVOtxLb9WdFix5dNp7kwy2HAs+4qWAFKVt5CAhJBGDnnHmUA6jBByNMFtMrVsO6dcbrjat0iioveKPonaNDceQ+IwSHwZDKVemNxeCgEjBGCTngMh6K3bM6qQaFplGZgR6e4pcuMyy0lS/TO1v/ErO35HH79c3qcmwgzpUEBFg5As2MWmGbISzTpaWhOVZdWdUhiPlSgVMrRlcVW4Ebm9zZOCps56rJV46hLvR5MmdXXWRFVERZJt/wBVxpZUFJfMvf8ATuY2qSHQpIIP6QcjpTqpOWjlyfKJZ29pDfNUebu38ko1srZQtJqK8VCf6bzqFhvcEpjp9yElIKF+CRkkksDTi+9M2rmj6bQ9Q0ybrprHrBia7iZI5P8AFSk4Q9sJwUpHHG5IGOksupsqNo1W8uM7w7tOpyrJderF1Oor4ad2pVO9qEtkEkqKUKKFpURtyNgHgjx1f0m9LRk163W2KZHZS3K/iOLeadEpJSvjcFYJGQQCAcD5+DSxdOhtz/Y/ieeptXiJ92D+u1X0wsm54t6ahXdFotPp85Zbp6GlOTJatrSw2xHSCtRwD4ScfO0c9Zwb1srtDoFD0i7brO/yfW2JkiCzWHA3LqynlfxX1kZU3GypSTk+q4C5kFJzjqUnVWB2/wC5yrQEsLnk/wBQWtOxAltNcranlVCqRJi5rzz635FRcwQkuOrKlrXt2gZJOckAZx1837qFaemER6nVCo7pTURkOUiCpIdh5CSfqHFZRHHO3+Jlw5OGzx0TNvpWLRC/maC0aLqbrA9MRXojMWjRJxMymFCm4ctsAfxM5C5RC8JBdw2PTJSgDHTd0ytWxdKKNPq1WqAc+jiORBcFWcO1WVgpbKgDglW/a2kFRAACTgdA7CtYwA3NoWS7Z1VtZVmGiTGJVJiOhwImyoT7WPeFHlSNnnHlaVDPj46v3XNJtYWw3NodIqsUtH62D6bcsyQcFolLe7cEqSSArBB5x1CL1J1dvLvyNjmVt0jrxz5vnuMSkkdumktRVDp8dyfQhbu00Fim1FbAbTkFafRJIWNySjatJwlRSAAernQLQepTNYYdWevyaI1aZLKaEuMylFOUUjAbXt3pHsO7OSdw+UjrVrQkNj1//wBe/wAZhssHkPwH/wDP8iH15dqL+tNMbsO7LYt6r5jJkSBVmlhxCTt2JS7jIUTwVYHnlPkFE3V+GNpLUFrvSlaMVmyoyXFRPqrLqZZJf3cLUGi2UgeCQCM5ynweq0dkU6Ttv+USRuM/CcKR21a00VwI0W789R6Q8gn6emX7AbqUeSlIyVILyErUlJBCsqCgRn7Hr6bn/iZWwhbFHqGkWpLEFwGQYC3aXKyRuSFpT6jYKhj7f7elutTE61x8RxGrYQNjJsbve1ysz/8Avp2Lai0xAJzVLUcYrcfaP9VtSV/fwM+OplD/ABPOzy4JaKRcOo0q15SlkCJetOfpqiftucQEcYxjd/19IbozzWcxyXA8xvWjqvppqFThOsS/KHWGl84pU5uQFkjGcIUVf7ur2LHUhZTUI5C0EkgowQg8YH8xwT9gepGQocMMRoYNuJFlGLS32nWVhMZQwtO0D0STjd/InGTnAOP3PX4uQ+07hK9yFEAqb9xSOef2/wCrocYhA4iQ1g7y6FR6tN0o0CtdN5XpCBVMQHfSpdvI3pT68+VyG0lSk4bTlxRIGBkdUGl3bVctw6gxdYdU7tl3Hd/1JaZutbK45jNlJyzToahiGz9ln+OvaMlIOOuv0tPhLqPJnP6m3VsI1rzk2hp7o1UqFCagtMqgJgPLc3Ijx1Fzd/FUj3LUMZKUHcdvKvjrFdsds+m92U1V1RLiua64aP1VB12PRoCfIP8AEfU46eR8IB+3TWHlyTtOfZT4zDMDqlrz2n6bQK7+SP285Jt54Myk0WlP1yWV/pwl6UUMYB3ZUlO0bTnqRe/dJZV0ab0249J6XdF0SqrUG2U025au1SIjrQO1xSY8UpC1bUAJSlRV5yOMdCvkyUH1O5/CNVK6VwPwEBaZql3EjUevOwG6Rp5Q48lDcD6yjojMuowokqkLKnsHjKkrKs44A46C6F3fXGzV67dFwXbqJGfuF1T8p5+YmZDR6SSgLYPsJbGOBgeBkq6JazeMg7/GaWN6aV29/jNlWfo1ppeWj1k0m5qXHqq6fRGHG6hISGKk0FNIU242+2Q8yreVbtqtuVY5x1OTB1nolFXLsvUmJd9HmqMFuh6mpVJ3j1lNN7J7aN3vKQU/UMuFO4Aq+ekWVh8EnBHf0/kTo9P1LVeQ7qeR74l1ZfdLTLVrzEHuItiXaCn23GEP15A+idWtBbUtipoK2d2VEgLUhQOOB01od4T5tKpNQp7cdEOn0ZFHZqCB6vqRkls59ZRIOS0gkg8nz1HfcazpYYPr2I+H8TrdL0dTjWjEr6eh+M52/ZFJrUgIoEioVV0jcUMIW6VZ88oTjjOTk9Xn+SCt/wDiVVv/AFZ3/r6UniMMqu34R9vU1I2C37xkaDIaYs6kS59YlwFUN1CXKLRJTDsBvZkBPrqCElKgoZ9u4eAfk2uqusrE8QWrQtaTWp7kxqM5Coc5DkhltRUPWWDtbCGyNxJXkDkZ8H6NXH3RPiWHlzmCtLk613AldNh27UqP6Dy1RHpsplZSBgpd9RK1DlXIChn+XHRhQbyr0SA47qNd0RoKf9RqS5UEOKVgYSvdhIwDuwj3AfJOevNpzvFoT2hXSe7mwpgn0GhuSa5VqVThL+gpa2m1VBASUjYXFJQnlKQSo4BV0O393HaZapWgxArFw0u3bvZRHcZhRJzNWeZ3pBcbV9IV7inJ8DhaD8HPSMYMsLa1xM86v3zWNRWbgl2FplMlNWNWlxajU6w4I31b7cZp1x8xltpcbTlzztKipCiQkFJVwTAa1F7S9SrNX6jchlDU9So7qm/WaacaUtlS084ICjx889eJw2xmAbYM4fhQWTcLkC4Ldvi+ahV6VcVDkvKSsOR4iH1+klsFoqUhamwFhJ88ZxnJ6fFyW9LtftIBvukLLdIgJYlbElyQkJcWMhlOVqBSoY2gknjHQPl9owEAZgr23WtTLa7NLYpdEfqS41G9WnpeqlNdgvFHqu4DjDgBSpIUE8jBCQRkHPX1b1GXbtr3CuaxudlIYqKZaHFZBYktK2FPjlMhKgfP6h8DpWwtzDO6Rm92E+mtu2NcKWErZmOIAVuGcHaQAMcj389Bl16WQrssmbUac07CVKrEaKqpNKBWzvb9FakrTggZSklB9wPnghRcow+Yt9xiWDHb7aXa9SoeplQtqpXnVGajBhR0RUoZeQp18spcDgG5DbQcLhGeAn+XTlodt6wafajy9ObMr7v5NHZblfnFzRkVBuoFTqkr3HKHA+OCT4IGT1QGxzFaDkBYPa6xdabvrDFrUOVpu5AnNJmorTFEXIeQ+l0guBJWU7kFCVA7uFAH46yb+KbrLrd2qW1aNt2P3JzaKak6qmKduGO4IEt1I9Y+kiOUgqUlRThQV7uPgnrVOTiYynGY9NAtKXbj7cqZOvuzaTUZqYzj4qNTjtyZDz31C1b1EJ2eGmlAJx+rHx01tINFrTtfVq2b6hUINqqESU3HilptDcJSm0KX6aUJwlS9iiTknkgYBI6SrEtG+GMAyF2kU/uxe12vWdr7qHVK1brpdZoEaQ3HajREIkuEbUsp5y16Y3uHcSnGM9MrVbRGJqfps/p7VqZ9QiWlbS21LCcIWFJJBJ8hJyAf26JsasrNT7uGiJ7Pvws+3HsElvXZbdagQahNjNxZlTq8hAcdZQtLiRtASgEKTjIPjPnz0wNXe+ft+02qzIpd9UWtuNtOCQ3FnoP0+xI2kg8HJVz7gkAcqHWkliSZhIVcCYr1G7m7y7rbsdoz15LjWo27lyhWc2/PmVQ5HtdksI9NtJ+yTkcfpIz0VRaVWVWk1bVuaFOUylxdqmWa09HpMdpQ43ABTzpP+IkJUfk56xiinBMWAzbzpRqZe9YiN0pu96DTfpyUtQrfpz1QcSkH9O55Rax8Z9Lodrdf7fDeidNNRNWl1a5SXHlUa5auIgjJQ2FkrjMBCGxt3HKkjIPGfkSXOyjEIBBvzAW9e4vt17WafOn6bw6VMmVJ9ba02m8lyImSpSvRZkuA+qjJA9oSMAhXjkxrEur8Qi92I9w3BBoVrSg6hbVAbpxmqfClJSkPSnFrIBCwoBOCSgg+emkADU0WNziFlxaH90V5KrEy6rgpDcx6d9HT4NRiBESG2CourkNshPrKy2NiUlP+sVc9OahdmmmV22rSq9VZEtqSWGg8uO+v3KCTySolRwf0/wCH/YekPcF2WOSnX96Dk3t80s0mpP0dFo7hTCqb0oZUpxTbjjqwt3H7kjJP34x0wdH49qCAx9EqM64YzmVM7VLjq9VWA4R4+OP6dE7lkyYpExZBDVmLZemt33xrFcFXg06DRIi59Qktx9slTRZaSEKIHvUf7u4jaCnrF/bv+IF3Ca/axzbfl6VFFqzt7rDAgrDbDeNiSp/byrC8k5wecDqbwPEDOTwNpajBCAd8ma4uCgRqxQFUOet0tPpSFOxhseaxhWUKAzgEA4+f366UqFXBHckCppeS66XogjoPqRxgjC0nIKkkA54BGMjqF/8AYvylA8jfOQaHp/QUzLaVX6s3VJ0OQWKfOqS223Xl7AXC2ykob3qQk7UoT7U52gAdD1z6WUTVyhPRrkaM2vwT+XsUuWv0GnX8725TL7YCo7g3JQVNKOfnx1jnS23x/Uwq/MMn3x/cq7d1Y1q0KuaTbOocCqXtRqfGbefkxkByvUtCsg5Awie2ggpKkbXOOd2R00bdn2DrPQG7q0queHMiOnYZEIFTSF/3kPMnCmljPIUEkf4fnoLEDDUOP0lVVpQ7T41Ps2PMtKguu1dCKjSpsBw1FkJSt9tt4JKST7tmwoJB4OzkHpOPXBZ+nSGpNSfZhOJrMyYmIttbr85s7RlplPuXuUD7va3gfr6u6ez/AFYE5fU1hrtXaLmZqjeGoSIdoaUsTY0V+PIbaqkKSlUkKCiktvTEYDCVuAgtx8KwDlxXHRZpH28twI6KvPtn85kMR9sqHAaV9IhTRKvVS1zyXFFZUrJ4GTgdUBQgy0ndtXkST6rqVSaXHdiW00ipSKaPSdeZkbIaNmOHHhys5OfTYz8ZcT46hWtEeq11xKzUZLlTkQKrHREEaMEpZSWitaY0NIwkZwCrBUQkblHz1x+r6jUdI98/ntOz0XS+GMn3x+W8M6vplc7NqSYj1l1RE1tbjSnosJS1pJKzs9ZBIOC4CEjwoqOeRjMmnNh9xVH7fXLc1Hnus3jSokyGmo1yJ69QblIlOCOtSHh7kKZ9PG73HI8+euVhqQWYEEFR6dj+U7KsluykEEMfXuJGa7qNbNOrh0HYpzKQdRBDTPTJdkPMU+Uv0cfwFqLewLWcp4PGAQR1rPt2789Rrg7rtRe23UG2rdjVnS9lqSq6qRBX/wBs2nSgJUWXPVDQ9wPKs88nHjs9Lq8LVnf+DjecfrEQWjHA/jMfknut/K2I96WpadBuqZV3Y8KPT4lSRTJUpK3UoJQor9IlAyrG3J2geSOresa2WBJdmaJJoVyxKl9MupLkMR0SoqEfUYKC5/DIczyEHkp9336tG6YYY5kDHzbb8T8rku3KlRaTToFzQUPU3elxqTvjuNqcAUN4WnYjI55Vz56i1vSeiRqVQbmt2zIj0tsP+tUKY024XN/3W1nI8+fGf5dDjIOn0mcEA+sGl6UUS1U0qsUquVdqVU/WXPhSJJeSvZgNktuZKSkKABB5GPjoauHQ+sVOmoqF6/kFy0isSnYwg1GlJQ6whAOVbslK9wOClQOD4x842CxJ9JgyAMesTV5/huaCXR69Zrna/TbfalPehBuOzpYjOodA9xUhv0loAT7gQVDg56E4faDcdsT22dKO7zVqzm2U/TBmtyXZ0d2RuKfRQJCFJV7MK/WOFDBPgGWbGOfnNDDvLaQ1+I9YlVZoNB1O071JjLjOOPit078vfbQk7VFRYWpQ5J52YyMH962RcneJrlLnaS6g0hrTehx9zcqXZNTE2pVvCUENRniEiKxhaEreWN/JCckHrK66WIbvziestYLzGfph2w2JpZTKFTbeo0GnRYkAy0QmOGGHVSACtasFT7xO4l1eVqASABjos1KvKJR326NSGn5D8hMmZFp8RIRIfDbeCVqBwy1uUkffG7lWMCnOTJTvuYE6+WPMZ0WuKfcEQ1etMs/U02gxmSWm0IhL9qGVK2qJKiMq5UpeB5x1j3tujat2527iZqVpVVPUbU66ijpp6ozzrbzxPoMoOFqUneo7SVe3G0EjHQ2EFdPv5zEbDgesrXOzzXfVy7ZRoGjtFsq22mnt9Uu1lt2TW3T+gKjoV6rbSADyVJWRklPIQG9pD+DTStatL4NrX/3PW7bSW1tyZFHtqnpbUHEEje2wpsKOUrIBJWRuOD1O3UrUAV5/KV/4SlsrtB7Ub8HFjSzVuuU/QXVik15LTBiyaJWmXFy0KSrJwUqCgVFIOUbcD5UCQfPfuT0Yu3R2G5Qa/SbvtCpVOf8ASP2dVypUZ1op9r7T6dqFo35RswT4JPTquo8bc8wT05R956ZLuKDZNwxrVgtxatIoEZMRMZSw1MYjOrbSUbwNpCjDGAoZwknPUylXnT0C3Kb+cyDJjSiX0110tyFMqakK9RDoOx4oV6TflW4LCsAjPTCJgkxNQmUag3a2qfvlu1FcRSasWm2ml+ky02OctrbSnZt3gbjlKhnnpq6Hf8HrQyxzIqlGta2YU6pSXkrnFmMw0rYCShLhCUklIyEAZ546mtyBj3xGq2AffeEtJ75O2a4KjCs23O5G236nIqraWgoq9INl7clkKACP0jYCVecE+cdNn/K9Y/8A5TbU/wDXWf8A5nSbFInktVuDIFCtmpqZcoVlaB06IIoKlCovIaShwYydiUrJICk5BORkZ8jquuan6rrpbqZepNu2+hO5TjEZkb2tpStJyteCMZ/u4zn+XXUyRztOWFBPrA649VO3JiU9ArncRUrkWWgW2KFLU4SonJ/hM7QQcf8ARwcjqJbeqlpUulJf0q7ba5UVLluKYlTIamA8VZXguPpSDwRnCjjnxjrcjO83SQJnb8V679dNKKbp9rrqF2/W5TqZRa/9IytMv699tbralbXYqctLbUEEEKKsEJxzg9FNtfiMyKH2i2RU6JaCY0+VDQZ82rON05DsltyQn1G0ceq2lwsBzanYUOKAORwt9N9QdTGFj0zENzPzXK0b11Zr9Wq1hRqLTNXLpU3Vrdd9dcmkXJCMdltxhmT7EpkhtkgeokbzsyQdpDk7G9cNKNcNILku236BS6fcFsb2rhoseK4uQ29lwZShSjvbIyBlSipSVDAwOqqqvErGTuJM1xDZxzCu6NSu4B4UdOl+m9GRAqqPQRW6yJDDkd1AyUrjBKdntSQk7yFdLl+6e5S7hSKjW9V4dAi3NPcbYgURhuM8lgONp5dO91Slb93CxgHx0mwBDpxG1trXVDvt0tXuHqFo3Iq5qhUrliVKpNSIjk2Vy3tAStpIWrhIIxgfKfnPV7H0/wBV4KK3R6tZslth6LIbbMdaXsKLHtSUpJO4lpAH8wOoyCz6pWNkxLjuviVml9vWnLlZphiVCLIQ280+drrJDW7BTn/7WM/PPXC25lKi6f3e68UM1eO+xOcp5fKzJaQ62tuShIwQCl0oJ+DxyMdP4MWeY+dRa3Q6JYce/wCdTGZUemhuaqO8+WmtgUk7yofAzuH7j+nRHo1q9YXchZDd72E9JZkHDMymzW1JlQngQVNvNkbkqBP9Rg8jqjAO89nBnJ3QyqQJjcK1qe3S4yEuj021jYkqWF8AA8E5448nqv120e7ebznUidrXXKSGKQXXmW5b4Q4lawEkhIOcEZB4P9OhCkZnmwRFlcnf5+HJ27Qm7IGqCZjYyWaRSI63vRSf1YwBgZz1Tah/i2dn1i0QVWyrXuGuuUdj1lM0+AtP5fuSMocVhXpqAWEkKAIz1ugAzNe0WT34jHelq7bca5bPg2xY1MqILsYVFRfloaJ9pLW3IJH+sM/A6HZmsveLfhdh333cCJDipDafyGnlDsnCR717jtBJzngjwc9KLnsJo+Jin1O1C7TbPqH5jrp3Dz69LCSFsV64fcTjCj9NHwT/AFSf69ETOpvZTbtDRY8N6wIyZ4y22KaZK17Erd3hzYScFspBSSQpSR89eCWMcmeLADiCtU7w5adQ3NLO36241XepjZfnRJ038qkpQglTgZjYK3T6YJBBABICuqbW7WLXrWe5oOjelVCqunc55lma/c81TkwNpWHAYyytCgFktlQUgAexQzyD05K1DYinYhdRhvpX2Z6k0iuxWra19vGdWKhFJlyKjVnVCahACij0wAEJQtWRtHuAGT5HQ92i9vlVuZD1B7hKizXF1atNIgKloaceYbZd9NJU9t9QqyMYWpQCUI8eOkm4MpIG4hlMEZ4Mb1Z7ZNItJbUuSdT7dgsPG8HnlzZCUqcedUy820lalf3QnCQDge79+r+xLkjx3Yj9Tz6jsqG1uZPqekC6gZUUgpTz9yOsYmxTmZp0OMQ47qK0u358ttmsPQVtVlEkyGwtAdKFJUG1FI5SrcUlOQFDjPV/28XS5cOn7rxeTISDu9bZtCxnGQ3klI/mT8nqZyMfWUp97eZO/E07zqX2c27VdQJlBiVeqTawuBR6JKZSUPu7CtS1rUlQS2hPuOE7jlIHnIrPwje9bUju5XIuvXmXbFFVDebchMQKsY3+kWUoIp68fqUDtU3uSr/VI5q05TIigu+T6zS+sF96f0XXeqaP6zU9Ua3a80w+3dEVw+jGfLTSfQnJxwyohBQ57kpUCFBPtV1H1e0smzbmtai0S10w/TjmBInJcS4he0Ex3CUnwtCMJwASCnzkEotr1ppHeOps8N9UzBeXdgnSzWSoaV3DQ5dMFHlLhSpTroebQ6k4UFNpz/D/ANZKs/OOnJal1ak3HodcdUsRdNrV2qpVWqFNp9NfQtC9jbxglCMYfc/0WU4Jz56W/QHpguDnMaOrXqS224id0A0B1z1Fvjs21g1zrNXlyqJatZl1c1h71ZSam8pxCFuY5yNoST5T7EjHTinN1yza0za2o0JdMqNVjLqsRLrRCCw2tKChxZJSHE/qIVjAVkffpd1LbH3zNrsU5Es6u5DqVLXZF4oEqnuPKMlDa/8AOAFKSFhLmchQ2ggKIOcEKPXCyu3q1HdVDqxFodNkodjGAtaitEp5xKd6S+B7Xdyf7zg3JUk4yD1K2UzKEOoYlN3ZyLktLS2jy7MtRiDKm3G3CDtIZRLdbbKHlLdHqjCSnZu3c4+ADjCFp+hFwVOpGs6g3i5EqEeomYhyHIUXZrZO1tMl5wkuYG4nJAyvH90dX0LhSZD1D4KgQsNctSxm49uW5RUR1IAMajw2ih9IxhCtp9qEkc73do+wX1cL1Q7hr0pqtNqpSqRQrHiRNsj8okH6qtuAuFaZclQB9FtCUhSWwkOFRBGBjrz3jJE9X0xUBm7wQd0w0psSnwLzuu9KZD+qiPOvRY8oSJzrzziQtJhpUnasBlIT6u1CEYwecEa1J7nqpMceoGhcV62qcGUtP1JxSHZ80bcL9V4DASf8CMJ+4UeekfZ/QlsWXD5e/rK+t6vBNdZ9c+/pFRQ9U7606mqrunuodchTmSpYNMqD0dKVKBCjtSdoyCfj56NLa/Ei7xqVKakVurUi6FRQC29dtMjzHkJxtx6uwO4+OVddmzp67h/sGcTmV2tVnRtCahfiI6KIqcKr6y9llAf+hlsT1yrcmOxlMONOBxCm23dyEJC8Hbnbn461d2kdynYR3KX7d9w6JUE0m/2qT6dXcrbKESpLEje2hDslAcSpKFElIVjGE/HIgs6RenUMDsP3Of1lK3teTnn+sfpI/dP2o3LeHb7bFk6TstiowapSUOTITzYKobLo+uG5pSuXWx+nHu8HoapGlV+Wz3+1ldDp8+HZzNnsSWVNtlDUueuQUOMBZAUoIa2r9PkAgKA6DUAhB+MIKM7Rsae2neVkSpce4NUalWYdRbW4uHWdjior2dqdjgAIb9PGUYxkEjGeoOmsbUlu4ZsXU2kUIoqDX1kOdRXXGXGtqvT9FQPAOAlQUFA8856FlA1FdsYgqxOkN8Z9WBqZcNyV6fTZbl6U1AWqVCi3EGpkR5kZbK2gsLAG8KHpkkjgg84HW0NbYWqFwVC36TLtKpQrYUjYmKqRTpa1uBaXNyAktFIKRhxsL5yFbeM4wZcg7iGMPgiEU2/6XPhr0+qdj3VTE0pTcz8yQyzOgvB3KSlDoLaytOQSjbkBQOCD1OkV3TOo2ynTyk6hURVWiyUVOVS54dhPBtwLQ25tdRtwSkgKKsHaQOR1uzE4PaCVIHHeRq5pDbszSyTVmrHhSKmuoNPCdTW25DiR4zva3YyB888/z6WsWmUCzUVS5a9BdH1k1QciR8IkOIDTaA44SPYyn3EqVztBKQemKCGHy/eLfdcfGUDF6XFeVxN06hJbZaiqjxnai2n/ADaElbilqbZQc73CNoUs553bieAOkSJAstEYRIy5cwfUpmzZLfrOSw66VKIWBhRwScn2Jz/Tpi7bxDekXvchqDc6dHa1WLOXBUWhLCK1Upv+YNOpQD7lEgr2bhuWDgBBCSf09YYrHdPRtXO3iU5JuKTPuq3ipEhmhPel9QtLbzpkpQv2LZKmsYWFYyB8gdaRkaTxNqVjYGEdmgvc9Jj0q1nbrrUmFBkMQ0zfSbNXpSnH2vUSW3N31cZSeQpIS82COABx0+bI7gbOrrKGrnjM0iS2pATUmJ7M2lrURkKanMKKCPPCw2sfIHnqK+gKuVnTSwlt5ZvyV067l3cxWIhkqjLbFWK/UW804v1HE+spRylS8qIBxn48Hr5uy99ELttBdt6i0eLVIi1b3KZU4TbzSnM5CkhYCM8Agg5/2cTqGzkRraTjESHcbcNiWFZF5a42fZz0JTEYPTKjL3Fh11KSGUuKCDgkrwOVcK+3XnNZvd73EsW1XKJSK5LmQnkIWp0RzIbpTSUhsBJ2qS22EgJGeAcHP36NbFl80lZB2n5Re7fXqHEdjRtUq27EUlLSmHJO9ogOJcA2kED3oSr7ZT9uqXXXXrULVq6kXvqHcTsuR6IjIC9qfRCRwEpSMBJJUeOck89GF1NmICYOMydYlUuRFRhx6cw4XpbCZDUd9Kleu0o5Ck8HIyFcjIBBz4PR96mpf/imP/Rq/wDg6pVQRIbqhq3ntZ/kN1ErerI091Z7g7qmpqDH1Jk0cswo7zhSMoAJUveQnnAxhIOc9fFgdtXb/Lr9zUy7LJ/Pn6I8AJtXmSJQWCtQKlbsJScEDbz+lR8cdc+zqCVOn0BliVYYBvUiGbdoUTTbWe2Ylp23BpVLqdPKVJhNNRmWlNhWXPajdnbgfqCfBPPRFrzSqbdFns0uHXqeJrUtmdGMosuZSDgrT6mUgjkg44x48dKXU7ox9P3htpSuxR6xed6lB7d9ddEYVtasquKo06HMj1JDVrJSJLzzIISQ4oYCVKJSVJ+ft0NxrfqFx2XEpds9rFNkimt5ivagyjJkR0LWorJCWwltBKQcbuSB89XdKClQQnvJOoIss1j0hnNsjugqLlPE/UujWdGMr0M0WjRxgLQ2vDasrVtzu9wxxtOAQR0hOwKs6GdtHcjq326081Cn3+q6ZsmVNlzPVNaZCytCAEpSClsLUS2Ug+4rB84srJ0ll7SdxpbDTXrdUvi7atMmVq4IkWnPMAMQKVFS4825k5W44sL3p5SNoCDn5xgdKmfaOimnjUSmaj6tQ0ObTHipmz20AL/XlLaAFBZG3BHI28dLuJvOTDqArG0+Yvdnorp3bLFsafzKxVmoziI7cK34bqzJU6sqJC3TjOVHJOB5546rrk7yNZZNDnVSwtGJ6zuUyw7UKgr1HXxlQSr0Ufo2JJVhX8j0k6V5jhqaStPe9W7qWh5/Wu2oT4hvLDIp0QOfTOAAcIcWo8hX692QD4x0ZVDWbTbU5mrSINAfh1GTRX4+HY2wlKU+oElSVKQcemccj9getLLjE0EneOILgXN21xp0+FHkRX6OSuNK5ZUj0ir3/wCrhOT/AC6zBbtbuTV+oV2oaYXdU7SrsRhM+HVKSkKTVoLqFlC/Se9rnKSoJISpPqJI4KujG289ZkkShu+5+7eZBpdGV3X3IaHJZLSGhDZVKdcQd36wSjwQCSgnj+XSge02sd2VNqOu12XFW3mA4+6u8Jy24rbSFkbwhAba2AnGSk+448nBwOxG0A7T+te/tImK5HtvTuiR44lLKGhFgKh7iElQADiUKWVBJxtB8c4HPVvWe4K2XNPW5VaeuX03A5JqVOYjNJlNhKiRha/atxTaAQjkjgHrBWGO8IsRAq1tRbrvq6qfR59OrkCXUIrdQcZahuuRqe07lbaZLqSjY6UgBLeTkg7jgjoq1F0s7xaNorVJlla6lthl1qOy/KOFoU4+A4txIB3jDh9hJASnA85GeKiNgiF4ZIgT23domgmnLzEyNbkJNxSGEqmS23A/hW5O4tJcB2IyrHjOOCetPULtu0go9bsX0rEhoYrkOKyVFv1Etq9dO4pBGU/r+Pufv0PUWMLMKZtA1pqeLS6tFtNdEe7XUidRKP8ATSU+nHZe3EIS262hwpSkjyVA5I5wMdNnultqqVm+qEi0KSlmo1O3IkkvNsuuh1KFubs+mlSv+MB8ffomP+wE++IGPIVlhondkFjXC2rKmVyIiputy0eh6zQkBv0CvJZDhdAynypAHjpZaT3dpxC7hm9MrX1OhSLjo1aL8i3m3tzsNKpoyXEpScfr4C1DhXjGOh06c4hfeC/CPXWW2pNfh6gW6mqrphFwxJSamgpAiKUhv34UNpwTnCvaQSDx1kfRqwb3hXw5L7sO8OdetXjTY8ii0mnvuxolOWh5Jz9KwShWcpzvSE+3xyT1oGxHebnzTSn4hd9MaUy6hX2ILr7qZaVh9JWhmNhptW9xaQcAZzwMk8DHnr67HLquy7bQrEm6KRA2/Rokx5kVZ/jocKlDc0pa1JOOeSPsQCD0l0RU35zGKW1k9pgr/sheu3hTLbpVAgVyqN0i4LhIfpKHFehIcbjpcb/hjO45II4zx++Onx+DHoA0/o9aMi/aHKjXFbFNiLEGWSlcVCpThwU4G0lO3KVZPAyB8tb7izwAII+M1tr5b1Afvm8l1ZLRjxKEzPKXlAtthDRycgcD+GQrHx0Kxl1ntxVAT+TTLosqpwQBTqc6pNQpaSEuZhObgcZIUGCrGeWygq2lLvps34mhAVzBu6e1Tt21Po136yUW10XIjUOC+hotOEmnVBlLrqFBzalUd1SkoDiVJGFDB4JKsSaUze5/tqt1jWJi2KkzbbdYXSJMZ9RQuLPQEqU3sHvZcIUSDjararOcddKvF6GqyRODQ4sSa1trXSnd2doRanQb6NJuCITHhuPobXAff+Y0jCSWHirHubVtJV7gfHUZiTqJEgzrU1r01i0+pTxsmxJyUKflo9PYHPUSpSVAoJRzjKUp8dc+9ylRR+Qfy9ZZVVrtFicEZ+sp4FrTreY/tVatffqcCmw4tOVREqAlvrZ4Rlasn3N5R78+4JwrHTO0srVNqNwITGkSGFMs+qqPJy0+y2tKtm9PBQfaR9spUPjrnW5+9LqwPunaT+4+lUauW3TTp3qDTKuun1Bp98qmFxASW3g4ySM4X7hgH5GOPPWcroXqEmox40yzq5T48+eUsyBGRIkBS0KJWFjLcVpCEcr3Lc8AKSpWOnK4A8KLNQ1eLB6g6dVm5Lxdk0C3oApsCGhx2pTH1N/RvLVl1bryjhRcSB93DtI5z03q73F6Dab6eoo1sQnq5UzASw+idAQ1GYkhRPqthWVlWcKClAngePhXR1NbYWYbcfn+kd19i1Vqinzc/lMT9wtEoOobsq6LhbEqpynPUdqO9X1Dy/utWcqIzxnOOkQ/bdfor4ahVyeylPAaDqiMfGQf+jr6SpQBicQsSN5c02oX/BjJgT7kkfSqIWGEnKSrGMkdWLaLtmZKKklseMKO0q/rjpmAIO+dpUagaW1C9reVS7lR9dH9yw0hxSMK24SQUnk5+FcdOz/sdfSnUGs1HWq5aK/JpDVMp8OKquuww/GZebXIcW2rd7CsJSDjPHBPkZg63Arz75lvSaixGZ6g0usoo1Kp9QuKUy+5VpcSHHlUWmvusuOSklTS8ISstMkY/iLISMjJGerisakNOGpWpDvNl6pUuC3Kepf1iJL0Np3cWVrjq3KQlZbVtO3Ctp89chAwXUvxljAZwYP6c6p6ZX7Nm1Gwn2m3YeWpzJaegPJyQQVNqAG0jwrbjg9WtIkW/NeNYhVmRUYLpLKXitqY2wQfcA41sUSPGCTjjo9RXKvFaQTqWfyrenzprVTdfgpZYYLbL8UraWkZCsKQ6AOQQeFn56HXtKraRWI1btSz3INbbTITOq0hoenMS44CkB1BWk4A+dv79a2H1MOZqf68CD1o6VWtp/V03Dp1dL8ioVT1U1u3okoupT6b6Q0pbWc+1JO0kcA4Bxx13t61Na7EuwXDcV9ms25cS5LEWBVUf5xELKwoenwkJT7iMcg4zgHnomGS3faYDsJXPuXbO1gXLrujsRmjus/lEa6KVOeSpDjR+oO9BIQSreAClO9P+NQOOhWsW/c9+1O52KnV5kWmtSywlcmUXXKwS4N4WsjdsO0N7OSoNn746OoAHAziLt4zCWdWYSK1Up5QqJTvSRGdBR6yMpbXtUUJ9xONx9NOfBzyMdDLtt1Ssxm51zvGOy9TGnWIjKi3KmEvoQEvD4HBAaQTwjk+U9UgSQmID8WzVJyhdn1zsUdkRYdXfEVhlz+Epr1nmwvJAOQG28YGAMqyT8Ya7afw8u8S+raN/W1YkCnQLghvRIzlwyxFdeaeaKUuIbPuCeRgkZI5AIPQ2OqDJlNCEibeo/ZjWNPLTk/SVZAqEenIiIXQ8NYUy0Uo9HcjBUSncd48q8gZ6TmmOnusDmk1x6I6yaKuUKcxMXVoF4rhpbmONsNKUEfVR/Z6ngbtwJ3HyB1MhV2yDKbCy7mP/tioehV4aY0euUe86hJZp5ccrMSryVBxsEKARtYTvHu53EEK2kgnk9Xsq5tC7dnO1GzFTajNQ56rDceIlplCgsKQFLcPqKSMAcDwPjpFvUaG0qMmV9P0NnUk5OBKi+9arbvOFNpdW0soE2PUXUSJLFeQqeh91AASpbSsNkjaMZQcY6p61c18Vu0lWjUVJplAnsekaPTWGYMN9ChgBTDSEhSD9iCOoWd7vvNtO9T0NHS4OMn4xdaj6C6FasU5uHqNpZTFyQj0/wA8o7Rp85AAwMuIG1ePstBHWe7w/Ceu6sXK3/kR1Xo02kOlR9C51qiyoY/1vTSsO/HKQD+3V/SdV4Rxbx6/zOV13QaSbKvw/iaP7Lu2HTjtjq7a9ZKI3eVRQ27E+rjQlR247C0o9qUuq3rAWlwnASCHSCMjnS35x2h/+Qxn/wBmN/8Ax9Pfq1LGRH7PufDKM/Wag1Ar7lJ1Nt26f7IOs1OWj6VhaQlbZStQT71+fbvzj7DqLUqze0HUeo2uzBpkN30TMXOAUtUtSElaB6ZykJyCCP2HPQKVCjvt+hnOfUXPz/URZyrUuWHUTXNUNUHJEaqutSUMuShGjttubv4Kc7UgkhWQPIVkk4HRpH0dsPTHSO4qfLLkqEmIZy5MlPrOpW2pK+AnzjP3+OT89G9hAXT8IK15LavjLvSmZa2oVn2i/CpDiIclmRShHmx0tKypCsYT7gBuSMeceeu1j3/cV9dv1dlwaHAo1aaZqMOn0lbxkJdfZWhTSdiySoqWHE8ZSDgkDOOj6U7MG9Zt2PKR6RN6HdwF3d5Wn+oWndOuZlq5tPrviU9VUt4LjNPRGkJO8nHtWU+onASMrZHAxk1ut9jaH9p2vd295molTfZd1EqbUCNJYCHH4hVHSAlppRGXHXUElRPsARk8nNyNpBWRWeYBoutFLpX3W6ZVe4xrNWZ7NOlSIEmJOkOktyWySWVtJIwT6WCkJweCM9XkzT3RbTKzFa66iFr+zNmz1CpTcIcYZStrKm3NgKgoLTtKAM+/9+piWclf0lIUIQZ+2X+Id2E60XVcNf0Oo7jJsanfnchpVIEJLjbSkn+DuOCtSUrQMgfq/fpOdkH4uF292PcLTtFI3bk/SrXueoqbiVRc4yJaJHoOpaZG1DaMbCQdu5Qwk5+5LSVBhbE7zQWhsO9qhqvMpV3U6nuqbqjkZaou3LDTjhbbd9Ie8jYAFLIIH3+em9QtHLZN/Jt6dJqtHRRFv05MuZhbM5TzKihxO1IDZJ3J2LOCNoByeh0+bee20gR66X0KRbOhrVn3GGm1w2VRApailDyCjalQz7hkK5HJHPSpvbtvlVqDbNKotSTHlR6SaQ5UYZJLaUp2AergK8cAkDHP8j52KgEdv5hhQdjFZqnppDr9PqNgWPqBFaueQ7TkTokWSkvQwtoJQFpTlSEOFvJUME7hzk56SWo/bZLsqxplClVOWmUuW4+/MQ86pKnGi0tPptlW1sJSpRGM4OVDols0gLEsm5MlWRYVGs9UOlxUPsNxnVuto9dahucSd59xJySM/wAz097f0/sa5NOapUptvxmH2G32WnVJ2lRVGBGTjlXtHI546TexWwrGUANWGMRV3XJXk6vyX4NPJo1Rp0N0zWipWHgCgtlAHgDB3E/1PT3okVm5e0e8Z0BZExuOJEVtxrcreAojx+7Y+es0YZSYzUCCBMW253GdtNj6rSrKtC7JlbvepPSGf7O0GnPVCWheUuLbw76LSAPcSDuwEnnII63XZ9Zq1a0b0euOfAfp86I76b8WU0lK0LQ4D6bqQSEn+GCcE/OD06/ykEwKgQDmAffI1rkx3h1Gi2LpfS5lBfjxpNWr82a40uGFNlBbZaQn3k7M5UoJGfv1N/EIsDTm7tI7JGq13fkMdVFbX+bsSXWlIS2pvegvNqB2KChnKtpyM8gdP2DZifXEAPw4qZ2nUjVSk2928IhVt9mev1q8z6ZWla4y3CguHcte5CwTg/3gfno5hQ6HavcLPpbVFo9LUq4i4/UH2x600rkJ4wVAZIVx7VEYGD0tmYk5hBQBGr3JWx9fY+ttGgPSPXXEiSGluqyoLDQIwORgKbB8YOBnryI/Bit+JUbhue7tRH5sy75CkIZdqUhT59BD8NxSgk52q9QL54+3jrcHwzCyNR9957Dd0tEiwNRaXUKpBZdZjVONNSh9Iyra35wrgkbePPjrpo4wxJuS4FNeoFyWd6kFpSVEL3YxkYySD9/HUbrl85j1bYiKjut7T7W1Wuy2Ly1VdkUxu36+1LhSfqENEPORQhlKVrGN63DsCT5Jx+/Tg7OdDXdPpVSrwtWuxWprA2Saw4HfrNrhWVDZ4AOQnIJ245PVO5UCKGzSf3TxIrExcf8AJn/qrko02nejGTsdko2BJSgq4K0ocUoJOM7T8ZID4OoFCq0rTm2p8dIecnqpao84I3upTT3cLAClJAV6OcEnHj7HpdtLOurt/U8tyo2jO5lVcVkXlYurNxXhohUm4L7SGpM6mv8A8aFVEKQVbHmfJ5ScOpIcScEbxkdUt+2xZffVpBdWlSLgjWvcD77FUXbtShoLkJbIwJCHcj6lhXKCtJHtJSQ2QQcot3+U2xNiPWZK7yNK6t2sXBp5emhl8zW3K5EU2im0d9K41PmsBltxllDaUg73FqVsUjOFJGT8WVG7vF683NSY2u0+bRb4tlLkVptERDYn5QW/TUFbVhxOVe1ZJGcDPGLr6R1HT5HMlouPT37naH9KqspiexNiyXXnWGhmsxmlICXAsZSpJyRnglKgf0nz0e2jMtSTdYN3KpUeuy0yGIlScC/RmNLSfUbA28ZWUK2ng54APHXztYKnR8537sHzwjuuyNLaFaTVv6azles/KaffcKXCBjfvSVKAUAkq4TjAz0Ns2/WLbkKlXFe1HpjCf9GWZq1L/beCkA/069ZWjuWXn4QqWZUCPgD4yjrN+2VUwKVOn0W50NlQSw7G34KuCrcQkgkAe4HPA546p6Ro/wBs9cEh65NOHYqnVJTinVV4KRz5AWSOc/v09L7+l2bf9Yl+mo6nzIcfpA/Wbsi05vOsuVTQzVNuhtSFrcNFuVpSm2MqOEtvt7lbQOPeFH9z0nbl/Dz7iKTKUaNacO4mh+iZb1QadSv5zsUUr/2p66fT/aNNnlJwfjILuhsr3G4+EX1V0RvG15BbvC0Z9OWk8/mDC2cHPklSR180ywn6xU2KPb0CTImS3QhiJGbU4txR8ISkZKj/ACyertYO8kAmgdJOyAtBur6zTQnakE2/FJStB+A88ngHHlCCTzgqSRjp71LWK0NEaM3QbaYj0xllsojW/QUpjtoGBxsSMAHHJVlSvkqPXzf2j1D9VYKajsJ3egoWlDbZyeIqdQK/rzdLdI7iqNfbUNmz50WQ/AMhK/qIxdSyphtlHKdwdAOQnhCAPHRF27d4dT147sdQNHrsRTKXSKRSYb0GTGUlt9sYSr0HHVJUpacvEpSojBzjyeq6wttZHcbfpJHyj5ByJoiBcsDUKY3DpFLep8qDDRCMOX/FVISkqOUhAJ24JyFJ+ft1S2vpzpLbtSXN0dp8aChyIlupRqUhccuStqgoqaONq+PKU/3R0pmzqPriCFxpA7ZnaiWJcekJcorGqFYrzVTht1OOuuvJdVCdWFb0JcABU3uxgE8ZOMdfNCujV+i1FdI1aj0HfUGhOp0ygKdQpbRSo+k4FjKFpKPIWQc/HWuilnPpieRjhQe+ZztrVa7bznzIVZsWvWxUIraJSFV5hmU1NZKsBbbvu3A7CCAfn56j2Nqdpte1Tluae3XT6o5RFLYlwYchba4y1YJ/guBQGQCNwTg4+46Ngy5HI7wBhoSS6op4RoDdZdhU4yzKLb0Rp5Lbyk7V+9soWSdqOMcA5+Ol/JumlUNyRGjOOVaZKnOOtNsNqK29zq0ggHhpACXFlSzk4Iz4T06s5Oe8VaMDECqnrFYmgOolPvfX2sORIz81LDUtimyXabTkFA3urcbbUltSQU5ccIUfUcxkZHWdda+7fRyPqHS6JZXdDqTXalIpzX1dTsxESsUZh0pAS1HjPAFbi3DlbTS8hK1ZBJOCctnCTEUaSzCGGgumWt14sR9R+6S7m5ZKH3I1qvIRsgoczkP4CkrcKABsSdiR8HnpwwtU7Or9xU22bIrEF1qbHeEua7NYIp7wQfT/AIRUFOKKwAU/pwRyc46isbW+V7To1oQhyMwfuLTfX6ifUopGtdDmp3ryzXac2wAOSVJWgKCU8/Bxx+3V/pbdkq5tPoUyTbaIM8FaXNzavTeKV/6cFXuLa8ZG7nB8AdAUAXUvrGmxLRgLj6yu7h+0fSu/qQzqTY9Ift66aGpcuFULceMH6g8FbJebwRvA4OQNwBUCCes3Um99Qolm0m4dW7Wbr7FdrKqZEShLdOrqBhxTS1KSBHkbmkbyFpZPI9yjz0p/MuWjKbDUw0n3/EvKXCo101CXRrDr/wCa1CnLUJNuy464dYi7ThQXEX7lAH+81vQfOT1ZWvULYjVag0+pGbTI9McgRZoZ3OiVDionj0nULO4qUuekk58MIGOOl6ig27+/frOs2nrUwDhh7/D9IVVLTKnyaU3VKPVET4jbafWm033pT6cEvvuKbJBR/EbUlKfkqSOp9i9t9WuKZNnWZNhJhQQlUqXVpCkfTqUyHSFN7cj+Gd+MEBJByevagVOTEDqnQiuwccwvk6QWnZtp1qoVq+3KlOjQ3Z6osOmvutkNOsslKSs53FbraUhAGSf59K/+3Vp/+J1w/wDsCV/8fR1+JaNgDiSPaAxKkqD6TZOuN4ahzdO7YuKg0mnxqtHlJEuO6DLMXbu3BPA8FHKiB/Tr7vO3tU61rXbd9UaoTW7fjsZqCVn6WOpSsYKlLA3Daf3Ax8Z6uWjHlP8A9hOG12Tkf/UxM9xWrmjs+q0K1KhJcqkmlOArMEpdRHZSvKnBnBLbaVKLhG44HtCs8/Ufv9sq8Z8WFbduTbkgPwVl5FPS5To0uKpstOKLjyPUUpRLSkBLI9qVn5HT9CGtdXb3+0UNesle8udOu4S+BSYP9iNG6TEo0eWlr8oLi5T20thWRIWkFKlAE+1IAP8AMjqdqH+JVZmikgIiWTVVeu4opkPU9EVLe0kqCnH3UpyAk8pSrkE89OTTknEXk4A9J5RdqX4mV8aK93V76tUaoxqfQ9RJEh2oQndyIzSlyFOtOFDakZ2qUpPKtoDijz1Sd3XftqH3aOTaVcMiAqn0aWpyGIUMMrcWQQHCtJUcBIxyTjJPnGG53i3qYACX34YOvjOlGu966hau35dEW2a7tfqEK2IweYXKWXU71x8pyEepkLykAqOQrgdatvrvM017guzK7e0az9KrjpECuyFLmSq0whp5DhdCss7VKyS2gqBWSM4BAB58tW4ePZsjI5iY7Z+3XWbsUtC6NeIcOiVGj1+J+UrFRhOOuuwX1KG5bK0emgqG3blWcgqBKT1nq37tunQ/VNNY0gq86gMOnY3CjLVsQjBRtIyfAPn9Q3Hnp9WmwHEBmOrB7zSOiXd1cun93xb5i+rRq0hfrfnNJI3OL27SSDknIGCDnPjnrZWiPcF3ZTLtcKrfrd80ya6ET4kuL60SptKBKSJOwAoKVEoUTt58c46G2oDmJrZuVmvKUDW7fbk1rUWqwWytxTNGqUlhlyMjfww46hK1rABxkKztA5OM9Id7uX7jbb1wotnM9sc7+yFPeeckVqiyEvpjRUvhKpJ35Wps+o37TnJ3EgbArqJSrMRmVsGABxCi/pqLW1JrKoaWyhNYiSA8HWztKVNtqR6OAogpSDkE448dRe5ep0oVz8srEluLDjlyVIbciuPnYphTK1FAU2naODgrH6Sc4HWBNJnmfImQYH4i/Z9e+pCNG9ONWpE6pVB5EVtyeRBhSX0rBCWi02oOE7OAp7Cs8Z8HYml4euHSOoNR1IcSJDJWFnIOWljgH98D79Zd2M2tCgxETfsi0bSVT27jqjbLr8b02GWXMrefSVbv4aUKcVtGP0gAfPnrROkT1IvnQe6k29KTOYmwShTkYlHprSg43A4IPu8EfIyOlsjAqxMNGByAJ5o1Xvk0yoPd+NNdPO2iHNvqoTmYlQrDrXrusOLSgOFxQSgqS22cq8gBBHIGevSuzoFWu3tgtCbVajJamxqs8X3KZsYWVh13KRtBAT7QCB5APPJ6K7KAGFWu3MAvxRdb9GtFtfaBO1arceILljMphwnUhaZSkOrSobPdgDejKgk4Hk9Av439qoub8LmBUatTghMOmsOKEReEtJbkR8oScYKNqcEY+3VSjLgmIOVBx73gj+CNaliQnbOXYbr7rLiKFOl/UIWk+q/SnW153AZ2LYKMpG07eCc56i6mzLgp349VVtpF8z2oTc2MiPbgWUsFD1PDqnNiU7VELRypZzlSQkccEwBBPwmLkH6z0V1Ctmo3VfF925RqeHHK5QIxjhxJSCU+ok4OOSPaOM4yOvOLsV7DL20U1cgP3bQoNOFOi1Sl1FymxSFOrL7C0KK1EF9alMq/icJGAAMc9ezlCCZjEqwx75npdflb0lvGowbqlvJmOR3UH0GmsraUhJSSNwxnCiP5k/bqE1cemgvCBVqU1KYKFoWsPgfxNpOchIA4B/c5x46mKDOY/XtiUfd5dlmXXplUF2vV1orURj1ac4hz6cMyEOJUleVAp5JA5+/BB6zdpN+I13AaQUKXaF0USLXAhW5K64XVOxDyDlaCOD8bv6dWVIrLmR3WMj5HEA+4LuK1E7kqBFolSrEhKqbLTPjQ6GtEST6qN2HGpGFKDqQpQSFHB8ZB56Umh11d36+561q7evdVWa5bTFTjJRT6lRW6WgpykZmPlCdzoCjvKfKjkkZ6MqorYRSvrsBYZ/aehVuJi/5frtemVqK1Ifp9PivwcKDra2kO5UMj3NkPowoHOcg44JW/9g7fv3tzRqTBdk0asUObMVHqsd0mRGUxKcaK0qxwcI5wMFPCgrriayDrU8be/wAJ2CgI0HvkzhRn7VrjdM0d7i7LplFrUFxh+gXLFR9HCkPoX6rRIGTFkKcUnwotKGNhT+jpM97/AOHPrh3Ad4y71pcKPRIlywUByQVB5MWoR4n+jcKEpJQ6tCQHcZG7KhnaD1OmuCb9pBfV4g2iR0Y1K1B071IrOlGo8kVB225MiFLrDH8RqH6C1IV9U/8A6P0iUHaVK38jz56cl43z+Z2Gqo2XBhTGGqVMbVGU5uaLbjBSh5pfOSgjIHn9x1F1/ThLfEQbfvLuju11aLOf2lvA1StyZV000yqtLo4QluPKlKUiYtISnPqp4KiCSn/FhI/V0SO2PYFWgvVViK1IircSUJ2qWhZAycrHI8+AoH+WeubYzqxsp7fzzOjToZRVb34/icm49m0umusUa3KLTHkjcFP5YQ4c4/0wStQ/kT8fJ46q1fmjtW/MpdOQ8WQWmCxtSQk8kkEA5J+/gf16BsuviM+TGr/rY1KmBzLijJi1SQ1Dqs5EILWQtUkgbQOTtycFX7fvnx0wZVH0gas+K85Io0R8qQH431xHoJ3e872+Vcc8g5JwT89GKmQAgZk1l2tiAcYlrXrUkW0hmlJu+eiPOQShqQtt+N4/vIVg+7+7gKGQc9CEDT6N/ahLFoQLaYqMppSA/S4Ahyn0g4UFKCM/0Txwc/HTU14KVN9IkshIa1frF33R1OsaLUdumXVqFbVAnVBgvRYM911UuUgK2n0EbAkkH7nPBwM9JSJpzdFUkCoza6l9MgBRkblKK8+DjHOfOOiSodOm/JlKXeMxx2ludLbkeiflLMJbzTvscSIjivU5zgpwR8A/06uNK9Dahptcjl62pppLRUJiQh18sOkvJBB25XyANvHJx9usFpAI33nraVJzkTRNm3feNdanO3zablLfZdKoqy2obm9ox7skhfkHAGRjqHZ+tyr+XUpFAjT4SKPV5NHlwKy22+hbzIQVOIyVBSClxJB4JzyB17VpXUu4khXz6e8u7Eq0Bqpy26VCgqElSXVtxCuMkcZzs5SP2BT4PU6c2pNwtm6qnMqKkoUIapSdymUY5Tva2HwrgqSrx0wEHKxfoZHr9ztVSrqlXM9Ep4hRGoDDkRa/46QpSgrY4lJHnnBP36G77lUuPNj3DYNsPtSm464kyY9FDZdJdKwpTwylQ+MqVx/TpxYYJbvFKuWAXtK+m6NaT2De8KvaVuJW/WmnnqzEhzlyI4kJUjaS0FKCFjesZxkj9uoVAZpdrRFyqdTyoVh5xubIVvUtLgdcUoJCzztASjaPanJzydpaMlyflFt90fWEtk6hQbOqEy2qrUBEWl5iQtxDalodYKE+puXzuV7gDnwMYAHWTNX++3Ual9yF8Wlpxp+mTbNNryKQaI/RVOmQ6pn10PsrjObwlbWF5Uyvk/c4IVL4xK5xKNkUE9pb6W/iRaa34ykXDYlXpbrz5jONUyQ1U0tLCclJaARIQBnHvZGOR89M6o6n9pUuqNs1aq0SDVIKgWvzinLgyGnAcfqcbQSQSnChnkH9up36W2s7biVC5DsDiU8LuU0hh1ysOtXFFmtx5ufq/XS+22nAQEqJPt9wVgHGSfHXzUe8/SR1h5yjVUz0JkIYiCE0pxXqLyG2vYlRKlKC8EfGPgHov8OxsA7RZvrU5EVerXcr3GXvY8miaUaYSqN+Y7oSV1BOHX8AKWW2AdysI3FWdieOc5wYXp31YNStyxbbvOh3c2FqXJoNwy1OJp5bRyqK6v8Aztr3gNqSlTjaN6fZjrb60rqA59T9DMV9bZPP7SBVWtItVbHq9GguOWzXavdBqak3n7UJlNSNstuFUUhLYcPpqQnlhwZ4SeOiTUN7UTT6bfEu+I/51bFoRI0tpV2qWxUHWltIL3oVFCCtSUKJAEhDuSMbwOeoAuPKffv0laWlGBB4kKq1u86S5TH9FHAivyUh5dnXVIbpNRlRlI8Q3yTGlLzkbUu/0HjotsrvwkxUVzRiq0uVad01R8tzYdwwEwqitZYDOUBWEL/hgYWEkePt14UZGQc/D95Y/U19QwSxcfH1+EGajFvOjXpUdQH9R72qFSfkNSI71JqK0zIZS4FhAiLH0r7aVIQrYpIyUkgp+SD/AIRnch/5Y9Zv/wBFqR/1ddei2sLjAH0nzfVdJ1lL4Qlh6g4/EevymmLy1C7pKTZrjl5VuXbj/rIaTGiRUR2Xkq25WhSUArzuPIUf05+OgaZdJqle/I7qXUI9VdR6iotXdU47IT53IcUT6ieM+05HylPQXsw2nq11bifjtuW5PjehLt5iW24SSy63v9Q/bB/3Hz0vr+tDRfT6PAqM80yiPVSa1FiRQhKJEx1W4JabG3cfnPjGCcjpFeo+Ud404Xcwp0H1tTbNE+otS3VVOm1OY0t2Y7SXJgS2yVtONoIThJBUeQQQUjnB6xJ+LB3O2pfV01HTHT+hyYYiVd5uREkNFDqHGsIIz4KMhZBx85546ppfWflJ7qymPjMEW7cj9v3mJUaIyiRTJHqIiNESQgpOU5CgQr48/OeOmdOsGu3NSqjflhWrXqpblTdSGKkqA56apBBLzKVJyVFLiykkeQj+nTyyjmNatmXKx3dnXZDqzcVZRdd51N20qNV6XLitPyozqn4r4KCwpxjaDtUoK28/bON2evQDRC2qTZ9hW5p1TZUZNUYLoM9yM2h6SpS1ekgqW4UhOVDJ5UeP5dLbrqqxgzT9n3Wfdgjeut9E1+sv/IpRL5huXFV2BFlUtbBUlkNLLju5be9CXGyj2qGQFDgc9Ym7otJpumkuh1epCKpqqeufqaepYbXsUnPDgCkq55BH7gYPVVDOjBGA332k5rQqXU8bbz0h/CZo3Z9btJdoVu11KtQZM1tSKfeVNiKadISfZCkhJUrckhRQpaXDzhJ89bSuO3mXX10GpIdirQja3FbcWlsf3ihHgK8KP8x8EY6m6rWy5EbUFEydrTXe6O59W39He3Wy60mNSENfXVemQPUVJecQF7A84PTbQlK05+Soq5AGOtJ9vnbrq4qgplaz1WPAuGVQ5lHekUiQhqay0+pG19txsFtDyduMAHJ548HwVEVSOYKiyxj6Sq7m+2+n0+A1qNDcKpq3C1PnrYK3JAzhACx/o1cbiCNpJVnB29Jv8V7/ACbWZ2m3nEuxq447d4W5KH1VshlUllKAh1ait9YSMhe0jyUqVjnHR4JYTNIBJniR+GpJVC7qqYtEpliQqDIUwl9CFsrdTsUELQtJBQdpyOD4wQcHr3S7cpVaremdVFwzmH1PFl9tmIlLDbICikJQlKEpCQD4wSc8knnpVxA2j2G+YC1PtttrVvWyNFrl1TaWyzHkPvflz+xUtTSwUsqCwUBs4BUAMqAPjJPWhe2+2I0Ok1akUunMR25MlZ+njtIbSndtwNqUgYAwBnPGPt1K9pZtJjK6wFyJ4p64Wdcelf4m166s27SFOChSm5Mpbz6G0BL8VLSkpQcFazhRCU5PtJxwOvbPR+kE9shmvvBuHSa5K3vOJ2oA9dZyT5xhfn46v6mrI8snqfGMzMf47XbjqXqXfGkWo1iW3AlQYlGqUeU5Un1sNhxTbLjO1aPcXArctKDgKKMc/pOh+67tekd3f4ckKyaZUfy36iiofc9VlSlIbUhDqklIOd3t8AE7hjGenKcFT6QHXKk/H9P+xF32saNVHRS8RfbVdTV2GIVMjR0OyFKcV9GZQ4URggpkBKQc42qyechg6y6LaC313GUnugp1qymrrhqaW9KQ96bbimwAhSmxwohOUkqJBAHHA6FiFJ0/KLGdPm+cYs7Xe6qlBjx0COzNbRtW7SUK3ueeN3JxjHH3HStvTT/VO7XnodpwXYMec2ta5sh4NbVKyCkpCCopOdxOQrdnrysNXmmtlhtL6h6O3jQqIqfdF6QWyS66pxxSmmVFxe8klavI8DwAB456p06iae0VS0TqjLreD4pKXF7D/wDlEjYM/uesAzPOdJyZJtjULR2/6xEtiuWJVoZmZEGRUZSfTmKB9yAtJKQsED2lQz4+QDB1p7a7av6hT4VAs266RVmGA3FnN4fjKUkhTZcATklCkgpUc45ByOOjHkOIJC2LnExRredetJqi9bd+0eVFluPokIqZCmFvNhCgElGAPdwvdkkkHoMompTk98qrEha3FcKL685JPPnznp2kYk7bnaaW0R17t7T+TSaxfNfbrDDzXotyIKlLnUgAjYVjw6gYAxnckeM4x0y7eqd81jQO9adCjUqLTp8GaijSKSfSMyc8kOKWFlWwF110Y24AWSPbnHXIurFNmf8AiZ0qLPFTHcQ411o1EuanWHQLmbYb/OJ7VKW3KY3nLjKlqbIIx5aOQeMjB5x1Rx7orugV0M6XX/SarcFltll+FPpjq11OkIQNwDa8+o8ykhWWyfUSkK2lxII6Gl9J0twYy0ZOodoLak9hfbzqFBvO7KDciKjC1Khu1Smywsqhx6qj1XRIQ4nCWA6ogLChtKk7cJ/T1546UVjWvSe16jXajZs+XaqJaqdUYU1haWWJATuWgjG5pwA8q/TkjPJHXZrx1FbV2TnW56exbK454l7s3jb1NvnT+YtxmXXmG5kJLW56GyWJKnA4MHakLS0Q4DjPzzjpyW3c0GgUaisep+VOfkcuYuVJSHGKytHvaaKT5IwtGeFA+D1w7qT07lW5/udaq4XKCnH9S/p1iXJf95wLKt2mSX67IjiU3RcpcSrLSXUr9QFII2KCgDgj5yRnqPbtDue4KTWqzSQhyPbzYenuIZwI6SSkH3LGcqBHAPXPsXDaVHr+W5l62sRqPvsJ8R6Up+gNytjjrTbQlJQ6EklC3/S9Qgn5dwknz4OMc9EQ0ruFjVuPojMt9tFfkupbQyp5sNJUtG8AuDIHt/n0bKSAcHzY7jvxAWwjKgjbPr25l5SJVfm09qmXCthVKhrUg/USnCoSWHdjZSnbtKQAr3bgQQABznrr/aG1bbmyJNXu62Isbcksp+uS0tA2j1PV3qxnfnG3jGCeei0gfd5/eLBPBg9dms3b2+y43WddLLQqOolLbtciFLikHKdwKzn7Z+2eoNFvy5J9vR6hpFaVu3Fb7qlKhVtuvJaZcbCj7MJZcOUHKCQf7o8de0ld7MzSR/xkL+33cpIqb9OhWdYkT0EgKMuqy3VgYwDtSyjIPjz8dcpd59xjzDsuVdunrETaHQ/DpcqYlKRklWTISDtIPIH36atauMgH9ItrtJxOtErGsFZllufq3R5DTbAmGFFoaYSZTXAAL63VlAVx+/A8dRNINUrv1Qpj9ZvzT+Xb6os92O59RlaJCEqCUOBe1J9yNvJz4xk46KynSh7cRS2h3H1lnC7g7L1jSb+sOK4Esq/LF7EOMub4qi0QELzxwBxkHyD1R2tJg6cxZj9J1BbmwpipdSEpLoU2ylW0LTv3KA2lJzg458Dp+MAqRvEgbhhxBtGq14RJTFAue+Isqs1CTIl0+FJWhDzsFDmxpxAGNydx/V5xnzjqyt+/LtrynKvUaHOt1+NILoqVLkuIbmIWFoQdwCTuJBO3nG0E+QOnFNBOOJgOtcwooWqNHqlafXPpoqkyCoNvrrMEsqWQ2k+olwBKlhW4EKSojz1W0dbkyssvs1FmOxHdLCEyhtRt3LCcAZKU5I8DjjPWDyg4gk6sZMO2dLGGLWkX9Jq1OeDrpQ5U2G17y2SlsNJB2gBO3IP6s555HWRaQq1Hde7tt6uVpoSborMaa1vjlp6MpsMxgBvykpCWVHclR/UM/YZRseYVm4wBIV66LXBTNKb0mXVp7Hu/+yFwvyhBprSUmosNFOyS01KDiQv03srQCArYoBWAB0w7c7VKZdFOpmqtsE0WZIZRNnxYsh+nNrU8r6jDjUWShDakJ2o2pTtxyD9qzYMYgFu5359+kbVtf25l29JtulyLQcj1gMSp1VmOSZThLUtTyEJUp8knasAlSifaD1VSNJKrOafdh3dSNxebdpy4UBpaovpOLUh5Li1LytKVqbzgAE7sHjpZ0ltRgBwFxiRI+lVo2bAhXPcrT0up0xtShU646HwwFlSle4BKc+/hSU5wMdIq57acv7VjR52gONfQs3lUl1l3ekvNoU3IDaSBynPpgkApO1QyCOpOvP8AqHp/Rj+jYtYWPp+8C7Z1Vp906OUmtaiQjVqWjUp22owqr61ynSlZbYVvAw7t9VW5DycKb4JKgCS9+HXrZo9303TesmrQIFc+hTplXom+C00r0QplLTqwpHl15K4ziUqbGNilJI6hGx0t7+MsIxuOIQtXFo7NvibTtX6YilVKDbbVDegVV1M6gei76rkdxUgIHoqcVvwZCG+EEBRIz0Pz7I1Io8XTHQ6+rVavOLcrDsWY9Xw5NpdOeSAUmJPT/nMZKy26UFpxaAEp9nRKCpyD8vw97d5moEEHgzraVCp9OMuPZ191KC3BlrpJtW+JjbkESUKWFtsVhKSl1zcghKZBQocg9EH5DqT/AOLVp/8A6XwP/i6eCrc7fj+UavUW1jAXV8c4/Gazqmg+t1iCOdENfqq1DixVw2rVvBpNQh7VHd7d2N6yeMvpdwP7yR0q7k1T0OqjUTSrums9/S66Y8FuRIlu01wW86sOFtoNtpW4vYlOD9THVtQD4GOux1nSf5CeU4I3BnC6Tqv8dvMMg7GVl+WNqto/BQ3OqsyoUepRfqaZcNJcZqDziN2Q7Fex6M9sJ8pUUO4yDuPXfTzWTQCi1e3p+qOhMSryJckQZN5R/VqEUylYQwXGnVborhKyksvNpCSs7FEHrldORkhxgj3/ANS/qayoDIcqe/v85+XpYumei+tdBatK5W7Sty5J6GqnQBGU83BRjIfLaRwtHjclSlqSAhQUUJV1jip/h/WDqlrTUq7dc275dNnVKqGE7VXUU+oVBmKsrbfdjBK1p3tKBHuSfbnaD5os/wBWSrAwOnRXC6xjmNf/AINvb/Cj0titaS0epppQX9PImwzLkpWokqJ9u91ZVkkqByQo5HRjSGqXRKdFatShsxUpbHpRo8dMRLef2CQE+7kjGSF+Ceuazs3JncWtUnNyZJZiImVhxuFnIW/Mc9dtKv8AFuXtGAB5JHuAz0N1rWvSSJAVRpd/x6y84FocZo7S5rzmSfbiMlwBX7Z+x46WEL7qI0kKcExkaO63WBb+jFNp0DSykU2vtrUZVXq7QguTGN2W3hGA3pcWNpIIKTnI84C07ntHNK+6e0m6La9LefuaImRFg1OHT3FNRI6nFPtJSpIBUS4pwfxE/pOMjAPXSHVWeLqJ32H0nHHQKlZKjbc7nviJLQOXVaVXqpZl0Jkx5TcCOZEKQjBS83hpYU2oEZChnBHxxjrbvbR+IXrfagolCqlyNXjamx1iRT7gZJltJAwPTnKysbdpCUvpWOcbwnBTc5Cmc4HG4m6NKNUrS1htdFyaWVwzWI21MylylenMgE49q2jkDP8AVKhyhWOjCDPYlNpUtr3biUoweCD+44PSmXG4ldT5GDO9QfYlwFxrgRvjFJ3uKBUSPGFJAwoYJ/8Apz0oe+Lt7nawdqt6ab2vRmJr9QtqqQolPQ2CVuriFDTTaj91oRgE/b7dHXzgwbk2yJ5K2X+DRK7Gqw9r/qXqsma9EbbTQ4rDZiqkLdjoD6H2VJK0qSp5aUjOPZk8+3r0e7aLHef09gtwmi4mdTmHkBok8LbS4B8FXz4Hx0vqF8wxFo+skHtJKu3jUK4dRGEQoSIMUh3a56ZU6lStuVZSCEpx/XjyOmno3pfT9IXZH9uL6aKpsgr2OO+5pATgDJB28pzz8nA6UKsneHq07zKHc7+H92k333B1DVONclSlvTY4cmwqSrb6zja1p3eosFScBQSdpAzz89aMsXuHocTTKRadl2NT5rBbLgjTk4Q6ncEKynAG7cCDu5BHPx1eSTiSgBQTKW49VNU9TIqqDJiwIdNZcDbVO+kTMK22l5QpaeUgnaFBSVD44BHFxTIeodUpn0DMB1DA4H1TxQMn/UGcHPx0LAHaeDFiSJ8/5OJtuxTV7quxqCytW5SpBS2hAwBhJWePH7eT1WvXpo9TKmy0Kp+fSJCw2w1BQqT6q8gBKVH+GTz9+g0lt5hITYmV1y9yVKteS/T4tv0+nuR1FtTc94uPIUDghTTAVgj7FY6Brj7rrjnAtRKpO9NQ9qYDbcFJP/K/iun/AM4dOWn1k79T2EBK1qvcFXmib6TBcI4kykqlvD/nvlZ/83HXxOtvVC6gmrVZqpuxlDCZNXd9BgfyU6Upx/LoyoEVqZ+IU2DadSt+G7T7jnsTKFNIVKp0dCnEKUPDjchextt1Pw4lZ+xChx05tC9fqvRGWqLqFVW5lF9UxYlziQl0sKB9rMpaOAvGMK8EfcDIU28pqbQd4z9ZtFdMe42xl2dqHSkPoKSY1TZSC7GJ53JPyD5I8HyMHB68xO6Psy1N7X7nd9Rgu0mW2tMarNJy0+0r2q5P7H9iD9uCWVt2M29dJ1iKKDXJtBkpcS+pW08+mPI/fPTj0l7hrh0/t9mjVyJJTb9zuKbahyEq9Gc6hWVBkkbUr3DlSQeeFZyOgvpFqlTPUu1bakmoYd92HdFA07qka45c+DTK1HkFxlI+pgSmkemlh9g5O1XqL5Bz/eBVgp6ZFclUmf3JUqiPNxZUWfakp/3E5cKJjKRj9v4nnyD4Iz1xwoya25WdPVtrHeBNNoWoWlF/3TWNJ90uk0+T6tTt2qD/ADWb6jZc3JI5adCVEB5IwcbXAQQrqzrtApHdB2/6jWrozWKZEeuumKiVSmTWQzOp0pfphtT7YBC0bWwAtPCsBSVHG3q2i3Iz3EmsrxlOxmHdSu2rWDtD0Hj61x56IFREgUmu/mTvrSfVVKebbaiJx6X0xQ024opQk/xQPIUBZ6V90dlat20iz7yosSNWYFJk0+nROER5DjxSsKQo8IcC05CSRncoA+OrrqFvrLjc/rJkuNFgTgfpGjpzddzaZaqSa/prdE+fUqDC3NupYEqXgMttrjhtWBuQFlGDjaEH7dWtLmXlbT9zWRRas79LU5LlLqaokcLbLbaJD4W4VcttksbQRzucT18w1FhbyvgZYfl+874uTTuu+FP5zvEFxuaBU65hezLdPlVhNOVRvTR6zQSr1Q4pf6igKUSE+M564y7q1CqWozN31C9JDdzLgmcibKlNtvNvpQoIaU6kbUnASMgeD46Wqsyprs28v05/SGzKrMFT/wBv2/WL/VnRbQ65q1VqtX7OpNeqbi3Wk1WXEDypZ3o2uqWcgYCV+Bzv6qLY0q0Jo1Dp9KTopQHJkeal5yUmjxypSAVHbuKcnynggfp89dNOoWvHcAY+uefwnOeuyzO+Dn8vSEds0W0LZrjNapVk0tCo8UMITIhpQHCEAFSgnHJwSec5Pk/JNdTlq1WgUqFdNPlw4Tc1qazHaHpJL6XfVbSM4BGckpHnHXvGLtsvfMDw9IyW7ASciPGjVJy5lUOUZ0xtEdx2UUj+G04tQSE5yCCsknqMitwHbULrFHck0pcctrbbkrLjzayckKT7s4zyCD0aliAB8PygELnJPsywRCpNzUtm34VKlIpVQiNhuUyshz0lJQpIStSeVcJznPBOeoTmntXagS5lh6lzvp4jjkcq3+oWnEcLScHAIOR/089HW7N96KcKu4gZaekc2qW03UY+pLsdDqnH/TTHLOxzedwwNp8jzjnHk+T/AEftuodIgLtxq/W2aW84tRjRmh6a/UVlw7dxB3EqJ45z0wbQdRnzcmhmm9Em01/6v8z+ibehQzLZbCYjbgC1BGEghJU2nIz5A+T1Gui6bOp1rw7bpVZYmSIaw1MirmuOuRgUKWgEZJTuHKc8kc/v0tiW2lFZON53ot0N33LmSIiWfrYTbEJlMApbL/BA3BPB2ttITk4PjP36t4Sx+SynJxLDbe5C5LpxsSVDCcnySR4/brMgbTGG0hQtQJ1Sif2fQC/Dio3KQ9JWGgEnKiEA4H7/AB/Pz1j2k3jFbuFieisKEZb5eVTqpl1Hp5J2JP6kj3HjOOf2HRjYbRlA1ExrWrrVdEOqzZVCrctuG6+6wGILxcQpCvbs2L4DfJGPGPPX493P31EdqVntrZkxY3pEoj0lalIayEISEoAJwkD7cJP26xWIhPQp52hNZ2rdYakM0ZTFKW0ILcp5mNDeKWFKcUgI58qATnjAwU9W9O7h5NHtepNKchuQYIMREWDT0oCm15DiDv8Aac7lcfPjHReIzHGJP4CrkgyZVIus+rTFJZszTav1FARy/DjLWlBCMJAyA2kEfvtwOlNI7Je/jRCrVbuDFhzaq1HkuyotsUSbHdqTYI5UlCFAOI2lQCFErBUrCVdMUKwKvCUaN1n1oPTGO4G27Mt+v6RTrWao10t3I1Bq8YUx1DrTzXqlMVagVgNpIygFIKsFI46P5XZfW7up2pzNa1NhQpN+3K1XI0yJFMtykpbSkJQlJwA6MEhQI2kg+euRdX4VmgHI/sGdBG1rqhPdGlWoztNvWp244i44lYpX0TdD9ZECoNOBCm1tsym0EltSHFLbK8ltzPGFHoT07al029rdt/Ra/FWeJND/ADOTa1ZiOLMh31GktOOQlgM5ALgeUypt5K9is4VypW0bHiC6dxJVDu23a7poqjX/AGJN03auKtNzZMhlhx6HLfakLceaeaV/nDBfKHCoLS4naoneQern6DtX/wDGizP/AFRX/wAjqhTYB/r3iiAeZ6AfTFDK2UNOpKcoU2gbNuBkjlO7jyRtyPJQR/EA1qHpPZurVpy9P9RrcNRpVQylSCpTbiVqTkLbdSStKyOQpJKiBkeunIH1M+fxnaY9u+wO4X8NmDLm2Iy5qfofPeD9XsytIyzC3KwHEFGTGe/wSmf4ayPdhXs6+LgtKk9wtsQO5fsG1OkBNJksG47flsJXXaaySElmcwAUvMJwSh8JKDxy2oE9czr+l3F6cjn4++Z0ei6o6T078dvf5S1vzVu/J9DlVi7LArtWrwpqotPdtQNyocqSSPRfLDnvZWFZSVJKk7VKyTx1/WBMsWlahVC1LgmxZ1TeKWmXkMuOLaX6rkZTClrKjv8A4QHHgoc3Yx1CLquo6Zgv3hj2fT9zKz09vT3gn7pz3/T3xIU7QvXyqXdWaPFqll2zTYkpDDdWuSU9MeeYeyUvekyEIAG0Ep9Qkf16+Kj2/WLT1JVqH3bV24ylAKo9lQWqQ22oKQCnelK3SC2VjJWMEDznoK+nXALd5c3VPZlahuJLXbvY/ZcluVSe1+LcEtpas1C/p7lQeWoq9qlJeWrKvHhI5+OreXqjdK6NIoNiaZU+mU4qelqplEpgabbC0jdgL9NIBCR4Hn+fW22U1577fkOZi1s+PFbJz29TxvBWgN1m9Lsh0mfZ0NLdOppkNTWfpnXkBI3Ns8tkIABPuyducA9XtUlaY0yaw1e9/UdTaHV/WUo1VU1TbAUAfTZYKgnKSfj+o6hvWx7CucAbYHyPf54jaWTSGRc5333xv/GZ52aqa4W5Zf4kOoljWxVT/ZidUHkUJhqIuIplt5SH0NLbUElBQFKPI+MA89a47P4Mk3m9SJVQS2iVHkSYrkdxLqJKQkOBTeMggFKsj4Oc/PXachqldeMTkWLodkI3jv0iYum2rkq1Rsm4/wArq9EYRMgy4LhSotrLhW0c7kKSdgyhQU2rdyEkZ61Roj3XW3qa4igavQG7brbgDDdcaSW6dOVkhLaiSQy4TyELJSr+44c4G1vnymKB07xyuTplAkCHVU5VhKAppBCVH/lZwOMHBwf59WDW3ap5lwEOcOIXlaVJ+23wD0enBlisHEAe5Pt1tLucstVr1auz6e7EIUw9FSVBKwpK8raPteT7R55HJBBJ6mVFu17Dv2i20zbEmFFmFLEaPGhpMZkAKSMu7v8AWGEjyB1rAMNuZOV8Nswa1Uv+nVK7o9dgLqUWVBhuQmY6HClhQWvcXfTH9/b7QT4ST9+ll9bWdQJzlLplTeembgpxlABCkc5G48DP8wft1o5zEOSTgGGSdKaWmM3W9SrpYg+hw56ym20KTgcKcc84wDwBykfbr+br2hFEiOS6ZEkVxwq3OSorC30OL+6pDm1rJ++7pgGZh0p97mC9wd1VuUbdAotKokJCeNq5JmOft/DjJ2A/zd6X929110VIrbg1iprRjHpw/Tpzf/3AcdP/AKQdMFYiHv7CA9T1QuWoSBJW1BadOdsp5BkvH+TjxWr+ox0R6ZvXrWJy1aiSXnbYebW/NduALLKktoKgWFKIw8R7UbDyTg5GR0wqAJMrktL5mg0fUy3YdzVxuPMbcccYjKbS5IqLLSFbUplqaWhOcY27snHzjA6oXLC06pE+vSnqZHcg2+4hC6m1Oekw5jilABDCAlClr5ypJc9oSrnoc42BjNIPmMjjUG2qCsItS3HGjtxuGyEk8/PpAukfze6r5Wo9ySX/AFaTJiwlq8risgPH+Ty9zn/3XWhe5i2s7LtOarK1CuIfm1ThPtIOMz60+GkEH/XdI/3Z6PNIdJ78jyFSaD9RVY0tPoyKfTae5JizG85Lbi3PTaIz4UlRKTyDkdLciMrRiczQ2hGm+rtjOzKXXhHjW7yqFSpsz6qZCSfCPUSkJKf2Pj4+cl99WPb182vJsm+KG1OpspJBYeHKFY/Wg/BH3H9cjpQO86CplNLTzg7z+we6dGKgq6bOiKqNtPrOJCBhcYEHCVADhXj7A/B+Aad19TYtrsh0jp8mkQn2qW5HaqS6StuPIpigjdlnHuStat/uScbk7iDx0w+cgxC/6iVmRdMu4uuaWV5irUZmQhtt5PqNqa+ojKTv3JS4lWd6PHKgDkEj79bbtHWG9tdtUKYiyqzFodXaDSpdGPpyv4aEqLq4qlAktvbADsO4ADIJSk9SdXSch19iU9O2kFTwf1jX7fKLVo14X3MmzGpTEt2BHUUPh1SXWIgYfbWDyFBSAeR7gQQT8BNt6ef2lsiVrdpdWH6Vc1DqNQisVGI0lhSUsyi0tpSDhK2iUKKm15Qr9SdpOTLq84sXjEoKeXSeZPnOaUd29mS9CNb7W/s5cNxJQXksSVtwaytgkociqJ9j6FcqZOHBxnejg5g7rPw/abp9pRpjp9pZBW9dsm6nbWmVSTiM3LMtanoipA2k7vcEBxPtwnGM4A6vT3acDsd5BfUGGrvxE/oZ3man9u9+OUi8JL7NUochyF+bNbX5EZTai0ptROUvNZSRg84AwfHWpNPb+sfVd6Rc15zqQZNWT9W/X5jRSzPClBI37QA2rJTwEpHnOPPUn2l0ijf/AIk/gZR0HUsdh94D8RLCJ2sTqpbDtQiaiUOPNXPLK4SnlltplXKTzhX7cj+p6M6f2t2pQHEsVC+40cFQaAcbBWpOP8e4DOeM7fHP79c7p+iWn7wlfUdU133Tge8SNUO0umKgqTK1YiioKX/CYCsBSQkqVlAXhQGPOcgjwc9R5XajbyqFDqbuq0NhX1hafKmlb3kkEg7N3tSAPJx56oCKDz2+EnIY/jJ1I7RrLfn/AFI1RiyGWVqbbhuREq9RBSrBCVLz7f8Aq6lVPtQ+ok0kTtTmXX6RJVKiNrZCdylRn2SrYVnKEpeWfPnb0WFzt65mBT3PbH9zvO7XZlSpLFeGo0BYiOjDgUoFZUCSSMnj2n44OPBweo8btnv+MhyqN1Zp9KXQ0QgpQlalAnOzaE7cAnA4wPnra10jmYykmfVc001dj2Z9Ku0qhIjUl7Y1CjvMqQhSsAEBPwQn9PwB46UN0wNW6JVDT02BJajrCnHZE6nvJaC8ElKlYKf3yeft0xVCrEODniCDus8mJMVFanRVFJS0n0Uq9UKGeNnjGM89Q5WslalJU2zIcSoK9y/psAJznIOD4Ixn5z1uN54CVt2Vi8bntqWKU5WBIioEmO6skbSlXOOOVKSSACCD4wfHQZRLhNx2smo3fbK2mgVerWKcycN4I3F5tPuRlICSpIUAP7qfPSNel8S+qvVVqHMJdHLkh6SXeq5a2pVWoswfUioQiHA57FIQUJBIPCEpABx5UpQ56Jb7vql1O2pMulVBpcWTJykIWAleCUZI+QSkgEeSMg8da43zBYZWVsmZEpFgV27o7f06fyqSpsgjkBlXPGeN3WH7bqlcNeK30gtsFOWX2ioup28An45+fBHwOixlYzpdiZfUKA2+99VcUYPoYkodbUonCHAoFKgpJH6eCAcjjo4s62L7rUmUmzKZV5JcXs9aMytxJWnhACwnwQcYPGc8joHYcSnSBuZVW1dd03TdtZs+ZfTFEqFFKW50WqyFRHI/8VSUIWnbkqUQMAedw6052mfiH9udu1N/TnUzRxmjLgncu5fyob3tp2KdebdHqAhSeVD7ZxwQPK6BsSV11HCzdtu6l2ddFNptVsyvN1SmVNXosToySuPuxncojlIwMcgfb7dWFcqUS17bYrN3Otx1kDc2w2txySvxhpojcQT8qwAPJ6ryAc9hJ89pm/uas7se7j6UuXe0qbGuOOgLYrNtw1Iq0JSk7f8ATJB2qxkbV5GOkZTe29HbjXW7z0R1Oqd/s3ciOuo21VQ/Hl0woUpP1Bkbvpi6En3NqTklAAVz1I6VXElW3x6R4L0kEjAMNxrPSbfadqD9p1WIEuKCXq+6zTWlYOM/xlJJOQcFCVZ4I46Daxqlbeq13xGXoNGmSoLUhLEiIxIkritrYWHR9WtLTYSpGQcJXnHH3EbdOQjO5xtKfFB8oGYntEdZ7gomiOkFe1MozMpVTviRTIcGqx3HJEQtuusx1turV6jTjLfqAFe7KfYfII13/lPT/wB/TP8A1hvpDVlicDYE/rFuADzNkogCMA3HibFtkJ9OOghWQNwTtB4I/UEJOf77R8oMV1Mf1VZdCgtIASkpdyFq/oghSufhCz49J0c/YZnzsizmvqG1IloSsH1Asvq9QlJGHMhSSMEZSvck/Z5B4c6yVrf2B3TprfaO5HsQumfad400+qi3oEkMokFRyW45WShKVg8xXVFpYP8ACWf09Z2wZ7cbiVWm/dLpxr7XhpZrDbkfSXVVmQGXW5ERcei1V9JBKXEbd8F9R8pI9Ik54GD1TajVXTrQDWibPv8Adeok6TJdlFUoKdjSUvOFa3mXUAtuDctZylRwVEeeuBf0TdMbDXuHxO/R1a9UKw2zLn69peXJQ7DjtKv6v6mUiHSZrSpTMh+Qy2jkAowp0qylWSSUgYx4z0srk147U6ZEmsyL9dq/qANMSLbRJqSmV7greFBPoEgbhhR8YPSg/iJtkn8hv/H6x58UtoJwo/Pb0+f6QY1H74dLa7SGrbtPt9qk2HAqdQqEFNantQENplo2KZUlr1FLaQkYQk4Kck+fFfF73dVr7TWmrlrtMtYJpa001q3qcZzjjyANqXXHyr2bQok7BjHnrbGHUOPFOwzsPe/E2vpj06E18nHPwlPCuuHqZetmxLik3TNgyaetmTGrEgmHUJTYWC80wgBspBASBtwCDxx1q2haV16BeDsIU+j28zU6X6qpkdpKYuxcVKkNf8UNyykJPwFH56g6hmN2lPKvl+n3t/fwltaKlOX3OG+vG37D6zyB/Fm0lu7RPvhFSbfDMq46bT69EkQnfU27wpvcCBhWFsK8ZBx89ehvZpppolq7Hg3bo3qUh+ZOQ2qfbLo+iDT2xYcVFUleUI3KCg2SSnZ+pXXZoVh0qD4D9Jx+sZTezL3J/WaEslqBZdwCzLlYn0e42o30b0CXGSppcZZDiXkOJPKkqUoYJ5SoEHyOpljUWmvWHdtuVeoFLkSSme3Ig8ANvNtuLSMgjadispIKfco46WrYJMmKYwIe6Edy11afWPTTdjb1yWdOdVDahSkbZUDapTZS04olBGUf6B1W04/hrAIT1ou0a7SrlpH9tNKrkj1ijOLLSspUH4jgAy04k4UlSR/cWAofuMdWA6hierbBhRHnonJUlDahg438jOPsR8dTnTGmrQupMpWULTt3J3jIUFJO0gjII8/HXgcHMqIDiKLXDRe8LkvimVG2pLK4EhxqLIYDnpPxG0gJ9RvPC0jJJBORxjjgTLH0wFizHlzX1vyVna4Qj00LPkKAA84+Sfv9+mbEbSPQVbefup2g9maqNR6qF/QV2n4XDrLCAXWVJOQFIPtWjPwfHwes/a0aU1iTVwjUpz8prLy9seseopdFqp/bdn6R0/I/0f7I89NVu0nvrwMjvA6j6LzahHVJk1pj0gRvVTG1zAn/APOjayB/NzqWq1tKbeVvrFTalPD+67L9Qn/81FBH+17owcyXQF3afZ1Fs6glKLZttzePllLcEH7e5Icf/wD3o6o6lq1danTLpiIMFZ8SGmA4/wD0fd3uf7FDogvrBNnZZ0gzdXLg2VNiI7KQDzMqkJhbZAPgvPJwR+xV0YVCNWaxa0eDbFmN11p54mp2dQm3JLDJA5kxZTaSlhzA5RlXjHuTwBYY3HMZXk7NJGjfbnF1Vpq63a0EGE08UKVc08tvMnPhUVhIV/LLgBx097M7TLVoKfSnXa6CoYKKBGbp6CftvAU8f/SdCzGPqoHML7d0T0ttKqidRLOiCWrn6x9r6p9RA5Jdc3HP9ejKOz6LWXJJBORwrnHSzk8yoKqjAElrDDUQOzJSdoBwWxjj9yeequsXFadOpP5jUamxGQ0N31MhYQjA85WvAHQ4m5xE7qp3h9sVOgybaql606rokNmO7FhRVzm1JPBDmwbSPPAJPSe7sLu0J1g7d2tOaZqLSmpC5sZyK3Hf9Va/SJSk7AkrxtWRlePHPg9b5hvEvZW+cGYJubtvuD6h1yXBRT1RXC39TMcSlKSRjKT5wQPjz0RU+y3NPbMNN06rTFUu2nLQ/AkW+19B6e0gq2uc+qscqA9pUcYORyx/MNoquwDYzQPZh3a2jXLzqEXVi64dKvCpNpS1P9XMWurCnCStQGGl7hgpVtypScBOen/oq/QV6F3THpLU9omZUpkmLUVBwsPyFKkLbSrjc2lThxuAUBweRk8dqxSdAGzb/wBfnOoCW3J3G0FolGtrUrslti9a1EQh5dDhVRS46FKG8NlQwPPBVkK/WAOD1+2N3J3RTIlMtTvetqnUuWXkOQL2oqkSIvt2OIVJTtJbVjYfV27SAnclB6poYZNQPETaMYsI55i61W/DYsSDa+pl/Ws+uW/dsZufS50Ity/oZH1weU5Gc2lKA80VjB3AZ2hXwBi3+yoWBqjI0ZsCpuqp7rK6iazWC76U0CMl5xSyvcdxPt84yB46LrLHuTQeIfR1pS+s8xu3hpHemklFp9e/tBTK7FaksU+ZTIjKGJERtatoeYUCVOgEglHvznAIPRVe9Hte09T4tpUdKn3UxmUOVFakbH3AtaHkhedyeQFbVAEfv1JdW1gJEZUyV4BlzEs5CNYJlLfhGdbsuoBmDHaRh1lHpHcHXdxC/wCKCQQAduAQTk9SLds9TDFQM63jIQmE8uOppZSEOApwokeQArj4znPSWoJOw237xwsAEp51o11+z6gpmA5Fm+q0hiovJKhHUd+Spskbk+1Jx9h5HnoVvqx75hWfSZ0KLMlVhTj6JMmMtKGnAhpvbtbKjtyvcfJ8jz56BaWAyR29YRsU7S3qFuwaBChqnuPSGH6fElqekKDi9ymtzp2oyRg59vJ9vznq1rdEYg30q0otelJYkTm4CHVOKIIUsJSfTB/VhY8Y46LFiNt6wcVtzPyg1S7KnJrlGp9bnU5FEddCkzilLVQS0QlLzKQSVIIX7SoAj3ZAxnqUL21TFHmToVWiKpqZDZlN/TJAKiFhHIweTk555/p0wXOhHeAaVI22lRVLjtuvUf6O/wDSemVT6x0qTNZaSkLCT7gNyFYHjhPgj46Dq1oZ2k3Q8qPDtes0h9Tit0mnSjsab4/UgKXlQVn+74Hx1QnUK2xiHoIHEho7Prrp9PqtS0y1Xg3FAq8xDsGn1ZjaaayQhLyEusnesEhS0BSPaokZ24Ii1ntUuK0N1Sfp0pTDwVu+jUChak/qVtCcg/uOkPTg+JXHraCuh4ldStKLcsVdSl2rRolNEuK+7IeqVU+kjtPYxv8Ap+Apz3D9G0q5znpQxqhRa5HRFnx10edII3REK3MvKG45bOACrBwlOARuJKT56dQxsXeZYNO4lbqpqLfFFsOoW5QKDBky1h5iXEqD6kpMchRWWCAEKWkED3kBROBg9Cumvaje9ZUazFghkrZLjayrG4j3hO3JUkjCeCM+8A89NKkDaerK1jMcGn9zUvQd+H/lC0qpVSRKaZLL5prSqmh1SNy0gk7JCU4PkNuJIKcOcE6Q031R0/1WtRd1aeXXDq0BkFKmWBt9FeBltxsgLbX/AKq0pVgHjGOoOorZDqzkShNLCXNcty3azbk6NUnmoKpsYx3qnGjNKcKCgp2kuIUlQAP97746zTZvZ52YUGvP2+uj1W6q3UIrjL93RblL6ltrbKV+rTg0UocBPBLpRg845HW9IU1HXEdSrhcpzKLRbTuZ2kVytPwO62szodVbbaEeXLQy+SFJGVNtKdySRgYAPJ+/Vxd2t1pTG5zs+FXq+p51qI8me8pllB9u3AdUVpKiUkgI5zk/bqixWsJJM8jqMaV3g/d+tWolxCXSrdtyHCciS0suKYDsl4qUUFSlKVsQUpDmTlBSMf06409ubcVw0uzdYNeDbU+rPITSYlXkLjsTAkJU403sLbO9RUdqV4KgcjOOhDLUP9YjGU2HLwruXRXte0etT8purXCh0yqPRkwmpLslkyHHVkHIZRuWpajkAAZ+B1dsdv8ANuaGqrUzUCVSROaBE2Cylp1oEYQUZTvTwrJDgI5wRjI6mazJy8PRttC5rti0bq1pUSh3jRG68aNLemQm6iBkSXir1XPbgblF1YxtAGeAMDEv/gqaL/8AkKpv/wB10tbTUMJsJjJq5m2hG4EKUja3gtegWChKSOdgZByMeSyDuHC2ieR1AfkNlIeEneMFwv8AqJ27V8FRURtIV49QjYv9LoSobuvrJ81PlcvatMNJWFqWGktIC929P6U4zv3geE5DqfLanU+3qG9JZYCFtFtIWlWBnfuT/fwEpIKc/qKUFP8A3VlJG7r09AzVLSWwNWZTNcrUdyNXoLCkwbmpi0InRWSOUJJDiHY5Hlp71mD8Ka+M1QtBu6HRa6JduXdcdD1W0prMpU6p024qesGAkJOHmmWAXopCcD1IynGhwVHAPS3AdSh4hodDa15g9R+zfQaDcVx3+i0MUeprYjQ6FdCkvS46d+8uQ5RSC437U5UUo9pCQpwEnow1DrGjVFpbVClOpgmqy1SGVR45SH5Qb3Fz0kpCCQ2P23BHBGOuH1maX0IcrO50zHqQHYEH0iIu7t/0svdqrVS1A1HrD9PkMxkK3NMCUofwntg8EKGSeRzyD0jqtpJqJZ93s21WaBUWW5LiWVyKerJfZUtIcDaxwSU54++MjqRGDHJM6eplBRucR6aSaRR7A75rct+JTyxQXaz9FEjTZZcdbZeYcQggk7lELcGOc562VTe2bU0Uc1S5oRoLLu9aqvVZLFMMRBLakIClncpSdq8qxyFHk9E/T+M+pFzg/uP2zJv8jTWC7Yyv54P7zAP402i2nmpmtdnai2fqzQ6xModqrpMj8ikKkMsyBOfdbSVlKRtDL+Bt4yD1jLS/Uq89ELk9dDj0RLfDrQVhKz98fY9fRdPVppCN6TiW3C52xN8drP4hka8Y9Po+vDblw0dg+jHqjCvTn0gK4wlwY3tjkhK84P261Bal6Vms0gpt26Y9x2YzEcjsViGwhTvpOBSW2ZKgBtKSvjdyNxAURjqLqOn0NqXvDrsyNJhZBtyq0fQyfRbbdp8xifOFQpjsR9D7BaecRjnGAUqUsFJGRtOR9/60rvuHTjT629bLKrbdOqcllMapejhDUkoCxsW0o7HEZbO1KiFJH6VpPSkbfM8VxtNA6Ua9WnrK81Sa3TUWzcsn/Rw0uFUSqFOSVx3ONyiDktK2uj5CgN3TBiT61GlCn1uCGnSkkLSSUrAOMg/Pj4/2DqjkZEbU/aWqHHHi2gFPpp5Ixnn7g/BHX4/QkTCHIqwHANqFKT9k4BV9zkDJ/n0QOIdiZGZQw4k2JHjRai9ulNsNqXITlIWr0wVqA+ATk/166VGPQ6/TH6BcdIYlsSBscjyEBTbo/dPj+vTBEEAjESGqugky37fXCoVJcuG12FqWKA9IP1lLKjyqG8Qcj/7WoEH5B89JJrSONWZ6WrVupE6Os+1pEN9U9v4KHIyEq2qB4/VtPkHpoM59tXmxGLZ3ZPe1WaQty1ZxGch2tSG4DZH/AOSb9R0/yJT/AE6atodk0CjBMirXBGiL/vJoEJLagP3kPeo5/wCbt68WjK+nxuYwLd7c9G6TMaqsi026tIb5EuuLVNX/AD/ilQH/ADQOjmPAgspEWA03Hjo59NkYQAPjA4HQcygKFG0Veq2j9Vtquu6v6TQixVWsqnU5Iyicjyo+n8q+SBycZHPUzS/VS09WaeZlNmGJVISP86pql5LH+sP8SCfB/wBvPWiCDpbEJV1OdTVh+pbFtpPAUgJP/wBP36THcf3iy+3+Q0zIsB2oKmBSmJH1CWmj4zuwConJIwMfHPWaQTiE76FziZwuXvx7oNUphpOnbDVMC0k7aHG3LbSPJL7mdo/fjpY3I3XrinmfrRrq28+636xbXJXU3yD4AA9gPHjcOnYVdhuZA9jWbscCU7l56N20kNUm2qvX3DhKXqi99Owk/ctNDdjz/f8At1yk673chhcW2Po6AycfwKKwhk8f/bMFZ8c5UesKk8wdQHEi1OpRNT1uVWIr06+oZegpJ9Oo4H62Qf0ufdvwfKP8PQDWKpOYXllhQ2k/q4Iwf/d/0jr2NsTdicwAv6V+eVJdySYihVFlPqSGyEh8AHK3OPc4eAT8gDPPnRvbH37vWHpxI0Y1Fr7zzdVShxi6oxKJFJWW29ocWBuc2KSUnyUjGCRx0rqKhZWQOcS6htB1TSsmJqPXOyS8YFWr9HEu4afIh21EoiGoLJKg8ln0nkkIJeUAU4ICVcDGQAR9zWmsm97O0hgNvTKXV6ddVOCprSQh1pp0NtS2FgpOQ6yp1pSVDHuOQcdc5G8uTz3/AClpG+3EzB2vd2Gsmj2qupOij1IZeYsaqoW7QHELaotap0mZ9I3JZcORBkh1bbS0DLK1HcQjkdbWqd+2rPvqhWtc2iVWpyZkN2TFFvBqSXsNBC2pCkBJaWEKGAVFKhvGcjptjrtFKhG3aGzE+iyorTMHtdfUy2EqS7KYjR8FIwDuK92RjP8AXpK3n336AaO64SdFtTbypmk9ekPtMQYF9IXMbroWUpQ5CcQr3I9RewqUf1ZH93hauGHkEaVwRmXsP8QPReZ3IyO1qkd2dtSdUWJDsNdoQaC6ZSX20KdcbUokthaUhRI3ZGCPPQ5YH4qPalqczeMrTXvip1SbsKlv1i4H41sPBEGG0sIcfJU3hSAspHtyTuHHz1ubfSbpHrONt/ir9oFyaK1ruDovefTV2TQ6izSanXX7XfbTEmPDcywpsoCyVpKiCBj2nq7rP4nXahb2k9q6uVvvgsGFat2qkNUWr1OkvMsz1sq2vhPuBBbOArcBgkfcdey3pPFfjCab3daUSrwo9j1/XHR81etRmH6bSKnO+ik1Nh0EMOttlxW9Dg5QRncCMeejD+2FPeuCTUF2HaM+p09/1H2qPWmvqI68jJU0pAWD7h5+4z17X6iDpaQ6mmwaU4qdVtJropshUdxhuUw2iYEJWEhYBQpZwQnnA5/r1VKpWhFRo8yjxb/Zp8mapsGNVEriLITngBzZhWVeceOsKV2TQxXmV+q/bVVL201plr0ytNVBENl9xlceWUjeXS40ne1tKQkhOQFEqHBz8gtV0hnSNemLZuK3XfoI0OMxKNOSY3qqEdeXlOEBI3utKyoHxyQOhNBztC1jAEFbDtKrVmnVGRLqbkR2jtIkPtOk/wAVa1pTsQocbhnOfHB6vLUuS+aB/wBuqXWak9CYmPxC3U95jvOoQguNp9Qe8D1E4I45ODwR1KWes59+kaqK45k+5r10/v2kt23qzpDAqMJLZS3uQh8M7iSClK/cCeeEq+Oljqp2daHa10xiTpneqKDLbaREFKqLa3kSUpzypteFjBJIwSQB446qqtWz6xTq1fMy/wB4nZf3b6T6Q3dTLNoabpTFjqfgzKWpb7iVs4XlHHqHCUnCHBj7K56z/wBpXcXVLmutqxtZ6dOotXepjk9l+lxFyYtTBSlYWEJ5SQV5cQcHI8gDHVLaWQhp6vOfLNK0Sq6WX619PbVuTrggqSH1PL+nRGcQhBSUKJcJJLqdykhOU+1BP3Ua7hvWJrnRLg03oLTMBMZqDPe/MFQ63HebWsLcclsJIkNrTsJZeaWjH6CgjPU2EClBxHLrY5JjcFTqN3voqtelIdSuS40uVPQZikBsLHrJMlbiVIUpCUp2tpOVeB80lxWbfWoNEp1DfuCfCmtvNSZMaKtb8f00SNxaDfsa/itJSknbwVqwPHS2YJsswLqOXlxB7VajUHqiEUx+VEqlRaqrkWS4UtxHmktek20hIACUFkKxyCrdnPR7Te2MutNPXElKHFhK3GkhPvdGP4h8+MAj+Q5+elO+oaSYxdtwIUxtHbOiPIQph6U8036YCm92E+MbQDk5Gcn5B+fKx7pdNO0q4LGn2hfU62oE9x6NP+ndW368t6OoKaStpO5xxPJTjaeFfbPQKWBGmaB6xZWh29aMVS5alfFOorxekVNut/SyFlpDMqOj6dsNNISnKUBZwk7hncemPQdSu4J2WaBMo1FobKI2GqzHQqcfU4ASpp1bft25USAcHjBznpaISdTxruPuyYpNRkwVOXLqZXaoiQ6ULjNSPomUEkbtzLCUYT/ysjOOfnrn/ZCx/wDuz3/taR/8zqpVwJG1m/8Ac2HX+5inSgW9OtOrnuZtSlMepT4ZjxMoIUP4klSFekQfacbkKzsURx11puoGqFVZfk1K0W6JJWje024+ag6l0/8AGKLYQjcU8KwcLH6s+eu21jkeT85xQEU+c/hBSd3G0jSMSbX1uu2NHw86mDKbj5RMYP8AE9AISFDcn3bWV+0pT7FIWk9B9f8AxBdPCXmbUtK4Ko0XSlTrzX0zThCQptzLh3OJweCf4icYDh8dS29WtK5bmVU9C97YTiLO7/xDL6dXMaoFAolIjtqUpmU6XJIUocbllWxI+SF/6QHAKiBzWaS/iINamXfM0lqmpNGnPIiqnVBSXWnH0BshKVqSnDbJ/iYJRhxw43FWMdSf5tjnONp02+y66qyGPm7Rp1pNKo301QhqhIXOeSlttrh0ySkqGD5IUEKwDzlPVLecaLdVlSaFNnIacbUJtOEjzxkKaGecgqUAOOFJ65z4sOR3jKj4Z37RKpn0z88FIbqqX5LPsNOiKL0lOecemgKWMn4x0fW1ojrrfSVQqRpVVnYchBBRXFiAysHjO1W5z+oQD0K14YAnB9O8ttuQrkb/AB7e/lKXXXS/Wfsz0br+uduWpZ1Ln25EMtifBQ/PmSXULSEp+qWjDBTnPwobc/PUPT3UbQvXjTS3dbdaNeKxWJ1dYbefplUrjTKo75GHGC2gLdyk5HkHGOBnr6Dp6a6V1E4zPler6prGJbf8hBT8OPSbWdy9NSkX329TX6SmtLn0W/LvgstQo0VSlJ9MS5pSEoAShQ2gnk/J6o/xIe0ztxt20qzrPA19odcvioVFtxFEt+eZLcYK3qecUoMIQoZCQEoUcFZOcdNqdi/lG0X2DZmFrfvyvWDVz+XtobSVck5UHfvweCD/AC60/wBuPd3d1nyxV7Bu92kT3sNyGA2l2PNb2kFDzZGHEEKx4zgnIOOn2IGEadt5tDtX1309v61KvbFHW1Q7ucjIeFsy5B9OolvKt0V79KshKR6ZG/jgk8dM9yoWBqRpTUrPolv1Sn0qNKS42zVHkuOpddCvUZJABKUreOFFIBQU/OccV08A6JX/AORdUrburVPpmgNrXtUaMp1f07cZ/wCl59ZKGUEKW2cbiksqIIKVAjhQOOnfYPdHWtO/yyztXJMqvUSQ0HIlWWj1amwjCVZKgB9WlIWnkYfA8hw9OV9J3ix5dxHzb1XplcoMa8bMuKLXKDMG+PVITqXA4M8/p4JT4IACgRynIPVozIdlPCU1KSpjaCG2yQreD+rcDgpx8Y8j+fTsSpG1DE5S3XmVNNrgSJbjzigFst7mmwcj3k8JGFf1x4PUOpxnPqC6XEIThJSc+0AJHg/bg9Ep7GLsXByJXVFDzLi4ElYdzxjJCSfIGRzjnz1I01uCm1OA+qNPjJkx3Ch8IcCl55wpR/VhXOCrkgZ6MHeK2hizPjuD2Pk8f3CeuaKmz6ZLa1KWQTtQN3+4Ak9F8pmIOXfrRp9pu0Hb6vam0htXI/MJKUKz9th95/2dUmmvdXolqRMk0y07yjOrYe2pdKSj1idoBSlQCsFS9o45wT147bwda6tOYdC5oL7SHmZnqtupGwsqBS6D4V5OfHGPP9Okj3BaYRbSq0nWjSqW3BqAWlyZGYUMPblAFQT91HAKQOefnPXsgzLEyMiVlX7vLHhWGq5b/qLNJlRQn1YaCCmSCQCpvPkecp/UCPnjrIXcx3oQda7iim1beYNPpwJZXNb3HJI/uk/tyT/To0BY5k91oK4EDKrfFfoVhSU3BV1pqNZSG4tKSkN/SxipK1PFIA2le1KUA843HwRkAJEgKWEjB8DP/u6coEkM4uIW17UuBH3SOR1z3N4PqO4/5ZxnrSJgkqBQbhqi0O0iiTpAB4cZaXgEeDuAwP8Ab0QVtiNcFOkP37Ni02sNMrUmYJDalVBQT7UutpJIczj349w4Vz7ult6iNTHBimr0UO+Byr9uD0JVpr6dAbShht5Dil+uchakkJAQc8EApJHGcqPJGMbKFO0ZugvdrqJZVtK0orkOfWLQlvpfdozDRcVHWnOHWeCEq5OU/pVnB5wR6P6L3INUe3SwK3blSlzhSazTi/IqDS4776GpTaFrDS/dtSolOVeS2cZGD1zOo6fTZ4q99vznQptyvhmJOiaf2jWLj1vudlxqRLlRBEWtBypLaK7HUWgcc4Xn98qUOtl90NpW9A06m3NbrCqZV6Zb9YdiTaYpUd1lYp7xQoqTydq0oUM5AUkHpNThhvGMuNp4mfhd2Zrlc2t1l6h902p9w3Yzc6IU+nRKlcEx8sPGW0ouOoUrYSQfAyBn+nWofxUO128bo/E47f7mTZDjtpUNtapUl7/RsSZVdnyozQGdylYb3AJyEgDOAR05SuDiC2zCCnbroze9I/7Jsv8A1cq9svs0JV412PAqaxsQ7IFNDqwgHzht0ZPj3D56zT+GRpNfVO0k7313Ba09idJ0tqDUJt9nCpJVPWDsz59zeOPno9J4m6hzKnSawLvb/wCx8dYGWaDMVUVay0dDsRDRLqQ1EQFZTjOBv/39Qu+e06vD/A97P69EpkhTCXbkekTEtna19RJUUBSsf3i2cZ+U9CVIIhBgQY5vxQdFX2PxLu0Clt2+4KfU6FZlHXL2ktPusvsFTfPAUlCwSB8KB6YFt6Zxqf8A9lYVdiEy61DqL9WrUgFRS2+TTHt4BAGUbwnjnkfcdeUeXEw4zA/8M+J3DxLz7ytIrV7i7wC7StRQt+dUao+UU+e5Nw1JSgqUErSncn2jwTx0S6Hd/wB+IfSfwl633Qru2FqBdtsaivW+/wD2rpzUtDlIjxPVfLm0tqWUOqGFD3bTjnHW4Un0mZwN/hGte34rFk6OUbt7ujUvtYlw3dcbYh1x2qaeVVyKaTIfkmOlv0ilAcSTtWBvzgkc4ydKWt33WOx3J3R2fU/uObGoFlKdFQtTUKmbUuJaaS46tia3tDiA2sKJypQSCSOD0QUjeAR/6w8pus1hVq3nK3dFhNPU6pMJX/aKxpqapT3WknhR9L37cq5ylQHHX2ixrO1LtmIjSa9adW48Jxx76GI6Q6FurCilaCfaMYH6U/p6VZStghV2lTiDd82XSnJ9eq/1LMN9M6ZlmUyGI49Bpta2xjIPBTlQ9uPJB3dBjlBTV7ZFWjW0CxvKhUkSPqWn8KwslG1PplJKeEqIIUkgj5kNHhuzZ7EiPNwsUD4yRDva77VeZ+nrTc5uMcR26gtTobJBSMK/UkYOPJHQnfelnbfrbUEf2jthqyrvf3NrrTbLLIqAWtKi2p9KNi0nASUrwopPBGeWU36xpaLsrNZ1CZd70e32/wDtjbo1e0n0drkyiQEvOBizJLkiHR2FOK9X1qYUKkBPG4PIccCAlZ+UkQdJLsc1jtSLetpWEmQ04Xj9VTWir1lJYSHAFJyDlGxKRwFKPGeT061GCBgd4dDhhvOlxacaj25UJ9XhXvMoMB8uS5KkyGA6XEteoNodSrelRJQBtylQ+EpALX097jbMh2rs1PlQqRXoDaVuNqbcWuoN7f8A6yy2EqWUn+8kA7FZHKdpM1yFlBHMbkasSLXu8q36stDGnmm9z1xYWrZMkNppUdSknnJd/iHkAZDXnxnqjqmqvdHfLyGaOxb1sR8he2LEVUJATnn+I9tbz/JvHSAgH3oZwvME7ptap1+I1B1V1ZuKsJlLWymE/V1MNOkJJITHZ9NJO0Z/SfaM546mUS29NLToLy7YtGLGnhGUCIUMBZCd2wrxySBjJ45yT0wLjAMSXJG07i5X48EthhpbbwGFOAJCiDn2k/p/pg4x+3XFq46bGANYnR6f6qd/1Mtw7HePaU5PtztzgeVZPz174TwGTOjyqvNpqahBocoxHDlNTqSRCh7fkB54oQofbbnz89RNj/8A4TtX/wBvQ/8A4+vKwA3h+CT7P7CbTrlnXTplfdw1iyKB/aun1J5bsVhtb61wyoBalPrCSkN5J5KvbjjgkAevTU9y/dPoUizNSrXfkR5sqDWo0KS5GZ2BQHoqDo3EoKSTkBWSMcddO25a1Orj9ZxlpycrElqLS+3amJjWxe2qlSqNVuFpVDplNjOEIdlE+oHGiGwPVQpCVBaRwEc8E9LaR22O2lXbdtHXLVabRFV+G0pMOl1yNHW69sysMlTZddBJyMFONuMEkA8dytzKijB+O+3edijqbOnRiTsf1htZP4Vfbwj0KnqxoLcFepYmplKmaiV9wl4DKOUuONnYErKtm0JVgEjIHWjoNi9k1rwZ9GtLTu2ZTs5KkSv7OUb6iQ8FHJ3PtpySCQQS4MYBGMdXsEB1Hn32kC2XWr5uIGat3pos3VWoNQcbpqHX0vM0qsVhiGt5/gIO1v1X8g5A9yeFHJ+enPolYujsmgM1W3dO6UmbDJaktz0qlvx1q5V/FcKiUqHKVDgpx9sdKoRDZpb37/aOudhXqX37Pw7ykqlrU3QjUV+sQrfjs2/cLmWlsNj04kg5KkrO3JySSM/+4gFkzUWy6RQm6jV7miBlasYdlIZUeecAkeMeB1RRWlRbsQefh29/CJ6h7LdJG+Rx8e/8/WDcmqWHqfDmUa2a3GrsGQjZKivthxiaytBT6bjbidrzRGeCCnP7gYA4/bqjt+s6W72f6aWRYVxuOqcXUHKV6wkg8hDT7nqGJyeAAW/HKeqkKWgMpyJDZW9baXG4mH+8PXTvKfmroXdFKutLcd5bbTdfWt2OXMAn0lH+EoYwRszxz1lS79R/zV76er1Za0E4BdWTt+RwfA6tRQIrdziB9XqlqVBoxkuZ9PlLqE+D/PqvpVwSqDLQYso4bVkLQcH/AO8Oij1U4wY+e368bS1Huqi2fqHqXUrPp7s5C5lw0VhL0yOgEctbwpLRKsZc2q2gE4xnr0lqN6aB6XWFEsmndxq6rXqjLZW3fVRqUeRMRJU9uCX5MdHoGO2222kuuKQrKsoJ5HUfU0h1Jh12FWAk2VqFc2rmkUBN2TaSzIupS/obmW6hmlyEPJWhLofSCgpWXAVEDgkkgc4s9X4tdiaRw1RqnATULebci1CMFJkJS4y20C0oDOMlo4OQfCgRweuYvYGUMOSIYt3fcegtapd16bVduK3XWvqZMR1JcZnK2NKw/GBHqLId/wBMzteG3PvGQX5pXrpp9q9PbpMOKq37tSku/wBn5Tm5uWOSp6K4BsfbO7JUjCwP1oHVNbZGkzwyhjAiVR6O6Wa8lcZxSiW88BSR++cHnrqwKU9HdaYwtKirKvUUpSSfOCc/7PH7dETgykEOJXzrfiVIBqewp6OpxJc4JUoZyc4xnkdJ/VO+LF7XLycvKswKu7TqpTGYqnYTbj61SQ6VhBJwhKSHCBk/G0fPTkOZJcoQ6vSKXUj8TOvU6qyLZsrSxUWaw6qO4ivPqccC0kpKSy3gZBB43HpZ3drv3l6oNLRWrvl0GnOp/wBF6qKQwpP2x7XFj9hnp6qBzIbL3s2XaAkmz7Wpb659/amh59Q3rbpbaluODj/jHtpOfuEHqOKvo43UfXo1w15kBIU2ZTI2oX9i43hRHnkJB6LUTxJ8AcmWDmvWoVKitwLS1cjRY6ShCQJUgKTtztcy4jI25OAPG4/fqlqN7auXg4mlt6xtzpKk7WYTNQUlTxSSoIRlCU7s+Bnk+OesCqN8Qi7nbVFDc86smoLFRVMemtKUHEy1KLiD4I92SDxz9vnqtpdUqH1CC6UN5OSnkHP8+nAAjaCAe8Pm63F1BfX/AGyniFU1JTsrboy1JI+JGBkKOAPVGT43A/q6+26Fa9OXsrV5sKcIyWaKyqST849RWxH+wnoeNp4jvPlM+1I6/RhWpJmrKvYqoS1D7/8AFNhOf/OPU5p3URhj16Pb7VHbPPrmM1GH/pHef9iutxtvPD4SsrTk2oJ9W59QG5JLgZS22t+aSo+EjanZn9t3VC9VrEjqUhtirTVfBT6UZB//ANh6EiMAxvIMi5aKzKQ9EtuM020kpLUt5x9DqsjCiFEDjBxgAe48H4rKzd9QZK3IMyFB34x9DDab2n/zSf656zT6xinEB7mvW5ZzK4k666o6DxtTKcAOP2BA6vdCe7PU3QGpwZ9HiwK2zTnzKjQK+lbrcR0e5LyClaVZSsBW0naSORz15kDDEar4M2D2qdwGo2vNoavVu7/7IUWlPqgxKQzLKIlTclOTIzryHEBRUobWVlG4DKjjJ6373FVql1Wl3BZqAFyGrTqTylq5QlKokhJB/fA8Z65Lp4TYHG06IcWDM82uwm0NPrzr2mt16F3iq5qPbUGJGqSTTXIz9Hc3t7EOpUT7lbFHAyAMHJyD1ozvxQuv/iNaPRP7YVP8vTAZKKdBdWqJLnImSGkpdSPZuR6q/cTuSRj5x0VaFSymDY4IDCBOjmldVh/jl3zf1XrFcdZ/M6nKgwJThTBabcihKnUpV7cqT6IBT5CvsOk92PduNct7R/uvdnzLgkVCsWc/TXFTHFF1vL7rnpshX94EOnj7D9uqMftEa/3gxZmhtTsr8Fi/aMZ90j8w1PiVJmUEpVOU2mMywSU8e0KTgE/t9uh3vd0XuIfhCdsOjkOsV6K+qlVRtdKjNJd+rLjy3GQ8njB/iII+3qHHXtO/1MZ4ox+EfH4htqXleX4m3bFY8W4Hk022qjatQk2yY25P1CXENqeDg8ENhQI8YbOeiC3p9bvH/shODWpNXpEmhWxbVyx4yYbARKhuOR0OPJfWUjcN+4jJOMqxjPSyhGPlCDjMqvwx9Omap3ad4USoWlSosCZTKOxEdpjxeE1n1Jf8YqSoj1Vqb3KCeN3wPHQL2tWjHo3/AGPtrAzVbdk0iTDq13LnNzP4jzb7SkNFYSE8e0AbfOQfv0ByPyh7EbQx7ltALdrvZD2q0qkBExEU6d0yJMloEcLbXK9bfhR9hKSrgnOTjknqXWdDbVtj8Zq7O4eDTHWanWre1HnSnl4LchuNHYitLzk+A4pPxgcfGeiVsTxG/wCMydodpFr32Z/hla5U/R6/a6zeka+7JYoU62nnGnmFTIDEtxDbQyncpMlKFjBCtgznjpt6lfiLX9pzB7XmtW9I4V43HrVYsatSK5bBepFYiVByQphktqaOHG1+wrRx5WU/CeiwCciY6hgZsDQnvK0A1i0utu7e47RSq2JGuiO45Hr05apFPqKHV+msOyAS4yVlr9LuRg/qGemhUdN6La93qq1iUp+Za1eZiRS56jb8RTa3kblJdB3ltptkYAGDvA3dE6KREI2+3Ii4pNjXEzcKoF2wpFPb9KRJLymVOFkIaUtKiBztVgDcPHzjjoHnOVCSuExeLzbDVfK2qbFc9wn7QpSwOOThCjj7J+fPXGNTV7zpCwMDiTrdlXDaFTVKs+pR6ghhBaNDqbqyGUkJCgxIHvbGABjlA+EjoZ1D7ZdHdc9O7hY0jSnTy7EyG50ptKVpZjk4U6pyGFJacK9iwX0J/vAneeOrKLhaNDyexDT5kic7j9NdPO3m3kUnUak02hTpc2LEblyA3seKkuL9rhHIUUYJHgkA4PHWQLz7uqhGvupW/pFqHRJEOCv6eGLiYSuFPQEgYbmApU2rOUlLp2Eg4cAO0JdWQEGdDoqxe2XG2M7c/SPXtA7kKVqI6rT+97e/szedKbU7JpDoUlNQRnd9SyVZJGMApSSEj3JJBJ6c0xdVcqMqSKi9KjqwlLGUq+nCRyUEJzhROTuz4OMZ6UpznMHqaPBs0jcc/MQfrbEesJkP0eZ9XUWkFSoVOYVJU8nwdyUA+mQP8WAc4489Cr8F6PLVHrd0UemP/oMR+QqXMH840VLi0/8APKPj+fXvECjzHiAtDMdhz+Pv4naQp9z2q3VWqS6anNflqU1GakuIpUd9QbLqsJa9d5QCATyprjjqAm87op9v1Cpad0RiHPp88U8opcJMZ2QUuNpcd+tdLsgoSlxStwWjOxXA6ks6vJwn4/XH88/hOjV0IUZs/D6Z579th+M+zNrEi9J1cqNahmK9FSxHXJWZUtL+5e9xTq9ysFOwAbvIVwOpGar/AOPB/wDNPUKnxfNgkzoWIKsLso7dtoyabVrp0+RLh21ftZYh1JaiVQKk6gK+FJK0KwvGTgknz5656XaVWrffdrbOvN5XSqO/BlPLqsSQ0FRaoHWkssqW2CEBSVcFxSVHK0H79fddb0y20HR6frPzPoerau/FnEcve7WrBti5bNi6hWOxCh29VEVW3awESnA7PS3j00xoqAVKSk52KVgjn46W8C9rqvd4LtTSy7Kp6SyUSZsdihRVLPleXfUfKvGSE58dfKWGro8Vsd+w7nJ2/WfVKr3rrAGPU8D1/TvCVrS3X+6Hk1aru2tQUuqwmR6L1cmJPqBBJdkqCUkK+zZ+/RXF7WmaulprUXVC6rl9VneIbsxUSLk7wEBiOEJVgpHweD1K3VX3qNPkU53/AOXH4dx6xwqrqY58zDHy57fhOtwWh27aJw1MRoNsWu660gtty1MtPulSUcZUfVUd5VxhWc46uLXuZdv1iBqBZz/rRHwVNBvKGp0ZSjlog+MYO0ke1X8z1vQ1tTcbcEZA3Pc5J/Qj6Cb1Li1AjHbJ+gwP3z9THzSqhaOqtjoksxkTaXUmylTMlvCkkEghSf7q0nP7g9UEDSPt60ipy7nmWG0C27s+pfYcnPqWfGAAonP8uvqjTT1GLXGdve04iW3UZpBx79Yu9T9dtNZdZdpFvzZVOrVup9RibLbRHQwkHKmikgbkFPlJPnn46FqP3a3NLueBHiwfr4RiurXOZjvKaaWlIILpSMbFDwtKhjB4Iz0KEKDYhGM8frAtBYipwc4znt6iLCfrZ3gdxdpU6ian9remq6FUZDypdP8Aq50+RTkshKkvobWhsrWreA36aVZUFAnHQ5qn2iWRcNWjq1s0opzs+lpSIk+NFKG32x7eFDAcaBH+jXyMchJ69fYwIde02isYKRT6oaGUSU3+Qav2JBqFttNhMC6bThpZlUVsAD3sge5oADKDkeSlQPWatae0Wo2A0zcdvyo9UoVQBMKvQFb2Hx/hI8ocHBLasH7ZHPVVHULZxEvW1JyYqWk1W2ZnpTjswfa62SCPsfHTKsLVRmSx/Zm5VJfiOILZSpXtOR9sYz/TnqlhkQSf+QmjNBO4u4rBtduwXX/7RWu46h2VQJKvR3qSSUPMkAhL6QcZAGeeCCU9astysWHd2mJuy16mqq2ymR/29oVLLcWrU1LiFNpW43hQUdu0bx7SoAYTkdcrqV8PziVVHX5TL7Wer2nqFpJDhU2ql+HTUvCLJlI9N1xLTLewrQeULJaBx8HOCOpuvFSbplgUW+RFlxAW0Pl6MlwNlwNMEOjaQpK0q3He2QsDJG79JnXcArPNyQYb6T93UxFOpdtdzf1dTagq3sV5hKjLaQWgQZTKB/nLSUuA+s0N3gqQcE9aQptwyXVwqlZsuHWrfnxkPx6zDfDyHAokBtvYcKIAzn5HwCD1SGDDMNCQYRsVaJUGEsLko3ujCSCUhX3A+eqnUTTm09SKQ3R7vo7E9lD7cgtOhQIUhQUlSVJ5BBHn7Z61WIORHugsXETuuGhNZuqkO3Bp27GkSrhu38ynSaUpmLKRFcKWngVo/wBKpr3qGTyFZOTkHBup6r2h6i3RZtHky5aaPIktOKisrClMMqOXXONwASlKlKOB88AjqyshhOR1CFTF09LeC0uyJLilfKgeT/X7ddGa2zvO17Kvj1FYHTcSYiSo8sPvJ2oK3leGk+4n+QHn46nyaM/FbSbj9GmJPzPdCHD88NjKz/5vRQcZkq9Lzte4KM1T5H1dSq7RSlFcW2GCWv8AA5klT2BjapQSoeMqHQ5TbRr1xJP5JTHntvmQ22ShP/KUfaB/M9YpwN4Rli1b1MpiEN3HdkXcMAsQQZDoP749g/kV9dGrgsmkDfS7fXNcAP8AFqb5Cf8A0beP96j0U9I69TLjbQW6a99AnkJTAQGCc/ukbif5nobqlWVOWZEyQp5SiD6jyypR/wBvPWgQgJ8QL1uO3kOMUq76jTjIZcYcTBlrb3JcSEucA8bkpAJ84GOqD6+RNe+go0J2Q4kBKUtJKiP6DJ6zTjeM1EjEliwb6fUHq1SXYEYKBWt9TcdW0HnaHVJycZwP/wAPX7Gsm0lB8Vy+XGkISSh2GwJWxWxW1LmxWAStIAwVDaFnggJIk4O0YgBHO84Sbb0zix9y6hW5iwORHiNMJzjxuWtR/wDueqKe/p8SpuHZLzzhJAcqFVOE8fKGm0nB8AA9e3nl2hVpjX9dKfX1an6VW3CgVODMYSuqxkSX5JU6VAOfxFK3pHpkqO3Ccpz5HTwR+I13maR16q1e/YkOsSLkhuNH+01MUyzKb/0SnWko9M4UElJ+Dk9JdFc/GNFhU4mcNDNUrx0F1gGrukr4t2WmV6qabHUXYiW9+5LJQsq3tp8DeSRgHORnp73V+In3TXheL9fh16jU9yUv1VNQ6S0EBZOVKQk5wpSuSR+pXPk9edAxy08rECWNf7oO7a3rvlwbl7j6FAqMdfpPMNxgtTSto9h2sKTkDHg+eqWd3Q9ybHrOnuep7jrqcL2QjjAOR/8Ai/7+eh8NcbCZrkRXc33Gyaaqmr7kaWWlKypL8QhK1fc5Y56/h3JdxjLLVIm6nWhUWIp3MsPtNt+kfPtykc8Dr3hr6TC2YV/8NnuXcuyBfE6z7PrVWp6Qlireu0uUhIBASlYXvSMKV4/xHxnq0sbvxufTvUaravVPtLDVfraHGptegPOB18LA3klTah7sDOCM4AJ6Hwx2MPVmc9Je8ntX04sW9tNbesi5rQevtLaJ9ZKRLkNlCtzakKCgpOxZKgMeVE9E9F1N0Ql9lrHaj26dyNMo0yfUJ8iqy6+tcdU/61KkSEKQ43jJygjkgbc5z0LI2dxmaGxxGvq/bF13nL7fu3jS6FT6xZNmzrWlzrmk7WvQNHcSVK3hZCg42k7U44UcAnPH69dTep3fTqczRKVJi0uztOr4hyqw+fVjmRUJjDrayUjOCkOEJAztSRyR0sJjcRwtyYqqpFpV39qepN1acp+vpadZ6S87UWgUp+lpdtx9zxzjahCmEnJ8DGcHoCr+nECofiI/h/afzoTgkW/pvbD6QkDalSZZdUQccH+EetURmrPEa1haH3lR/wANmRVNCq0uPdKLXq82lmetLkSdLcuuSWVyGFJU05uZDjZJT+leOOCF3+Et3laralUB+66A+bAXS7n/ALN3Baz8V6bb78kx3JIcioKi5EkbGXSUbgjKDhSs7evBuYDpnzCPC2/xF7Nk6zVvTDuOXTHKcHkPUq/LfacjoprE1v1I6pTQG9r1WwCl0HBAOQoA4Z92WlT6CxGj12VT5dMZt2UmDVKclwxZq1nLO1SdyWlhTvswdq+Nvjb0FlWtMzUsw28Vd7RW9Lam7Q25v1IjhvEmM0tAWpTSXPJ/ZRGScnHn465UafMv6qNvzZD0J+nthyJUYIKH21knkOYAwU+UEYV9iDjriBTUxnTYh1Emal0LTjuCtqZoP3eWnTKs3WmSxTqnKgpTHkPqAShxC+fp5iU7gnHtVkHnGw+Tfex+Gtq32S1ZquQmDWrAme6m3LT0LP0jaslDEtBG5l4J++UKwSk+QL7D49Osdo77KtHTdT4bHniLHTHXOvaeV+mRp1DFfpMV7c1AXNVDfgLPAehyUpKo7oPOAC2sZC0Kz1vK3tV65XJ6oiozAjPpUpEiqtqqiE+mWwT/AMVHDhKwdvor8E+OudZfoXGMtg/lOt1HR67NWcLn65Pp2Hr+krKnd983dbcWTcDrkKQZgbdp1xyvSjIhoklKymI2ltrctpO9A9M43p8+euVavG1aJSfpm57sWLUUmKpCVphwUfqSNhOEgkL5O3yB1FYzOxU7ncfLcfQd4Vda1oHGy8knvsfqe34QLg6i6f2zNjWdSKhSGJFKaU1TSpYkKQy0y0yra8eBlG0HAyoZwOD0YVKy9Sr/AJUWn0qjN11lpuNKmJEpMhmPFwHC4FZSnKQEEJGRk4wfnRSxbLe9yfrMPVU1r5T2O/fgD6c/lLVcO05Vm2/SHKf6M2CHXKopThfVLWp4qRhIyEgN7UnOOc9fv0enP/gRX/of/wCXptN/gDG3bn5CTdT0z9UdSk9+PiSe/wAI59SLLrbNGapVxUypUlUtn14qnWXIy8AkBSCQPbkEcZ4yOgi067VG3g7OhhmXEX6b0dRVsXx7hkgEoUOM/ucfHX3+A2w4n5Zuu55E0bX2KV3V9uMrTyXMlKrcBKZMWazLLMtoJ49RteQA80doKvnCVeFdZvn/AIkFhdrFiy9PNerZrCrwtJI+v+m9FMerJWAyzJYUskq9b0gVpCDsWFgnGCflPtLo9dqkbEHOZ9l9nX+JSV5z+nf38Ys9T/xzJqNFzqVpDZdCYekVNdOZpVYDkmVGdKPWW47uUlBRgApKUEEnHGD0q+4nv+78dU9HbCqlBkXfQZl41F+A8lgmPEdWj0yyhjahtIS4l0rO8EgJ8kZPUiUJSR2+fJwJ0Apbk5gn3CaG9wWp18aP2zqZc9PpYr9IkmRPoiyUmXGcdMl0pSlA9ZTaW9vOMgkEc9by0KvOTpBXHdE6zU6hUrelRWfQueYtoKamJZwtRUCM+ocKWEjycjPu6WlyvhU4xnPzzC6isoPN6/pHrYPck7pPV5tRFvVqp0V4IdnJgQ3C01uX6aZKXCnZgHAXg8gg4yOWNrVe18V/T1tVjsUqhXBKC1t025nypaF7CEEtMFSlg/baR7kq8jrrdNY5q0DtON1GkvkQMsXSutagoYmX8igu3MqMVvrU2D9OFYISlhWXsJKiB6gTgHyeB04Le0ktOnRCu5azJUgYLjEQCLHdODgHb79gyePU+3HVNVIG7xD2ZOO0gX7e9n6eUst6d2yh2Q24lbwpiEoXt3AKKllJUvg5x+o7fPSd1p7mtLWmIiq41DpioTSlvXfU64luLvLqEusbSSpSlIRu3LwE7QPJI6DqrK9BB+nzj+krssswnz+kVdT7lbfv76iLovojVtQt5U2Ks1HRS6QBxhX5g+E7hnIPpId48HrO94Xxcuid0VWyJmjdg0WFcYbqFRoVBjOuQpoWFJBUt071LGFArSlAynIA6m6GoGzcyvrXZKCpOxgfqV2q21qRbf8AbLRGSiWHmS+9an1CXahESkAqUhKeXED/AM8DyD56y1XLbqNq1BUSoJUhpKjtWB4/r989d5G1DecVdtpcWxqTKpzwp1Rlq2EANuBR8fv/ALunt2v1u5qxqvSINiamQ7VqMt3Z+dVSSWorORz6h5CkEDGwghWcY6GxARvDUlDN30bUvTyk0qixdOtTLOevSHOPrNwWVuUyoNhKvcfW3MMqWp0o9LedwR4RweiGTUr71Ms+XY0qGwmVU3ZDVNoqGfQRE3JWkMJ9QgkhQIQePbtHOM9cdk8FtPaVhhYuRzPnVuw64/ppQPo6RFjVOnMqdcj1ErZcjqZjlJRkYKVBUZQyCD/7yXtfe1mok6FO0PlrxW2lTp9LkoU/BeX6Z3KU2Blp87Dh1vaFkZUDkjrUbBxMPM7aj0DUaiXC1LvfUmHbVRecUtiVKccqM1RSpIK2Y4AypJPI5HJ4Iz0xLg15l3FAEaU89IbKSn6RSCyxgeFupzudUcZ2qIQM42Hz0tmNK78mUJ5zp7Snpt53TAqbdbhV4/UDCW1KA9Mp42p9MAJSnzgADjqvr/1sedWe4GRbrDrNPoEqkzKhEJS+3GU0pt9bi9uHcJUgoSQVEgDgJz1vR3MX0GD1dQ0agJlbu/0Os/Tq0tM5ullK+kVV7fM2qSp84BSVlxRQp0q2pSShY8DPt28kHpDfmtjUVJVVa27V3kjAbphLMcK/d5Q3K/5qB+x67anInHIAOJPot/3XU3nKVZ1P+kQoALZo7akkD7qdJKsfclQHUmHRILDinK3cyFO5JVFph+pdJ/deQ2D/AM4n9ui4mYkhNwU2mIWqiWo02psZ+oqX+cuH/mkBA/8ANPUOq3dXasofnFTkyUj9LTqz6aP5IGEj+g6wT2J9sSQ0w5PW+lKkAKbDiEuIUfByF8HznGDnHQ9Or0eI4mHDBeV+kFJzk/8Av6JeTNIGBgy3jUC9ZEREiRSG6ZHX7jIq6xGSRn4CsE/0B66yaDbdEZdgXXXHahKkFpxJp7DiPp043DC3NqTvCk5JQr2/pwTnosjgTAJwguWr9QYMO2qZDAaWtM2vPOySrakqACQkIBUUhI9hG5SckeerR6Fq9MpYbdqjtJgBIVtfdbpjIH7pGzP9AT0J25h4xKuiM0C0qozWKpecCc6haVlhmCqehzaoK2qLu1CgcYIOQQSOrC+NTLKuKoyX2LK2R5Djbv0LDiIcVK22UMhaW20qKSUISFALwTknkkkSDnIhhsDGIMquqnNb2abZFBjEkne6yuSr+eXFKH+7rhP1EvhLXp0yvqicEBNPZbjYx/yEDrdO0wGSNImNU781QoNPaqU2rzU1BDrUH690hSG1JcOVZ4BSDnbzwcDx0Xd5dGrFCuO3rTuKmGlzo1PkyHoAdLiWC/PkvBIUckjapJBPOCM89K1DVp7wynm1DiJOL68RYacUraScfGRn79MPQOn0utan0x6tHdTqWV1aXuPAYjJLygf5lCU/zV0bDAzPSFWr0k3JWZdwVR4mTUH3JTrnIypaio/z5PUJVUmgZacQpA+EHxx8/PWYxBnFE9Tq0NKbyorAyrgnrk/VZxmPSDJSgOHKQCcD+vW6Z6WkG5kFsfUR2JGDhRUnd9v+jr8VUJkWWXIE56Pz7lsrLe3+RSQf26DGDCHEtHr0uItiFKrCagSQA1PQiSB/56TjqPWJ9nraRT6vY1NdcIy49SVrjKSf8O33IJ/5vk/t17E9mTrTumoWXJRVdLdYq7a8hpX8OO+taWT+3qNEpP8AzkAdNe3O+ruutGgTIl6UOBedBlNlmVKjYwpoggpU6xwOCR70joSqtzNyRxLlzuN7Q9bu2Adpzjzul1Ln1JVQlepFD6JLq21NOH6kHBUptZSCvBwlI8Dp3iyZl+d/uhmtGmr0NGn2mNDYiuVyS+y45IbjQn2WkIWklR97jKike0kE/A6UykbGORxxGN27stj8P+0YqkoUt3T+kuu5/uqkSJkk/wC0npC/gb2PA/yEaq140/azU9XK88ENj24i0ktZ+2Nz6v8Ab1KN2IlfaKDvg0zpdJvrupvj6WRGnaf6CW47TZTS9qoswTgtpxPwQURyk5Bylah89cO2vvsqvZtqtUOybutluyLEkUumTXwy6tX5UzU4TclL0ZSvdsSXVBbKiTlBW3yMGik6hpibFx5xNyzbDZvOtw7TvOrz69EumS1UqNXKApLkepw48BQQSsnJKUutjeeXEpKvv0J0+0GrDp7FmMW+3TWYscenDbUUoaSv+KkADk8uEj7ZxkY45nXJpORwZX0rZGDyJzqEul3BRX7UrjDVQLiUtvwi1629KyQCoA+0gjk54O0/I6o4d0fTSJGjOtixVo02nPtUGrTRvNZTtC1Q5C9pxLabQ4ptRyHUFR5WhQWron0vpPBjOpTKahyN5gXUntstvtj7mazR7o7T6LfFGjRo1UTVYUxQ+sYdW4A5GiKCWEPNqbUl5hRA3AensyAp3W9UtD+42zjI0auFqEqEdj8ansiLJpzm0AtyIpCSg+wA7gPACVHoer6fBIHEup62xtNhOf0ivufR7V6h1Jia9IgojIcBmzIZKmXG/TcCkAue5s7/AE/cog4CgCesd93+pMWu3y1YsGjO0g2u2tmVLTIU59c/jiQBkoSnYE4CQPGTnOep+krCvgD1/X+I/r7/ABqs5zx+n5bxcU6/rlFuPQJrS3AXkvKLgQpCVpStKVJOM45KgPB+RkZ6t9J9d9TtPnUU2FcS4c11rCnd+9lTIUD6YQMpWAcHB+2OrWrVgROKM14ZY8NHdd6XesM6X6s6jfSwZkpDwrLaVPFoJcS8oLSkZCSUgbUpzyodNn+znaH/APZUU/8A9kzv/h6lXpG30YA+M6SfayoirbnI+Ubdn6ja/wDcjfUbUu+7VhUeJEDsdEqXX5NUnykbzuS4nd6SDuHyCU44wOOjS4LdgRZpuGMy2mQWwh91KcKWgeMnzx+//u6+w6dSE3nwPWMr2eWWOnuoFdtGrMppU6Mht2Q2Xfq070Y5SrdjwlSFFKvgpOedo6qPxSuwfTnux7aFau6YPRafclvA/R05LCGdv6vUilYOVblIwnIJ3bTkjjqTrk/5CX/ZNwU4b5ROae/h76jdwHZtB00o2hCrcnmfTqow6yyCyhxgutOD11hIO/1NysqJASQfA61ufw5rgua2KZT9YbmoVMh0asitNq+oKPSW2hIGVhO3b7QcBYzjyOvll6J7SNW+M7/OfU2faCJ/4++PyhxZfbF2r0yn06PUKnWtQZFLXIMSRBSXm46nlEqSlxtGEeAkkuDIHu8novbqFrUhKqRYujlutTKaFMLjT3vzCa0soJDe1sENqUAoEKcA5A+eupR0iJjAnKv6prASxlnTYestxQWkVioPsx2kDEZcox2WiUp9v08fkhOMALeIxnznqXS7Nsi14jjlfuRKnXmwZDcNpMFDufOUtAKVnB4UtR6s0hBvJNRaDeoPdTodoBRVNLqNGt5lP6jJ2xk/0bA3rP8Azefv0oZPdVrBrlKWnQvSKtVtj0luortyKNFpvpgZUpAX/GdTjk+mk9C753bYQlUnZZQ2lovqp3N2VWq3f/cPV4VLiD0hAsmEaVCdcIJADrgL7wHGSUoBzjnnoVtftC7dtMKS4WbJFZrcRtUxup3IozHW1IXvKkBfsbJUCcISnPn55i6nVYQBxv7zOn0LrSjY5yBHYqqSGJhlL2OJKVpUvgn9YxgHOPnwPA6xb+JbWmaTrpaDf1LEb82o7jDS5jqWGVLaeUoNl1ZCErKXeEk5OOqOiZfFAX0ierRzWS3r+0WWl/cBWLGhlq1ZaY31DwdXNjJCZIGMbPUwSBx8fJ+emLcNuaX94i5UJNoNW9dbqdzdTjhTsSoKOOJASnDSyf8AjQME/qHz10yNB1CcvYzJus2iN96JXU/bt20ZxgtH3NOjII+FJI4Uk/CgSD1O0B10qGjN6wbk/LqfUmY7iVIaqkdL7R58KbUCD/7vI6d94bRg865npjprrLoV3p12FVbM06oVBuadGAq8OVUBEp9RcA9riWm0Yyo8KKQlOSCrbjd02dUNU9Fpejj9i6i2xXqHfdCjx6dEpLcZ2QUqbxhxlaR6SmilSlHK0gkggZ5MtlauCGgoxRsiTrW0+1Dva2KFTqhVDMZqM4tuVjBfcbSv1k71pWUlJ2uZUleDz5J8sPTq4P8Ag82E1ZUC436lUghMFMiG0puLKW2SCFDOUqCUqBUeeucD4eWPaXKNR2Mo63Kk3ZcprVbjpmVJLSg2HFApitLVkpSTwgEjkckkdc2aHvbUp1pMhwhXsSySE4APtQPAHHPnnOR1z2Y2PLlUKJdWa9bprtAnR6lFq6a3Tn5aYZQ56KUkusI9RSUKwC6jAOCSf8WD0Vad27eVs0KhUd2jrjyqhVHpbkmNDLn5a36KE+mkn2AqKFpA5255Tk4F/TVadz74kt9mrYTOX4jWrugUqhVXQWydTmq3e6mG48iL9DEdYpDaXd/pOOhIRHXlzAaYCnuQdoBPWDZH9mLRqL1Olw5FWnRVqQ61MbVGjNrBwpOzhxRBGPds/l116chcGc6wbkjicqved316G3TBPSxDS8lZhRGw0yUgcp2JwDnjk5PUiFcNSgMJ9BwpTtyUpyAefseB03RmKzOy739VsPLbKVfKM7gPv1b063LzqMX8ymxGKVCXyJ9Uc9BtQ/1d3uX/AM1J60ALA2nzIk2TSRmZJn1x5HPpMD6WMePG5QLiv6JT56/qTet1VUNxbGoqae46nP0tGiKMkZHhTvudz8fqHPWkesLG0o3alNXKcekOred37VrcUSokecqPJP8APqexOE5WJRO8jJLSRlR+58dewDPcQqotXt+t2m1Yl1KRS223PVjVyC2UqQo+EyNo3ONg+FD3J+yhx1S3Valet6oCHXI53qQHGpSXg8iSg8Bxt0ZDiD/iz584OegACtDNjMoUnYSo+lbCeQeDxuPA+xB6iKjOMcbknP8AuHRwRP6V9MiCyiOytqS2XA46lwkOpJBT7PAUnkZHkHkE89RlSMulRdKifJH79exChz2yMFetdJdbASptLy0nkgENqH/SfPRn+IAXH9f5CHyFFmnRUgjxylSif9/Un/5/pHH/AMcRSokcJW2vGOfPRdazTNo6J3ZeKCC9W3mLdhq8kpJ+okkftsbbT/8AnOqDFRft1J4rKkpHB87vHXT6tx9QCynI85+P/pnosYgncTqHShKVtLIIHj46juPAJSQrIz+lX/089ZPE4E+majDZKilpSSrj+Gon5x1MarlPdQlH5kUKxx6jZA8/t1hB5mhpLpU2Q3VI5YU0+neAnY5lQODjjrk7K+njfxmXG1kZG7ceRxznoYROJGhETJCZU99SI6D/ABpIVn0k/sn7k/HXzS7uks3CiHYH5sZSyUNfRqWqW4fsA37iP2x1umZnEL5DsD6IM9wkKhxHkpO1ULamtnP+NpkFtR//AC4Sf36ptE9ULr0tr1RuDTC96lAhMPoCYkhQSy+2te3e+wCUFKRjIHyoc9AQCCO0LODNZ3p+KrqGnSuTaqdCaU3XEusRzJhBX0iY8bPpoVDAKg0sOuY2K2+4YUMY6aX4TlIlaPdnD1RvWTToEm6a1dt2obYkIShtmSmOpAKAo7MIS6dh9yUoO4DB6ktrCrqHMrrfsYne+er0W4NMu+y56HOiTYtUtOxbch1GC8l9mSl5av8ARrTkH3OkcHHQB+KvoQxfF8dxdZtmmL/MLVe0toUR1gfxQspeQtKSPBw618/3Un7dBXsRHtgrP38Jfuuma3UisdgV+1REetNPVGdYdckrUlUN1h8h6OhxOFISpOVBKCDkOgcLGNr3Fd7d72LQtXmoVNp6KwVRJkGnTDI9B9klG0kjKVbEJJSoBQKuQfJH7RQGsn6wOlOHA9YDUuPPovoVqqfTGcyF732QUof96sD0uSMoCQUk8EEj46tNQ7TtjVCy5dBnoVHTNQ29HnxTsehOpUHGX21YwFtrAWCfkEHgnrgglW1CdUgHaL+/NOKv3RaQSW6XRoEXUmiPSkPSKc2mLIRUorDSgwwf0/TT2QlxCSSkrcbSUnYo9eeVuao2Nq7Bp13sSjbFysOKixLwoKVQ5sFbaipxqRGSCQRg7kYcb5JKUDnruWAWoCO8hoHgsQeB+kN9Ru+K7+3ux2IHcJQadXotbbfbpt02klpbMzakYU/FJ2I/UCFNqUg7Ve0EY6wdcVWTclTVfMmTKU7Od/izVLPAXnGR4xu28jHA8cDqRaihyY26wEDB2lEajcCapLjSmIyUxlIcQWFoaUtBBHqIJxyFAngc8jqRUI70qNQXX6pHTUHXDKQuKSn1U5UhSVEjaSpKQr+oBOem4APv0iOZa0NtwymkUJY+saw2pSXNvkK2nH+PPGM4IIx56v8A6HVf/v8Al/8Am9BkDmLs0E+cTdWi2oz2lt/zLQK226NUXDtS7HXHQxIDSdgSo5CvU4SVeCoozjB61bpLZVA1qsKBece8mBCqbS17Gfa2wUqwuO+7glp4J92wgEjOM4PXa8bwkwO8+drqHUPnOMe/3El3P2p1OzEM2vadqyVUypwimHMokZct+PKU4FF51xWQmP6fjOCS5kH24JxpnZeoelFflMWtWhIkyov1yaBcz3rFlLa9pWGmkKIWlSkpQn1EkhQTgkbuontZyVbjtOulNNaB0J1HOeNt/wA9u57xiUuXrBfsqei55VxUiGpr02H4YjwUOk8qCUYW8gp+FKUD8467W7oMyupxbiryac7LjlTilPtuT3nGjgYMiSVeRkEpQk4OBjrwTMzxMGT12XptR9huacqepve40moSi622VEfpSSG0AFIwnAxg4A56qdRO4mwdOIDdRuGqxYUdretUyfIbjstn7kqwVk/slXRasbJzA5+9+EQt2fiEyb4bfa0KsSuXgiOslVUgp+gpLRzxvnP4Tj/k4/boVvRnuruligTtTL9doFOu1IVBpOmzaVrdQpWB61Vf9qfvhCFHHI8jpDOFbSNzGrXkan4EKrW7ZNKNEu5G3pFNhQZ8KS2ZZrNYR+aVWSttOVIckv7ghJV8NoQcY56aViUF2ytcrg1Cti1nzDqKEKTVJqlOrayrcttLiz7U5HCQcDA4461awPM5yf7nntLeVOJxsOp2padyXDp/S9SotQnPPLny6RGaVmFvwoZWQByFgnAOOPv0AXbcMlD76/XaEUtrblPqGwJOwhPvOAOfIPUnVkgjO2c8S3oFBUhd8Y/WC156w0iw6fb6/wAnqUmZVEJRHTFYKkIylIUpx7O1tPHkgnjgc9Y2/Hhuu6D2/wBjx6UthdEq1bkpnqcjgvFxplKmU7yklKCFOKwkjcU8g4HXujDIyE8bgSnqtLawOcgn9phvtKqfcLc1wJtvTW1KtcdNjrSiS2xEkSGoIXnBU62hXp52nAPBwePJ61laGrFwWyh634FdVFRIKC6mKvb6uAdvuHPhR/29dyt1sJQHcTiXIVw3rHpZ116S31pcq0debkcqcFJUiFHZj75lI5yVoePG1Wc7DkHHx56zPr9211rSlSbws6Ymv2vNyGanHbI9Inktuo5KFjg4P8wT0aeU4gK2+e0FNMdSL70yqsWt0GXMSz6oW0pkKDjSs4Cm1ffPGRwTweevQ/stTqr3gomXXVr2gzWqYz67lcqTr7qoGBygITwFEJUQ37FcE8pBIy4DmOGx1TZ8OuUDT2jRbKseoLbDbIVIqOVOPynsjDhVg/3eOPG48DHUOPOXVpDwjPL3NLIdlH3LcUDnGPk58n4P79fPdXbrbA4E6XTVBF37ybQrUUK4lmhxiuUUKwhx0J9XjKiSeCQEnk8/v0RWgk1f8sdtF5iSxWKA8p2XFqAS42446tptaQE8AJTu+d3t2pOSoe6Wo2NqPviFfYFXSIt+5fvr017N6ezpLprBYuvUSBERCbosqeWaRb6VFKUCY+MbPechlvLq1KOduc9Yq1u/FE7uKd2wTpetmurDVMZkKZqUKy6WKXXJzr68opzctOUMRAklXqpAd2J271EgddfGjfEgzq2ET3fdZOq+nn4X2jPcM8pm0Z1VumRKatqhoDCaW2psOR/44/iurUnYtanFZ3DwD0v7E1kmX5b8a6K++y/PqIMmQ9GeU4la1ElStygCSSSTn5J8+eqqPMPfxktwAEKKPMqVVmNR4CXCt9QQhppJW4s/YJHJP7AZ6MnbIatpQOoVfTTnTj/tW0PWnH5wpsYS18f6RQP7dP42iBJce8IFHwLItuNAU3yKhNxJlH+SiNiD/wAlOf36tWbYuqqJTct51VMBt4f/ALQrryg66D/hbOXXP2wnH79CTjibidFVaxKPlNLoT1dfB/8ArNVUWI37kMIO5X/OWP3HVLX7xuyej6NVWVGijCkQqakRGWyD7SEIAGePJyevAes8IRN1Gg36zGiXrWoEWvPspcauNo5bfJyAzNGPa6Noy6AcZG/d+oUlx27XbbqblKrVNcjyWuVNLAG4H9KgfCkqHhQJBHg9aNtp4iQVOS0YbcUMnkYzyD0QWjfSqfCXbNYoztSooXl2BISpotLI5cjuZJQrx7gNqsYUDjrDvN2xvO90WguNSP7UWzNNUom4IMsN7HYaj4RIbydij8KGUK/un46GHQoNA7fB5B8HrQcieG0hunI9u4j9uOob6WvWyTjB5UnPg/B69NjO7SilzWGISonDLmQn98DOf69FH4idLVF18W7EeACqXFJxn4Kx/wC7qT/9n6Sgj/VM/Mp3cvgKKvBV0c62SGrWtqztMA0lD0CmmqTWxnIkzCHMEfcMhkdVHciTiLZ3a6o4ylWM5PBPUdyV6aHGnELQsqRsdbVwMHKgU4wdw4+MfHXmBI2mqQDvJEapqcAZaUF84ARyc/t19Py8A7ADxyr7dexNlXKmhpsrUsccYPUO43a5bS0InwgguoC04dSQoEZ+D+3WwTxmCtyawRbPpT1cqjqkNw0FxfpnKyP2HnOcdFen2qVF1QkTk2Xf0VykU9tn6usVp76BllbiMlG1ZKlqCgpO1CVKIAVgBQ6AlQcd4QrYjV2hO5c2kdvQx6Emo3c+3/xcYqp9PbPySSC+4M/OGs9VlT1wuSRDdpFGEeh0579VNt5oQ0KH+utP8Rw/HvUrrwXPMwkCDy6nEkANR3FNgqAws+0ZOMk/9PXxT7gqVGqok0epqblNLLaX4jn6snBxjhYP9QR9+tPxnuYyaZXL/p1vtSb3plLo8FIPpGsqXEW4Pn04uFKOf9VsA9Etqd1+svb81/8AqpEpy6DVgS0pL6pUCWCkhfp5SkNOlK1JXhKXAFEK46SVB2jASI8bGvXSDut7dq/oVYFPoloSLoqtKqdxpXEK31CFIQ62oBBR6iE+ntSR+n+8nnpoXy8NRNTtWryFNeNI1A7iLEo0GQ8ytCJUWJGjrUUbgApIUy5ynIyDz1MyaTvKq3yMTyY0/wBQbt0f1ktbWnTuo+nVbYmu1aG6ccqXXFAg/YKbQpJ/Ynr3Ft2sf2stLVmRaz63KOa/Tbjgo+nCUhmfDQ+vLoHvwTgAkqQG8Hgp6LqVzWflPUsA4+cCqjcUT6xunsS2ZDoaceQlopDoQnG9QSf7o3DKh4yCfPUqz58OXBimPWCFKCm2oynxsUlKlEKRwASd4SfI9o8dfNZAE7YQyHNlQ7K1WXPnJZRT7rjpp9QZlLLDSZkNX1sN3eCkoUUIksheeCtGeB1hP8QftLh6Ld7d6ap0JVPt+29S6PEvJulSt6SxMWpaZ7LC0JKVLQ+j1NgIKg7lOcddnpDqoGO0hs8t+/cTzCvzW26NRr6VPuB+FEWytSFGE0oNvlKlYUUKzlR+/k9SpV609UiPQ6/EcjKebLSpEdJR6mAdqkpxxkn5HPz021SSIoNkbSZMt2NTY/5zTK7DMbaAia/HP8WOrPDg8D7A8eDnqPaU+lXBFchRqgzLcjL9ZLQa2NpA+AFAknjOPBAP36nySpOOJ4HBwZe0SsRvrFzVIZA9YMlTqMt4SODs+CD9yeiH+0FO/wC/qT/6seh0zzBu03JX6JKUkVyJNZ5isupccqYffUtBzkMbR7UnZuXjBUQFDIPTA/Dj11ptk33M0G1Rq6mqLeL6lt1YJSlUGojIQ8kY2gr8ePPA/V11tIesifIeMen6xR2P7z0XsyoqNNESdRZyaoZJbeLKP4LKtoUAnPu9NQO5sqH6COrOfNobzSF155ttuM4HkqQ56a0LBzncPjI+eD1KcBd53f8Al5YMXTrzbltRnJ7b0aPFaBH5ktfpMtNjkpUtxQRzgZIyfPnpCXX+JRZNVqci29J/zq/aqDtVT7Li/VNsfYLlFKWUJH3x/U9CSWGScCEqE/di8v7Uju4r8GnXJeFXpem9LrxxC/J0fn1XlJ37D/nBIjMkqOOV+fA6KNfeyzT/AEYs6malN1d+8bideSiXWL+WKo81uGdzDBIYQQQrkoUM4x0rJsIVNh+f9frHFVpBZtzHDqbQoOp+jdPsq3bWbnSIbTT0JKWUENuBIBWNqQASnOTgeevjUtmjosSlVrVm6H6exbwadUxAT9U62pIxtQlJ2j4zzj/Z15AAMIN4t8scsdpKuy6/yEUSqUaz4lQZmvAO1KpEFbEc4PqJ52JJJHJ/n/IK1s1CsO2e4uyKTXNSak5OkN7YVq0Zze1JC18PPJyG0p+N2fGemrztMwTztKCi6ty/+GNcNlu2dRaTTmGHYzksD1pcx/0Mp9/BQgADAwfCRz8L7XSHCunUSnTpDLb8am7y0iMsuIS6HUEOKQFbd3CxkjjHHUfXWJQA1h23/MH95f8AZ6PaWWob7fkR+04NvRLgptP3vOZhhxhLklWST6m0bRk45QOCT1mr8bOoXPXOz230P3XPfp9NuhlaYAkn6cepGeTvLY9pOQnCjkjJAwDzzfsvrLuovVceQZAPqeTOx9pdHV09bvnzkgkeg4ExR2baudxenFCrVE0j1cqNoUitqSzNm0j2SntucoQtKCtJw4obgpP6sZx0c2ZWplBpLNLud+c5PeWRH9VXryMk8N7WwScAcZ5znjA6+r6fpq62a1R5m5+OOJ81fYzgIeBHxZGlepVVoipjspugtOtYRUKgvatrKSoLCPPITnnHRZ260Ky9AqTWqdNvO6dUqjW0uMyost5SqXsSoYAbJKdwKzhwqKgM46rNOrczmHqQAUWXMPtJ1Q7sa/b+lWkblHtWhUh6RUZiVu8U6GdwdfGMbzhQOxPKlYAPz16BWHRbA0FsCjaJ6JWs3R6KiLy5HZ5mO8b5DzoJJccSpAO7j2kJ9oA6h66xVBI+Uv6LWyLW3qT+M6PlYcQlLralyMncnJ2p8HHGc8H4PycdTaa43DaKW9yVNJCS8wpXswD85PxngnP7dfPETtDaMR6mVOk3FSLLp1yMVWsU+qK9dtqMpRLL8VOC/wAY2JC1EJJG9SAM4yOsp93v4hdwU+9aB2K9mNReerlZrDNs1bUK3G2w8xKd4XFg7iEeuEIO90na2EhKcYB67VFYqXec53Nj7TJ2klJqFX0b0t1dqFYlx2G9bKlb0ygSXA8lgR6fIMdyRgbnZPqNuLLpUfcslIGMdO3v40rdh/hn6/1Co0xTaqXqNQauxHWB7WUuNMDOeSClz+RIV1uQzb++Z7ToIAl3+JDp3U9afwq9IKbbtpv1iZMvZpAptPaVIeUhUAuEIQgEkhLSv0jxk5wOsewbGahyF1/Wy6GqRMdaS9+SQ2G01J9CUpSnEdIS2wCkJ5XhRAKtiuSa+nOKx6/3I7vvEe+BLODqlKpkVcLT2mIt2E6nY4/FdK5shP2clEBWD/hQEJ/bq5oFiuRIzNUvqpfkUN7LqPrGVKlSR9244wo5+FLKU/v0/gRAMumNQKZQwY+ndGTGUhRKKxPSl2YR/q8em1/zASP8XVY5VptQlqqM6c4/IdVlcl5ZW44f3J5PXgPWFJcPKxuJIT4weB/Pr4XHEl5RShSUgfpJOP8A6eetnp9iG4wNyVeABjdx0TW7fcP8rYtG+oq6lRkEiOphQEqmknlTCjxtz5aV7Ff6p93Qmen5cdmSaMwzU4U5ipUico/TViH/AKNzHlCknlt0fLaufkZHPVIll2MlLi14xx7fjrQQRmZxtJVCu6uWpUkVSgTyh9IKFoKQtuQhXltaDkLQflKhg9Wb1ItnUdkybBZEKspBU9axWVB4/Koilcq+f4KiVjHtKxwMO28IQGStsSHm6g/IbCG3NgjpSVeqAdiVBfhG7hWPdjOOequTMSn/AEy1fzUfno8T2Yye0WbPOudIaVHeTGkQJSg6Tht0odjgpHyVJ9VJORjCuDnjpl/iSOUula2tSKzODDLlMjBJBBUpSnXGxjOEgAkFRJHGf3IiOR1P0lGP9US+mNtR771HpNmIfSpqXLQ28+2fYGk+5xWT4AbSo/0PVDq7ev8AlC1Hrd7IVsbqE1xxlA5CGQdrYH8m0pH9Oqv+URBafMW236bXuVnGVKwMfJ6jtVJC1FK17kjnGeixBzPmJUZ1IqzNWpM1+O/GWlxqQwspW2pKgUqSRyCDg5HyOv0zwculYTySVE4yT+/XsT2TxJzVk3ZUYn5pJoj8OEf/AMdqCxHYP8lrwFf83PXWh6UWfcTVbVLvFL71KgCWhmnNlDLzhcShLRdXgnIKzlKD+j9+hJ2mgZOMzPmt5pV+3tN0ltejUy3qPT3mJM2t1ZwOyvSKkJK0pKgp9ADu4NtArUACBx1bdxESndt2odD0+bvWg35SRCanuzrZp8qlFDq0pQpn+MSon022yClISN5xk5PUniMDql4rXIUn3j84Ux7Nq9KtSLf1LqypdJejR3/rGG1JUFvFQ9PBx7klB3bseOM5GS20rGr1+QPzSkwEIDYyZPCWE/spRwhJ/fP9PnqoMCuqRuuGxPmdRbBsx0ovu65dTlJGfyq3EYA+wXLcGwD/AJCF9doWuEOkUGpx7JoEO2JjhaRDfpiFOygkKJdU5McJVynakBATyScDHXiC3MEDTBKBdFOkXC1ULuffmR1u5lumQUvOJIOT6pSo7s4IJSRxg8ZIl2prDNst6XRHozVcoExYEyjylFDUxIztcTjJaeA5S4nlJ49wyDhEYo2zHP22drncVrlf1PqHZnTqrWGhultV4vNx26QlONzUtz9LboKgNpyHAQpIKScaPs3XOtf2+p2n2rtKWLy0uqTNbdtan1tH0MqallZjyEqZK2nGyXQojOUE8+cdKtGpdUJNmnmFQn1xVMUqXKb+up0ONEmsR3A7sf8AXlvuN5HyFAf7OvePR6gPWZ2AvSKi+hdQrtGpikONHaXmo0KNFaUEq53ZJQo4GVN5A6DqT/r3jah/ti1FsU1hBkuT2mZaQppxzcPUU2r9SQsjdtOBkfOBnqztunUB+is02SgKeSC+le8JdLe7yBjjwP6gHr5dtxpnfQlTrzvIOqCarGplNUgRX0x6tBW0ta8FkiS2klYPGCFqBJ4wTkdLD8almybR7DLRum9VTqStgSaRHjJJdnPyH0ZQgOK4LQU044ScEthODnrrfZ+9R+ch6oDxQRPBqw7LuC89QfpG7Yl1Zxxbp9CI8I6nXPTWtGHMYByndj5CVD9xV1asPzL1XUa6p8FuSStEdRSpnCuQjOeQRxzzjzz1acGTlSo39YYWpeUr6qLS6grMNXqEPP8AtU6ADgEk+ecY6sY1MkQZjEmiyWjDaWpXopaThlYJB9yU/wCzPJHz1G40mGROcORQC/MhEbFv+opD5/So7iRjPO7IxnkY65flzH/hIf8Anp6zJHeNCieqdIpUqo6YxJbLAmxp8JUgS6VTWpIUEqUPfMSdyG0kg5TnctScggZCeuyhGMJLlPDqXWVlxspUc+4BWUkfbB/28ddOlgQZ8P8AaVei1SPeMzatG789NbTodHtWLcVaua6H6TFaTa9rxV1KQ6kMoQhS0JTtQohI/USBg/v1VydS+8nWR2oxLZoNtadx6XEMx5FfkCs1xphPGUwGf4bKvgBZSf26isbSfUz6WpNS6m2EDI+iVh3jYd06gav1C6b4uKhQ2qlGF9P74i2FEj1RT2FJaQj2K27nF/pyRjyyaLb7dW0gOk6rXjTzRrlp6no1JiiMw/EfbQs7WWQkBCUu4wQr9GScnrwqLeew8TGvx/rqEN6rpXVzo8xaGpV0tUGmUmTKUh2UNy2YpeP04S2ASFBBbG34wOoPcx3J6S6HWdGqF61qFWJMhAEWku+oqRKf4DZDSQQE4CypRCv7oAJPXm82w4mVg5+MXugfePqRqFRa9QdVrCTbNKFPlzHJ8hS0r2oYALceIAHEgDnG0D9SuCQDbVLW+LeHZrUKtZliFL9OmsUxlF4kp3Ic2pQ+thHOMODCVEhWPGPOBANu2whvgHMHNdbsq2qWiundqX5dztUkU2qSYdZg08/TNOobSpLajHbAOzO3aDknPnnoc1d1Po1due0L2qVSZgzoNEj0v6ZSkLWt1AQdyUN5ABI4Cin9wOi1bjHIzMVS434Mprr1LuO7KhX9XKNbjU2NGW25UKtKU2otvrCkNj6ZBxghGfCwnZknyeuULU5MOgwrgn0Op1dyS84wmHT0oS665sUUgFRShCRtBJPGBgeeub1/TraakfcFgPyO06/2da1KXPWcEKfpuN5VVi8Lje03Yr1uXE9RpBkeoqZHShxxlLoKiEqKdoUQ4BuCfk46F+7a06frV2fKt+FRKlKEBiG7OqFZO9KVJcRvfbUj3hI3/qV85zhPtM32QyHw19GYY+kv+10f/Yw/9VOfr/1zE5ol2yaZWZZEKlxk1a56jFadLkeAyW2i6kpKwpYwCMrIzuwQnposN1S1A47bLdBtdhLykj6RkPSltBRAwvAGShRH97+fHX2qYqGZ8Lfr6hyg4+HH4warVepscxZU9MurvRUI/j1ReUgISUjaj9IGCfCcn79fitUrolutwbeUzHdew0himoO9xRIASnycnIAA88dA7lueIyulavnPSHtz0bh9uOnFLsimBQvmQr626Ku0S8446pr+HHQpRwEMpcW39lKK1fbphFmNT0mXIpiUrSCpz1DlSwRwAP8AYP264HXvlws7XRr5SZQMVGRwuTBbUF7lrJJwVeDgcjA44Hx1dWNOoNFuVm5Z1wrgRaUhLstt2EuQmQhxLrCGkf3fVW4pvCVEcFRPjqbp112gCUWsErJMQf4nfe5d3bhprTe33TuuvDWLVdqI3Me9qHKJEdU3ETsQgbWluE7EAZ2pS4oKJKSUZ2zdsdG7eK1ondE6DDeuK0O6GoWlUKihshTjCIoYZSM7lBvcwVhJUeVk+T12bBhMe+DIqQc5Pv3mWDthKtntd1Ks5ttBk2N3ZFKGQvCtkhUlvGCcAEO4HHnrY/fxp9Sbt/Df1stKm05Lz7tIoNRchoKiWtsiI6SvbyMpCj/IcHjpYH+wD3yYTnbPviZw1L789O5PY1T9KdPX7msq8qNVEyKe1RVEllgsFlwCWr3tgoWvaoYcBCR4JJxHpZIpFI1RpVdvOlRaxTWZQVLiVhLjrUpJCkqLuz3qxndkckpHVtFehcTn22anzHBTqVaVqR2Yeg9zW5VKiltO65a5MQxUSr59CNICW2P2UC45/rDobrtiarwHna9cdtVp4PHe5UHG1yQ6T8l5O4K/mT00HPMXjEqWqrscU2pxJWn4zyn9v58dWUKo+sAS6DtOeOP9/RGbLmnSnXXWWkuJ3urCUgnGSTgef3PU1MwhRQp39KiDnyT4OT0M3E4OvIeWEqUrJ8Y66eo16QJWEjxjPXjvClha9/z7NkPpiBqdDmJ2S6VKSVx5aPgKA5Ch5StOFJPII6sKxbMa46O7eGmMl2XCjI9SfSJZ3zaWPlSgB/FZ+zqfH98JPJHg7zCIGyMJSp1UgkeTtOB/19R11htiY9BQ6yibHKVmMXktvqKsFASk+4qPJAHOEkjwemDjMH4CGIuKmajQ2DqVHXTajIQ79JdimyW5RZ4WmUkcubeAXUjeOAoL6Ha1ZtvQkg1HU+mOqXHQ/wCnSY78s7V/pAUUpTv55TkEc56HONoWM8wh7T7YtOjd7jSqLd7lVdZtpbSX/o1R2nGzMZ3KRuJJAO0c7ec8Hz0ffi0ac3nqPrPatN08qTr9WkQUEUaM4hpa2m5BKnC44pCBjeQBu3EjASeMwasdRk+ksAzWBFZo3MjW/BrdbNw05qrVGgSmqT68n0ylS1ll5ThIAbUlpLigFYJCxjz0I1jTjUKgtpckW44/GdbS6mTT1pkoKFD2qy2VcEeCfPVwYZkTAgQWmVVCVONGY2VoVhaM8oP+zjqztCxrzvLM23bbkvx2h/EqCwGYjf7qfc2oGP8AlZ6ZmBLz+zum9BbbXet+idIAyadbDfq4/ZUlwJbH80hfXem39Ro9bh0iwreotufUvts/nlUJmvxwpYSXFvLSQgJzuJbbBABxnodzuYQxBK+6xUpl2VGFULpcrrkeS6w3Vy4txMhKVlIcSVchKgMgfYjofcqKogTUI870JLLyFslpKisKHO7PgYKRwT8/OOtxtiD3zKBVs0/UqophVay6hWZUdlDaEU+G3K9Ql8qWt0KTlshpawkoUkZSjORnqxqOlejNOjzLicktIfU48wxF+h+tqEEt7S0pD/qLYJDZG5tRyg/b2kyvSNU6K25WVde7gpEyju2tRaatmHJdbWtMwh1alNjAVtAwk5JJ88k/t1XOalXFKYMB6VMXGaOUIcJCQccnaOB/s6eABFsnrLG4bplV62okmVbDFLdjq9NYjOqU2tKhkEb8r8gk71qPu4wMDoWkVSrcpG3yfanJB60DHM9hWO05fWVMt+lu3Zx5yMD+XUiiNQ2avDkVlUgwfqWvqTHyVJYLifUICQSSEbiABk/Az16HgT0K1973bE0+0k0+7ZO369LApOk1ajzG7m/yI1mR9ZUlpW2GkzH3kpmRmHULUp8cvqKCgOBJAGPkR9TbG7gZFSpxgUqqUeaBtpUdbNJjM7kpQhIQlW1hbZQATnIIJJPSmI7QKlJOHwJ9/h/9vlx98PfhXLOsOMxTbZcqEm560HcB5mIl4NqQFAcr/wA4KUjwVK5x17j959zQIVqUjSu1UQkKckGUIjiyFR2WjnkAbincpsDHHtP8+ouqs01HMrqT/YD8ohqbSK6uNIRXpCF/UvN/RsUlHpuMICQlaVrXnduVlQUAMDjk89HsGPTGIIjwSNqf4S3jzuA8pJ+T/wBBPXzzYXjadbds53lZfP1aZVOfj24J64sxiSqG1jL7TCg8oZUcBO1r5yOfnrLX/ZJM5q3+zzRzSpkPvT59yLcaYcRh51LEHYCUgeSZSE4H7DrrfZ4xUSPWQdSc3AH0njhSFyLbmvtym5ECpQnihO9ODGeSvYQtJ5BHORjjBB6asvQfSKFqFAm2FGkXBT63RGpGHnUuIp9RU4oOx0OISCUpISUqUncQrOCOeqhknTiGxGAYoKRY9wQ7vqH9oJgaqMdPrJcUn1m3AQDuz84CkgfIJHR3o9opXam/IEqvs0XKFzEx3gp2S4AjIDaE43kqBBA9yeCRjoXAbaaK8jecbt09uu2LgeoV4UdiC8SosrLqXUghCVqSFj25wrkA5+MZ6qP7Nyf+/o3/AJiekFcbCeIIOMT2KvLSCPbWjluXNPtOj0qFICpjEFQW/Gh+qjICAgZQQskNp52BxIVwDjPn5aVSylDKlQ30bW3QSc4JGFcfYYyOOD1X07Hw8mfI/atWbVb4x7/hn1Fq027xgwpCWZTL0V9JUStSgoPNK3DyE/p9vjnjz0/9PtNp9qVW46fQ7bTTKNWDtZ9BAbHpqbUFpA8qHvPPPjz0DYDk43nQqJapRnafWlumOl1Kfm2Y7W3q5LplFaolTQ+16DDsdBJwrJyTlZyfsQBjrrb19x3LRrUuoIpdtIiIcEYRT6SVt7TsdLpO5OPJVjgY8Yx0LHJyeYaKAMDiJuV3V2TI7VLtuaym5F1/kLiI65k0+iipKU4pSCFrBUtA2DKgBkDGc+FNqa/rL3E6G27dluojJuqCl5h8UOE2X4bYG9tLalblAe5GV+VEn4APQH/29DKUUDYmSrCtO3NL7cf1GvPUwNzanYjUKeq53fTmLcfjpW76jighCCHSoBKiP0gY4BATQu5SkV+xZSKDVnJtPqMdkbkEtR31Mt4S5gguKPAIIKQcDjx0RUtn44/KaoDHPp+8+LmvyLalVRZWr1yojUdpxuXVJdtSUbPRUQtaWnAFFawCU+7dhe4fHQrH13lW8iu3Fp1CjTGFRZbUVFwx8hEYgJV/CwT6uwYCgUnhR43ABqpiYdxKtl12oWk5Tqy3NS+8ll2KzG3ek0oLC3VuNghP6OAV5+wx0+tOdEtSKvp/+Ys02RS4DEgSGqzU3m4qQCnapSVuEIwNwyUlWATkjjqPrlZwnhDLAg/nL+hdULi44Ugj8odPWd2aWBptAp+qGplbuKrONIeNLtuKG20qAAGXl4C+AB7cD9j1C1D7zLbjaVo0WsLtxolHteoMO0+fKrLwMwRnAFLXj2BS9zaccKwSD4HQdB9n/wCOdTc5zPdf9onqxpXZcYxM9SLyvC6JiqdZbDnoJKglcJsNthBOMlXgDx5x56+GrSepEpFQ1B1Cj0ll9srW2Fh5biRkhJHg5KceTz9uu5+s4uyjC8Reax6p6UOS26bprGlNrZSQ6qpvFQdOchYOP/uf2GPnrQv4PmisO/ta5/cZqOylNt6csJltvvNfwXKk8sNRQlKvarYolwgnyhGcZ61jhZqpg5M3Fa1Wfrj5q7lQS7UJraFOhT6UOuFKAjevGcq4AJ+5/cdT6++zIit0yTIRl04whwnO33HJIGSeOMdfOdS2bWnX6dcVifEei1CS2y7T22XF5xtCglxQP7Z4Hjx1y0cjPvWRQbouG5psChXhXanc9QakOoEZ6lUpJjMJxuDgALDb2ANpLiirIGOn/Z6g2EwerOEAnnBo1XJ/el3F6y95t+qXJKKZDuKBEfTj8vZjXPDjsMpB+ER2xkH5Uetsa32BXKjcd/2/YtGXKm0DuuoVYQ01wptuXGaeeVz4whalE/z66dnf32/uSV7H364/aFt/6WaZae1LuFsnUiBVqO1eGpn9vGLqTKjoioaRgsLQRuOMBSVbkhW5Zxjz1m7uP/E/vG7ZlXtDRC4XmIVZjphTp0rY0iahKC2EpSQAkbSUjPPPWqmtsniJsfsJlSda+orj5iVu2alHeUo5bXHXyr5wduOo66A9TUD6uKprdwN6Skn+X36sUjG0lIn5Mo8+nhIlMJShxOQ2Vgkj78Zx1IoFxVa33wu36hLhKH/GQHlskf1SRnouYPEIU6vahS0FusVaNWGzkFFaitSx/LctJV/sV1YQrxtCYjdXdLae2sH/AEtFlvQz/PYouN//AHI6AjHEPMnId0kmOJ9OvVykuHkJmxG5rY/57akK/wDuOpjNsRprfo25f9vVBZ/uqmGG6f8AmSEo5/kT1u45miQnbD1Tp8RMyuWROQjHL0RH1LP9HW9wx+/VSp9BWuOAVKYKQsk59POcBXHtzg4z52nHg9YCCIRGCcT+blJaVgq9PPwc8nHyOra0alNpNeFdotRlszIaC80mnEofXjlYSvBSkbdxJWNuBgg5608Tw3hLrBE02Y+nkmpMtXONn5lRKNGW3EcX6m1wAq/0DyRlSkYLZ8oPx0O09t24JrDDdLaRUHmYzCxTmlOypbrKytL27lQczgHbgYT4GT0K5I3mnC/OHFD0Eqj212tfSU5pwF71JSjKdb3ObVLUhGUp93ncoEck+OqqvQNFLZqD8GsalNvlklO6E+0pLhHGQlpLyhn9yOtz2EDjefmg976H0XulpVVtG5nnZ02F+WMQJhU29K3ym1laVOBKPaW0gjIP8QEZwemL3jXNpb3A35FrFFvmo0eZRoUhL7cGpJQ9GajyCtTkhtKFhCVE+wE5X4xg8xms+NqjxaQoUiJWuWPonUpscaZ6wTJMh1ltT0erMJUtbx3eorcpTZ/UE4QEk4VkZweoU7TPUG2ahso7jcyUhKHdlJcUmWEj3JJYUEuHB59oUB1WMEYYRJJByJXydXbjmSHJtbplIqs9j1C1OqdOZdksOK8ZUpPISc4SoEDPxgYGtRbjuy7/AFKzLu6ZWYrK1bTLc98NIWEIKmQdrW8n2hPHB8dGAFMW3m4ggw++h0u1GoTwr1WwEQ2UOgt8+oVEqHvHt2gcHnJHHXemuVKoymoVOpr8qW6f4bLKC44s/YJSMn/Z0Uw4xtC5zSK5IUVMvUavQLWaUNwaqj5XMUP9WI2FOA/8oJ/n1HlztH7XObbtOXc8wJSPr7jK4zG4jOEw2yFKwePe4QceMdZnPE8BgZlDqdXdR64X7NuCtfSxoqy0uj0pKI8Jsj+6GmgEKwfk5z9+gZu2340cRWipsZJCUKITzx7U+OevY9JQr6MqZ9Q6VVKXUY9SpUlUd+OsOtyGfatJ+D46+plLnVWW9UanOckPSFbluOL9zpPJ69ib4gn27QXXGg04tak8DCySAOuarbUVEKb4Hn9+sMwPifjlCQnYgj2E4A/93X1FojsRR3qUBnJKOc//AHusha8jEmwIMNio/UGO0favclxAwoqQUgn+RIP3GOvQjsatKp6XXfRbM1btL0KhfNgLmOygtP1q2o7rcunvbiSpLZjnC2wMqLSSR7c9KtxiEpztHV2EWppr2SaIVy8X9NZsioTbtralzqVAH+bxJ647zS3nVDCUoTGbRs4HCMc8nvfmpjOoeqMq765cUmCqYytTLfpAojstYwlTpScLVv3beCVFWM7euP1r7BfWdLpVLHV6SbbNMlyoZqrUp5bkxvbGcmKWnaDznafaFqA4Hn+XV3ColWbjGVHP1GRlbBXtcb+MhWMHgfOfHXFchp1UXTt7/wCoZaBWou+r0j3lU2KgiHQSFsllaksyHcrQpBGc425BSr2kKOPjHkf/ANka9z7GpfezT9HbTqDqKbpLATTkrSs4FQdUmRIUk/dGGW8/do9fQdEumgEzl3YNxxPPeqVefXqjMrVXmLflT31yXnXeS64pRWpR/cqJP9ejnRHUe07TvOmzb/FTdtoPKelMUh/0ZDZUnhxtf+JKgk4Jx5xg46erlc4hMgbHwmiu8TT7SKsO2mdCtQadc9vooTsmPS2VuvV624PptpZaqSlRYy3FJKC6hwJWsJAC/bhRBdPdPdRazIRAte3JV4RYjoM/8ubUtTTKkhbMsKSMJKisp3BQJUkgc9C//sODNSzHlbkexHMdC9U6nSzRrj0nq9wUyMlyNvNPMmTC9QjeVNgYdyE8ODDiSAfdjqo/4Gls/wDkCvD/APRmV/8AB1gz6QTbUx+8JsKVY/dap+ZRNau6Cfcu1Knqc5GjIgvRH/KVeokq3tqTlojbj03F+VAELeoWPeM6yqj+Y28unM0qVJZU85IRlRWoKS0ADuBQMbVEYUDx5yZOl6rWSDOd13RAqCPfEKOxe4Z9O1cmUaQA4ufTHgpwJAClsuNOJVv++0LOP5489Pa5e4u2ra7jaNbtNXUqpcNcjswvy1pO5mPvUQlx1a9qUblJzxk7R9yM1scMSJL0ylqwp7QApncVeSO8eRZsiJS6TQkzlU+S6ytTsyW8RkuKcWMNo3Lb4SPG0Z8npO6MXddlt6kai3TdtSn1dF0Jn01VVlSEuqKTnaQ4sgIQCAfPgjggDqdt00juNpegGc/GUFDv2lUnTaZp6asmdGXT2oMtEZtOxwtuOqTl1eAn/SHlAVkfIOege9u6fVWz9OKlM0xXCoMV+nqkJdFH+odXhWxJS48UgpUEkgbcYOQMbem41MWhLWAoUzNlsXjVO4qZWKreV91O6ZsZlltcqrvF5uMHCd3ptqSG0nahQ9qOPgnpyUq66tOdj29QIcGkQaQuQzGZgshtbYJQsOKe/Wta/UPjAyngccMAAhuAcASTp1onqBrNWZNGtG3apVQ3CUzPiw0uO79nqt7isAkKyW8Fe0YSecc9N+laN6U6a2w1E1q1ciQ5mUuOW9RNtVqGcglDpbX6SFZBB3Pn+Xx0W7nCxTEVjeElu6qU1UqFTu2vt6X9XDTtYrFcQatMKv8AuiGQkR21E8+1tR/fpo0Lsh77e5icis6g0Cpuh5G36m8JxjspSecBrlYT/qhCR0LtXRzz+cBQ9vEFu6TQzV3sqlUu2dYXmJ1u1KOG4tYoTRQISt2VJbUrnI54J5/brN1c1u0spAf/ACq3V1eYHAUzqk8VKAGcnYc8ng/BGOqavMAw2iWB1FZBvTVLXqo0WhXNSqC9Fp92l+LSxSwnM76dSW3UpbQSvhWPIwTnGeelU8/e95PJQ5UZKluqworJH+77dPAE0KF8zRy6dduFj2dHbr2s1YMhzeg/kbDmFe4Ej1FHxwPCeeRkjPXp12vriW1+HjPu6jxYdMp1wVN4hiOC2Vw2iWEBpISrCwtCVFR45Uc/PSnMEZbJlpR6dTDSmEbQlaWUblNtlGPaFHCvI58/9PUidFjyC3up4WV7gESCFFI9uM5/YZz18yzZOZ3FXSJFrcZdEodQrVJYkvSYsZa2I8N5KAtQSSAcnjkeADwOqvvepzunXZamRblwPsGHorUYUOI+2GyS6qEhbiSMgKwtRUnz7vJHjofZw8xknWnCZmPuwK2Ys3tl1ujUtKUOSbRuhtt4jISI02kzm+f29ZR62Tr9qLpBZ1T1WvO7jadZsa+KvSroM5aXHn0ymYTDKBgkIKgWQUemM+/k58dBwdRx6/sJEGxWPfrPPruM7pL+7nbpNCpsGRHpEh8NQaLFWXVvrKgErUP77h4wPA8D5PVEzVaJoTARS4jdOqF95IlVKOr14lCVnluOTkOSB4U6cpQeEZPu6oVQBpEnJ5Jg9TNUdQKY+p+FftZYWtZWpSJ7o3KPknnBJ+/VtI161KntiLU7o/MWk/8AF1WOzKHnzlaCf9/TdEUWnWPqky9vaqunNqyuSCtMJUdX+1paPv8AbrrIu3SuU1h7TN9ohI3mm1dxpRP3CXEODHXtJHeeyDJk25tHK7TnnKs9eUKa0GERlJZhy0FCEBspWoeirAQhJGASVE5+/UFij6c1UBVM1jLKsZ2VWjvskftubLo68MjtDd9eN+BOgsiLv30rUi1pqjyEiomOo/0eQjro3pzqW4r/ADC2VzWwMrVTX2pQ/p6a1daWEzBnFuHqFaALwpdcpC0/8cGHo2P6gD7ffqajWq/w2YVSuY1NCyN0etIamNqA8f6RJVxk/PGePJ6Eqr4hK5XI9Z9/5RbZdYJrOmEEqUSfqKRJehqP77crR/8AcjruKHV9ZbCq+kOgVtVkXTWG3NrYlIEic0G1bkB7CGksIAUXErx6hdT/AIcEXJVc5hV4LAYlfQ9MtUod/RtMrlgT0XBIWpL0ytLJWdhw46pfkpRg5P2SAB4HTSq1ZpOi1nTGKfbclDMxZYj+5bE2uBHC3pLiRlmLkja02QVY5Pk9eyDgCY4IJzEjdeot43oG6dV61/mTXtYpEMehEjj/AFWU+3+pBUfknr7pGi19164WrSj05TFSfima1Elq9EuNeip8KG7A9zaSUD+8cYznoyVWLCljIFS7N7hv2SzRbgmP0mqyI610dt4N7JTyFtn0w+lRKHTz7FJx7QfPg6057ZrttLTG56BCnU+I1X6oyxV7rl+sptlLaS6IxWhJ2FS8KOUpCilKUknIMLWjxsTpKp/xse+YrJNm1iK4U1WBNbO8oWiYhSVBQ/UkhQHuHyMZB89H2n1duS04ppEivs1anMvIKaLUQqTFXjne25kKZUk49zZSrJ8nBBuODxOcAY7q7A0r1ns52+ZsARalT3EfUykRG3X6ZuUQlchOAmVE5SkK2+onGSc8FGXNYM/T68kUevTnYEmC4lxFQj4eSEKGQ83xhQKFbknHP+3rEPYzWA7Sx04sfR+/6VOqtKp0uTWIjJ9C1IsktRJam0ZVte2FzKkJWoI4O9txAVwkkak6tXexGXTrNYjW7BcTtXHt1v6cuJ+y3sl1f/OWetQltjBddJ2lTWkUv6amyKI9LW67DSuofVEECVvc3bCADs2Bs85OSrk8dQXEetjahsHzlP8ALx0cA7GcFx0lQDjafGATwAP9nX8Kc16JDicJV+/B69PDOZ+fQoJ9MpKgoZBV8dfhoTChtUnCT9hg/wA+vQh8JwcpzMb+EEKKRz18uIaU0RwccEq4z1hnpyT6Yc9NCht8e4f+/r4KWRkBQB/1uB14zRzGR2o9sV092mrrWkmndSpDM1cZyU/IqkkNpYZQPcogZWo8pACQT7gfAJ69itQpNctjTeqNs6f0t2ZQHoNtU+s0fBnKiR4LCJLDjy0JCVF8bSNwSQUHjBHUPUtkYEupGNzAHVO174vFDVnwA0zR0Hc7G9QpU66DnKgn9Q4BGD5A+3VXF7c1WpBi3TOpbTtNmp9USGU+o2g54SrAyjOAccZ5GcnrjdRTY58R+BOn019aDQnJ7yyci1OUH2QEpkpQAtvbubcykEkNkeAcjxnI8dU06u1OkyGYKW17d3vWpBKmmlZC8EHCgBkgHn458dc9lGrE6CMNEcE/WCwtF9D6RDsy7TIrNVc/K6TDqro9aTLcUpW5SQMbUJUVeMbUJHXgf+MpbK6X3r3hcCnXFGqT3X3FKGMrKief9/8As6+jrZWrBXicYZFmDMqQGHXR7VJ/c446YWpfbrcellm2Tebl3UeqC+Yf1jFIpqnfq6efZhqQ2pACVqC0lO0qChyOpbr/AAbK69JOokZHbAJyfh22zuRLUQOrEnGPzjR/Dm0O1K7p+5+haaWxLbVMgM+q6qrAPIVHZUEGM6HDgtbFrSpPkICscgdejlbb0hRIuGv6L6XUmyqHc9SVJgUmhxxGSqmxlLZiPOp4974Dj+CP0vN/bPR9S+jp298/1E1r4vVIPx+n94mrez5FtaX6bTbG/scur35fEYSY9KeSpj6VhaS3HWp0g+ngFawrBwc/KT0bf5Gu5H/ySxf/ANLj/wDJ6DpqFCeYZi77GsclZnm4GBVFfRMxx6zaitpYT71HH6cg8/8ATznHnpP6jVJbMSTXLNrEP6ws+hOozU1hpVYYBOWS6sKCHQc+m5glJyk4Csji0tocESuxQylTBPT9Fpaa612NqNalyNVW3rwC9ioreEl3YplxKm+Tty62SCArelxBA246k67as2TSdU4F9wZ7UadGSwhLal/UOOusr3IV6bZwjOTw4rwnnz13HJJUj32nGor06lPr++Yrrm1Tk33e9Rq1EoInSJTv1Mx6ehLzq1D25EdADfO1IxhRG0c/PV7p72k92Ou8R+4rf0wuSQ484gQkz4xYiemU+90rWUIaIUAkDHgE88dGigDEexxuJe6x/he9z+hei8rVyv0O25TMB8PVNqnTnplR2LIHqrTsDAZbIQkpTuIByf7x6z1pd22dzeotcqke8rYq0ll0qaalVdwIbCAv2hKf7qdoHASPj7detsSlcsYdK+JxLnQH8Km89G6HWKjeN+U3169ltEOFlBQEr3J/jKBSCASP04O7z89E09q1O3KMm9axp1Q5LilJYH5zLMpplRb2NuOIbcB2EpyNxIJOPkdc5utZ3AQbTrU9JXYjajv2jE0M0QvjuS12d7ctSu5tu2GpyEyWbVteC3FhSnFtl9TaW2MN7i2kLBcCioJUASRzuDRn8I/tA0vkpZm25IuyoRylS5Fek+qhBPP+iRhKc4PkdXpbbcMINI/EzkX0V0NzqzxNQWTpvYWn0AQbPs+l0ppIxtgR0oz/AFAz/t6l1St2la7a6lcldixEf3n5khLaf95H/R1XXSlW459YpnLbdohO8bUrtT1m0UrWmeoEp6rU+QyfSnwmdrcN7+64JDm1CefkHrwr1w0up1h33NoFBq8epJiqK2qhDnIkoebPgnYnaF4HIBPPRVOGcheIJwu5gY1qtGZprMGlzqulyESWVLdCo7aifcpAGCjOScjOT1NtK/HG1tvyq+ylIVueh/Veg+4gDJKFLTsJP23ZyPB6aXIGT+UYaVY7ywtrX+pKnqkVeQuZNcRtQ9MUFj3ApUVJUDn2qIHOQSkg5SOvaHRuA3V/warBqVHjuOvx6M5MTIbW5iGoqlh1xRQQcFJUjnI3LTnx0L85i2XSuIS0KPT5dFhVb8w3fUR2nkBtWAQWwpIJ++D+/VjKYUzHUpkqUGiNu1O7GRz5/cc9fME74nU+cgSYDZQtEqmoW2s7VIdZUlRBGCfaTn+XPRV3EacR9XPw+qnb9DXNclQrZkwkssoLqZCRHSNixnAAcYScnJyMfPPR+zjiySdb5qzPPP8ADF1QFgwLulwKxIiVCiOF2Qw5CC2JMOpU2Olz+Ir9JSqAhXtzn54z0m+7Tuja1pvJUW3X1N0OCvMeO6oqDqvJeUkjAJ8gfCcfc9djA8UzmAkoJUz7lGgdsphR0KZvWuRfUfdSnauhxHU+1Cf8Mh5CsqPlCCAMFRwtvzsyFFKFlITx+/TV4zAInRE551oLzlOSM5+f/f1LjvlwJCkncT8dNiiMSYhbhBSg7dpxvI5PXVtE3CSXPHAIAHx89egid/RW4kpDnuV9/nr8RHfZd2pO/j4+OvTZYUiC/UHQtkBTaQdwDnuH746jiJBce9L09pT4c2BPyOhzHADmXFIu27qA4BR7tqcUAZAjTHGxj9gFDq2c1h1KSkNybwdmg8EVFhqSnH7+ok9CVBnskSVbN4s3TdNNo1yWxbb0aXLZZfeRTRHcShTiUqO5oowcE846MbuqtY0wkQIumtdm0d2JLrdOkhl9SVtIMzalpZznCmUNnBAyADg8HpbjcCEp5nTSqfel0Vi57jrtVk1urRqOfphMkLcUW1SUqeCDnjJc3HBHkk9TdYrzuOx70ZiQqXE+lNOiORnFLfT/AAi0MYKHUjhe8eMggg9ZpAOBCLE8yjpPcpW6a8TPsqjTQ4fc3O9Z1Kv2IUs5H7fz6eWgndXZleu12bf1gt12TMXHKqW4mOPom22/T/zJB2h8BKUEMrBdGF7Vr4T0NiHGRNQjO803f2knb53VWkxCenR5BprzjUOp0pxH1VKcCkhYQRkEApAU0r258hJweq6Do7oR252KZlx3I8h2eoIm1a7JaAzNRtUPSTESAlRVk8AKUQCMnqLJLDPMoBOkjtM060U/tv8A7bUt5+rbrYaYfdioq8xX0cBx1klCY7G/6hxBWG/UaU2C2UjatISUdKWJphaDtQdct/WKFUAgAp9KOwkLHODt9dJ8fG3PPVtbH6SdgBDHSi0qjbN5pqxq31EBcSQzKYEGQ36rKmlbhv2lHB2q/V/dGMnHSp7uQ3Nt6yaJctxpenyY7sNMxl4suLQJWGcqI4O5xSQTwf5dMBGYGCeJV0PQnWnsqrsSDrLS26RXWI8etQ0MvIkplqE5AT6a2gUD2tukgEe0KGRnHUa6qVZdfuaq1W2dQ6HEgyprr8aHPU+wtltS1FIP8IgYBAwFHrVbPmEy3nBlYiwJ8tITTLttSUfj06ywkq/ospPUk6Q6muMAQrURIB/vwJceR/s2OE9M1DvE6TPx3SHU2LDE2fppcLaHCoIfNPd2LxjICtpBxkZwevyFpff8i3Zt1KtuSIVPWlqT6gDYQotuOD2qwo+xlxWQMe3HkgH2oQlQwVmyWkKC0yUIJOMFQ56iCetWEeqTn/Ac9FPT9kLWto+uk8HwPJ/+n/u6gykuNt5bUMD9RPJHPQzRiRFypTRWz6yTkbSfuB/9/qdTLTuOvUJ+u0ZEN1EOQ1GdMiU2yW1OBRSpW4ja17FbnD7U/JHQswUZMfXWbGCrM6WrrZX6B3C0TWDS9mfTn0SmFNuPKKvrFh1KXEgZAWgkhBSDggfHx/pV0Ep+oNwaVUG9dX9J6W1IrCd/5Ta1e2OIWXFICUh5KkOqUAlXsdH6vtz1z7zg7HEuCA4zvGnAX2yR5TcG46RLoMwqCQ3fDbzKSfAAeUpTCsfsrqFWtG7l0vZduzQyMK/a8oepLs/1g8jarlSoTpJCSef4KztP90pPHSVODnmGcY8vaKWsUul3HVoNR00o0mRBflpZdpstwNPU93dj01ZO9CvI2K8D5+OrK5NGrliajzKzB0xqzlFkSG3A1HeSWFsqUj27kq9RG0qxnAGBnOBnqC3pME6fWV1dTqG8s+4Ky+163L9symRdNmVXZJmB6mx6a6tC4LTTa3nJC0BRykiOoAH9azk+CevD/wDGoplAYveh3DTYR9aoJcedcUs+q62HXQ3uz/eCSQT8nrqBQg0rIgc2ZmMEqpH5tINvqfMD1VfTql4Dqm8+3eBxux5xxno9vfuf1Tvmm2ZYeqOrFXq9MsNtLVAgTV+qKQzuQdrZxnA9JGNxOAhIGAOlP01NrpdYoLJkg9xkYOPmDgywWsilVOxnpf2h6BUbQbQOfrBeFsLgXbfjbcOjSl01dLqDNGU0sPKVHVlxLzyXFNiQs7y264rH6OtM9mvbhUu4a+HtR74o4YtumrCgzs2omupACWEpzj00gDOOAAE9TdU4ZhWO2/8AHv4z3TDCtceT5R+/v4R6y7XaousdUvU6uuifXpUaPSGC2ywqnNMtKQtpheNywsqUduRuO7A8no2+h1N/8q9w/wDok9ELbEGlTj8IoIGJOP1nmHp33C3Z3Caai/bpp8SkUR9K1tR6dIWtchtBIWp1WNzYyCPSScce4q8dIe4u/rT+y6zKodzaVzJjkR0iPIYhtRkPtbiUFLTg3JBTtAznPnjx1x1rawlVOMRhbPMWHaZVbw1e1BRp3pBZtTqdQlV8zIdFmS47MBlT0gKCULcKfTUshCVeU5Tux8dNWTYHcDU6zN/s1oTNrFRbfXFMGW/6EGCoLKXCp0hJcKFDHBT8/wAuu0LAqgseJN4eGO/M1h+GLoVqx286wx721QVRI8CpwH4z1IhgOqbfcW0sPJUU5BQUqGck7VHnzn0LquoMKG24unx5U55GcJQkjcR8AqxyfjpH/wAhTXksZ5+lewjQIuKB3e6V6sWrUHIdXpgjNhyHU6NOUl+S0MFLjS2f7wI3AcEK5xnrNFkRrj/sVCpd4FuZOYb2PORWdqVglew+mfHtAyk+Tz+3UdnVN1LkFcY4lK0Clec5kLVQR59nuUCDOiGTITuWxHdC5AbSPfhtOVBITuyfAAJ4x0m3tKLTuFLzdcpyJrEqOqMuMpHtdQrhSCOfgcY8EJx46j6l2qInZ+zdNlbD4xaK0krljXcl2JddTM+MG34FXXKWXg01wypKjyFNkBOAfaUkeDjr0r7BtcLN1Ls+q3fU3o1PvuHHjU+4I7ZDbbyWg4WJDTfgNOeos/ssKTn2jN32ff4lucyf7Z6YV0h1Eg91PcBqbRLlp1O0s1Kpc6NVf4D0KHPDBp6wFEl11ttxRCsDGCnBPJ6TLtG1DvFxybduqjdOWUKWmRS4xK2149oVIe9V3zx7Qnz8dWX9SFdVbv8AhOPRQXRmHIkWfa+iYrjr2125JLSwPqZxcqT6j4ON+7acg8YT4+PHXkN+KEur6YfiB38qgSn4rMqQxMQyFFH8N6Oy5tx8ck+PB690bM1xJMbeAtYAGIpIV4O1BCJSFlW/5Jwf36s4FfU+OVr3AjO0gZ/pjrrBomEFv3nPpEZ6C0GJMOVy5FmNhxO4DCXEn9SFj4Ukj98jjr3p/CDlW/3F/hNU/TR25W3lUtydSZZZQS8yj1fqQhSP3Q9jzyMEfYAw0nI7wbRqXeFOl1dZrFg06RBhyI/5e0IJjy0BC2i2NgSoDnwkH+vnq+CDJH+e+0FO07eE4x5/fBx9+vn7RpcgSurzKCYOyZsunzl0uY+GJDZJSA+VFzB+B8jB5/8AwdN7t4v5FSo1x6f1SvMwI8mM83HktuBt1IdaKSolQKSpLilEHG3Ck5zz0/pHC2CLuUlSJ5b9wuiNC7ee/DU3sf0rri7bo96zaQ3TahXN7jFOiLZUZAQ5klbKXHCgEeckcY6Wiu0669Dr2hVnWJhhNNhUdd0bWF+oiY2h1TTTRyANy3kJSU84SQfnr6DO/wATOQ20S10VmtXfcM66LlqC5FQnvKfkOuElSlqOT/1Dr4iRiEblNkBIJ5PPThtAPEsY0dCANpxtxkYxnqbHQkkqIIHHOejEQZMjqaXhbIC8jx9z1MYUoJ3FYKgeM5/6P9vXszAJIZUjalJOASfHJJ/n1+uBothKcg/B556yHIpmSKc4XGF4JG0/v9x1+CYqUvfvV5KtiefnP+zr00HtO8aN6yfT3p2oBPuB9o/n1a2nZF33g+WrQtabUU/33IrKi2199yz7Uj7lRHWZAmkS+RZdsWzn+3eqFMhup5NPoRNTlJP+ElshlJ/m7x1eVzWex9QrvkxKvEkQolUSwHa5MCC4iY2n0xMcQhJwhSFH1m28lexJByMFbAncQ1Kg7zvZ93VfTy6Itaiw0B5pCT6K0hTEplxAylWOClbauR59w8Hptx7R0y1rshm3KBOnNIhlb8ZcxaTKoO5R3NLRgetDHB9QHI5IAIIUtvURmkZiSuzSqu23EFalw2pdLfJ9Cu0xYkw3/wCTo4Sfule1Q+R0OxYCnZCILy2GkuEq9WQdifGfPjPAAzgZIyQOemAgwCJqDtq1Fn0C1qaqmXhV4smdClXC67HYjMLEBpsNxRLSW1esp0kgEFKgNvJ29Je99WNRJlXlzqXXZNKEokufQSHlPu8FILj7ilOKVgkbgocEjgcdIWtdRJjCx4gM5DekurcefUXVYK1qUVFz9yo+T88nogsfSK6tQHHBb9LMhqON8ia+Q3EiJ+VOPK9iBj7n+QPT9QEXpzHHZtiWjp9p/MlRbsfhQZykpnXQlhTbtVQnKvpaag4UpO4Dc8oAeCSAAkpvVmXN1LvZF1OU9xpcUJbp8OOVOOMNtjKEpIG5Sxgkq8lRJ6FTkkmZiWdWN23bac2RqbqJOcpVKSiOaiqR9YZjqdy2IMbcopWlBeW6pYI2l1QVkgdAT9qaazEf5vqTLhqXg7anSHEjP/LaWv8A246OvYbCC4yZzRo59a2U27qFatQJONgqYjrP/MfS3z18SdBNUYjBmI0+qEplP/4xAbTLR/Qtbh/v6ZqHeL07yHNu7Uq1rV/sKqt1el08v+sqA4XIyd+c5wcHOeR/M/fot0X14ctOnViBe1UqlUMgxnIKlznloZWguBQVtcQstkL5ShxBUUp54A6XYhZfLHV2BD5uJCuHuXuNdjUyl0hycqroMYS581bcxLh2OB5W11J2glLatm0bVZKVKCyhA6dZrjlK31a3bVmHwVyqFFKj48lKEn/f0SL6zbdAI0z5e1VpCdrczSG0ZG7hXoMyY3H/AObeGP8AZ1FevvTGoL3z9GGWx/eNPrcpv/YFhf8As60jHBgKPWRnqvovKCiLUuSGAf1MVRl4Hn7KYHgfv1X3nZOhN8W7JolUrt2xmpKFDH07CgT8AqQ4lW0nAIwc/Y9C2TsY1DpORM9aBaRvQe7GytMK+USmKnX6a2Whu2PMLmtAgH4yAQeBj569mvxirZjU/wDCw03uCBJk06bbcdipU6dSn1xn4rq9qE7FoIUBtdUnz4P9eudcMNidFDsCJW6897/ej2o/hd9undHaOq0Cs1+sW8l65oF605uc3XWnXUoYUVp2LStCVJBOdywSTkjJu/wxPxkbI75tYk6IXb28SdPb2fpz8+NWtNag6iHPLCd7ocZ9obOzJBUl0KPt4Jz0g4Q7RugWKSe0fuh/cxoh3vXRXbi7bNc6Vc1yUPmpRKrDcpFdaaSvYn6nYgIdb3pIClsHBA96c9JKr/i7a56fVq76lbke1FW5YMELrVoXM6t6otLI3qcTKS5kk7gEjaUHxv8AkGDvmK0lTuYMdtGuF2a+3NdevGoWo9Tp1fChKpbYaJ3LVHCHWWlAbGmkpdSjk5O7Azz157fjE1b1tXaNR3amtyWKchb0TAKGPe4U4UDyVbyT/To8+sxAPEwJkuhMlBDijuSjJUfsPnrcP4T3aHpbIjSvxBe5qNFmUql1AxrNsic2Vfnk5oJV9U6gjC4zG5JA/S44CCcIIVrMFXzcRxDHypydhPR7Qjtr1a707sk6oajvz6TaqpH8We+FKXKUtfKWyfI+6zx9vjD4ReepdjanUzQu6dBDSbMj1Bim29HokwON3AFtPuoLmEgoKUxXFLSeM4CzyCeYG8xscfH+o+xRpFVZ42/k/X++8ddU7cH7wNNk1SwqTGZgTGJcVKiiW5CdbXlEhCXgUoLeSQUjcMnbz0W/5Ero/wDKov8A9UZ/+X0diJcdQTI+cQjsgwGn+eSzO2u8axoM1QKRqnWaTPpipjVIdY9WC1PYUpX/ANYZOFoJIPuOTtI8joG7RO0O5Ln7jqe3rpp3Rqvb0kviXS36ymOchKhubS2sLWpCkg+nkAg/PHUyWA6l4jAoHmnpTplpLodoBHU/pLo5btAX6qVJcpkVKXnl/wBwl5W5eR5/VkYz1eSXxJvauXXKZOyozjPUkqCQx6qElQTjHG8OLAI5KjknqYlidzC2OTJ6b9tu06dvuu4YcBthOA9LeShJSPaM593yRxz4/bq+u3UrVVyix6lSbQuSoRVymYyZDMcQWV+ooBK1Kd2KCR5UoA4A8HoXqV2Uv34nltKqdMyV2gaeamUTuH1ksmgVCjPTYd9ss1hTDD058U5bbrm+M6jDa1gnaPUABK1E+Mda0qGhMNVdo1ZrBkRGGnjHbiXhWEiPUHXBhtBis7UqWCCUoySTng46ouZa2BJxkcd+PygeZyQozxv2/uEsqx7atDUK0oNx1b059YcfgQI1DpzMSIUJb9Z5pzAyUKQnwclXPSR1+0gb0dvt2FFjk0mSoyKe8ckFsn3NE+NyDx+4KT89c+wi/pwQMY477Zxv9Z0+gZqOoKMfvfrFpfFmRbvophJdbRNaUXobijj3n+4T9lcD+e09Jq5JN5xmBcNiyERq/S0q9Fp8YalgHC4rzZICgojjdkJWlCucEFXS2+Ewadu+nx62rPede46sxtWexC69VLV1QuWatmGH/RXLMT6NbbyA/HcjMhDaVp9yVJKT9xkEHpkduUW7L67Z7fd1Fup2vVKtUgKXV3iptDjbre5KSlasFaUYSpeMKUCR5PXV8RrAC3IOJ841YqUhYybIixYFpM020psaNR6eUNtuQEBSeQoJTuxgcpV4Tzj+vXlz+NfbEiP3iwK7JlJWuv2zTpapK+Ek/wARr3EAAY9MAnHx1f0uPFJkVmdGJmSkU78oiFkOfxtx3bFEpOD5B/8Af1MZmbVbpKFBXkDPXRB3isYGJaQn1kJfWMAHglX369hP+xgdTmKE/fumNQ1HiBVwLYlRLZCHDJ9VhCt8kK27Etltfp4JyVITxgdeY4G80jIm5dZ7He0y1om1x2dG/KLyfbdjMlSUKZktR0hSEtjHBQ2lWfn4Iweqx2YHWUKExJcI9zbntSCfHA43eOuP1qabNXrGdO3kx6Snu+iQ57TZbjrL7SSsMtKILiR8YGMkc/OcdU1nSoto3BEuim7W3Wzu3Fz+GpJHuQr9j/t/r1OhIOY5hqBEO9UNI9Hte1W/rYm0KbVropbzzDFQkvlpdKBQCoBhPtXuKE5B4ykOAZOes6dxna5eevup9ZtCHTJFDt1FDhKh3FEg74khtiFLmqRuStWf86SWlEAAemBjdjPepsD4PwnIurKkiYF1o0kvTRjUKfpnqJRG4lXpykh5vbuC9yApKkqwMpUlQUFDyCD0Lpaw2E+mnaP7qfn+vXREhM7RacgHcfkYKuev1URLiiSrnGAB/u69BMlxILre32qyryQOAR/19Smorq1pYQUqUshABWACSeBz9z16EBPuosPUWQYk9oIdTgqTuCh/u6+pK6ZBtKZeFVrsKDGivsxUplyUNF5bu7AQlRyrGATjONwz569NxviSbc07ve9I6p1It+SYbajunSgI8VP7l5zaj/f1ao0909oCgu8dUmZTwPup9psKlqB+xkL2Mj/m7+s1dhCxLyo3dZFAgUt3TXTFCQ9EUqZU7kInrQ/6ywhLadqWgktBCslCvcogHjqiua9b7vVhLFwXNUZrKeExlkhhv9ktJwhP9E9CB3MI/CDTcMxqo3Iq1Nfep7CiXmY6dyiNpAwMpA9xSf1DgH+XXa5127VauZ9rw34Mb02yYsgo3BzGXCCgJSBuJCQAMJCR8deIOoETVKhCCN4R6ZxL6lB+DalqvVaMtpxv+I0osw1uBILyVZCG1jYPcTjHkHpkzIVVsmRGuD15VFW5IkOx1LeO1lptCVNqTOR/CdUsFQAQQcowR7h0tudoanIl5B1Sr9vvO1y4rPK5Mhhv1q3S90GQtDyNza3VISWXSpPuSXWyTg4Jx1R3DXNGr+ApF0Q3mTNWlr6iHSw3NdUpQSlsGMoNuFZUE4LOTu++OsxjcT2ITaOx6bYVGlWLrFWKjbt0TKXDi1Wk1grYm0wNFJRGDCmU+kChDaiCf73jnqLMtLRiq1VT0u790ZLhyturNpJSTyoIEcnPzjP9eh37TG52neBS9EKDPRIbYgzUtr3JC4kietYB+fWUy0Dj/VUP59Etd7gJUqT9Fp7aSGHiXPpY8xYk+llG1SGYyEpZQnak8ELxyfuesOTzCHoIqbp1Gk3K+K/dlyOznHEMElTpedWypW0hsfpTsSknYdoHHVRZt02dHu6Mm80zjSCvbJVTCEyVhLqltrCvKONqVhogqSFAHJ6YvmG0E+U4M/tcYV7THYVcnmnPW0EmNRZFtpIpTLQ5LLafLax5UlzDhPJz56Xi46QkFW0bRxnPPTVxjaKPM/UpIBKVJAOc4Oevhtx2I8HYJLSgMhTBKFZ/mOeimS5har6p0yKUxL+rCGx7Qw/KU83/AOY5uH+0dQJ2rt0vqKrgs61KqnPJn0VlKyP+WyG1f1z14L6TDIj966YVH/8Ab2iDMdw/8Zb9Xkxjn7hDvqp//D1zfa0HqG30KhetHcV8vsxaggfz2qZV/u63cT2AZEVpxYk/cKDrtRF7sjZW6fMgnP7qDbiOP+V1+p0Avucx9Pa1StqtEnJFIrkVxxf8m1LQv/d1mcxmNJ3ldWdI9W7WSJFe0uuBhrnLxp7pR/56UlJ+PnquZp71RU5DZLrZOUKb2lLicj544PWHcQgcEGNDSHQqdrl3R2hrtaarXpcnT2q0Z6oWhDeDE2ZCA2KkR4yU/wARKFRfVeVwAFqUc89bZ/Hrqv8AZD8LGzqU2lwH8vpDG1CSUgbGlEk/AykD+Z65t2FYe/SdFGNuW98yX339t9q6z9nfbl2yXZqHAtWnG1KYmRWZ7qGURUoheonG8pC1F0NjbkZGesaf9jbWHJk9+9+VOBKakG1rKqyEyg2XG1KW+ywFAZzggKI6nbfeUIdiJoX8Hanwov4mvdffjTWWLatxUfc6kZ3fUpJUfGFH6Un+fS11LtGiTfwwe43WytxESKpcWolDobFRkpClspZLQIB8gH1XMj5z0aDMA4BEa3bjqQm3ezCgUqvToKaLFcm1ZD6WdjzaFOEbXHP76j6eRwBykfA68k+6fWGfr/3AVm/UufURpclTMVKHNy0oQdqRsHuG7yn7546YBkxafeJmru138J2+aPRbc1v7lrUhqoVYZROplpynFLZqbah7VS3GiNqAcEsIVvURtWUDcDuntxt/R2LqpT5/cgmXV6TT47bLMensJEOmtoACGvpkj/QpAACU8JAPtV56h62/TYKff/Uv6Ss21NcvxA+A7/U/p856Z0eZQa5b0GpWPPgppXpBdP8Ay1QXFKMcfp4UMDH7Yxx1GuSLbdzU5dJuaElJb3LQtSglbBUgt+oy58HapSdw5wogjnqpKR4eD3kjPvBN3Vu87EmO0ifdVNq9LaQfp5k6Spt1ocDY4lIOSPOU8H/V64f8JZf/AIQt/wD9K/8A/D0sWLV5TF+Y8TClkdvOql20tyTTdP4dGdcWl5VSuSX6zknHkFlsEIQoEgpJJI46mzvw7q3cVbVe9MvaiwqzAaky4cSmNOqackrG5CFKWtKlI3DaBkAew/HS/wDHVV2iB1BLbmd4Vbol2W29c1BvejUifEbcjRqNW233HhJJ4bLSOTuOwHCiocjHRYrQF64rQVSZjVzJnzYWyRWHJiKOy0pJClLQlILm1PON3wSTzz1zXIrOptt+++fkJaDkaRvt7yYXzbFtG3NKqhdNUVQWLcgwF1KQLVpqJLklhlPrbg+vJdVhvcCPJHV9Ubao8zT529bYoT1eqMiEibDarby5ZdKwlQBQFbSdqs4TgEjz89S+ORjRsNWCTz8flG+Fq3fc4zgcTMn9l7oi/iRa1aVaf3m7Zkq+rQoVwQ61FSEemqK60l/2JI9qkb0HkDkgnrS3cjM0UhWLB1N1sazRbTq8OuRZDKVufTSkrKGHAGwSoBT38uQTx0N5LXIKhlv1yAI9PLWS2w/TEl6w6jVe0oVJctOzoleqDtQaR9K4+lpUdhQUXJCFEHJShBwARuzjPU/U2zrd7g9MFxKNUWliSgSqbUQkFLTgGef9U/pUPsT8jr3SV6UBY7HI9/iZ62zFnl5GD7/KYaumqSbZqcq3K5FMSVFdUw+y4MqSQcKB+4/6eDz0FX5Hjzh/aamY3EpTLCBy5n2pd/r+lX77T8nqbwzW2DPpq7BYoYd5n3uBqdyaOUi767akRyZbl5UtyBc1HSPa0840UsTkfAcBKUr/AMQxn4I0J+HxqdTf+Cxp7XH8uOUuEqK+h1W1sqaccaIJ5424566gYeEGHr+g/icLrkKOfj+8YK9VrbtSkrpQq7DTD6kbnprqVlW3dtJVjIA3HAAGesU/jD02Rd986F3e47HnwZ1HmMJCU72nQ1VXUuJIAO47Vp4wTjA58dXdIbDdrYbTjMFwK1Mz13A6G1OyKJSrzMtM9mS2mLJqEZhxDUhzZlp4FaQSVIBQrHG9lXOVY6VAbacwpRJ2Zzx466SDRlD22/j8sTQwsAcd5Kp89LGzLoAVlOPn+fXpB/2Pe7UWdd7odp6nEut0sJakqPtYxuPqEfO3gn5IGOsu3THy/UTTwZ7S2pUbV7r9IfobmpAcnRnUNzoqElg0+WkBW9pZG8ApVvQflJwcc9IxVJmUG4f7GXP9F+cUkCR61PeKm/TUCkLQogAcJIIOCDkHJ6k6pddeoQKTh/nO7rj0Z1KS9t25CEkY3KIz48keD/7ugjUHShq4ZRuK3WWBJdJMmMchLhAOVJGPP3/2/wA+auxlpxKzS+VdNjVwMQJMQsTPa7DEnYFlJyCFFJAdGPaTyORgjI6fWkNn2Vfy6nd1h3cH4rzbqJFtsTVR25UhYUhaXUEENpWCUnalWcqUPbjrodLZg6ZHfXq8wmZPxW+wm/8AVnXKnagaQ0Fyfctw0mK/OtONIQfpWmYpQFRyrBdQn6ZSTjkbU8HeD15vO0lcNfpvMEKB2lLnBSc8gj7/APR13amyMTkWJhjOyW3/AEyAog8DJGcD/wCg6+WmFBeEKGR/NWP6dMgYnSZIRTopk87U8HJxjPkdf1NtO9bjirmRbeWmCE8zpf8AAYSPP+kXhJ/oT1hIm47Sk1QrthaMoB1DuGQuS4x9Q1GpiOF5AIBdVjaOc5CVeRjOR0jbr071A7n6dcmrOkGil21i36YwWZU6nLC4sB5psurec3AnBjIBIAQT6ZOT46mutHEqoq0nUTGPp/3LRNS7epdA1Dkviv05CWHHHVLV6ylBlDDSGVEJbbABOU5/WM8YwyHY8unyXabMwlUdxbSxuCgFJUUqAI84IPI+3TKrNQxF2pg5HBk2O9U47JaYl/5uv2khWOP3/b/d46JqFp/ed9QEv0CkypMdkALlISG2Gf2W6ohA/mSOjJxAUesJKRRrPtWOxEvXUKDMcacC0Uygp+tcQrnOXztZHn/EvqU9V7KfrLZs/Tml/XOlDEeTWv8APllaiEow0drCTz8pP8+lkmMVc8wX1ev26byTGYuZ+Y1+TsGC7Gcl+u2tba3AV7UhKP07QEpSAlKUpGcZMS2a/f8Ap/RadWrdrsmFBrsb6lDLKtzDo3FKm3WlJKPUSR7kKBKQpOcbh0QxjBmMuSSIW2TetQvWU1pwbOiFNySY7DiaK85TvqFpVhta0oy2rYVKUMowOfHXSv6uy9NtbKjctgVFme7TK8mpQq1U4zTr5eYKglYSEhASVkq2hOMpQfI6HQCcT2ogZlncGrV+93eqzVb1Bepcy4nGfUl3LPYUHpLEaPnY76ZBWdrZ92Aok+eOg5q5LDg1cVFq+HH2g6XPpmqQ6WijOQ2dywoj4znOP3569gjYTSd8yzpuoOnkN1iUquV+cuM+X/Tap8ZlCjge1RWte5A2jCSPk/fr7kW/GvqhsTdH7lnSX6ckvLtepupXMZPBcdYIAS+k7UkhICxjlJHPWEY54ntWN1i9Eh5LZYKyQDjCjjH3HjrvGRLfbUtEdakM4U64kbg2CcAk/AyQMn5IHkjp0VzLS076uSynJKKPKbdhzAETKVNb9WJNQDwl1o8Kx8EYUPIIPVu9YFtalsKn6Qrdi1XlTtnT3d7q/wDEYjx/0yf/ALUrDg+N/nrPunM3kQBeiyGXFtOtFCkKKFpWnapBHkFJ5BH2Pz1xeDrQSr5ByM9HAkyjVGFBqkObVaYzOjR30OPQnFlCZSEqClNlSfcApORkcjPHUOdEbnOlTLKW0LUSEJydoOSB/QcdensZkSTR2CkulZ3g5KR8dV8ihEbilfB5IPx16eAxOLNtyENhmOspTkj3HAGSSefnlR89RJlBlodJDKV7PIzu/r/Lr03OdzGbplpZeVvUJjU68roqdpWihCHBWafJU29NK8kMxWgoFx5WD5wlPlRx5YGvum+s+rDNMuy06vS6jb9Oh4ptOTUFOvMezcv15Sv9M/7SFKUoDIATgYyssAcmEBKntzoV/wBKqtVlVSFUrPgogGnXBX5i/pPRpz7gQ60h8+1ZcxtCUHceSMEZ61r31dx+if4h2iUXtttuqx7YgyICIkmbU3dqYikAJaUkpCwtCcBSkkhRA4556muXU2RKa30riDn42+r3b1fmhtuaTWBcTF0VGl0ints1CmyAqJTURUqQorwCFLd3YSjPABJ/Tyuf+x2Lcr1u6ma+X9UaJCZTT7Dp0diRGjltpbalrAKuMFWGMqVjk5VznPSHrIQESyuwbgwu/CThVW1qr346mXOyYkmK8ITmz3JbyJzhST+wWjqdQtI6Pqp+ErD09q9Zh0tVy6rVGa29KkBlqS/FkLDbe4jCt2zaPBJAxnGCA2BJmtsQR8Jkz8THV6J23ac0vswsu8mqnNhQm2anPhK4ccwS4ARwdpJTnABUSQBt613+CX2b6G6Z9ttS1frlJ061HvGqqU7QrmjIdlP0yO6wlCmmW3BkFtxbpWWUJd88HAHW5IGZ7YAZ7zVvbr230+wu2GydIUP0ydKpdDjRKg03lyBV3EAhbowCUrKirDyPePCgvGOk3qboW/QKpVXrPjSWHqWSqbb0shcyEncCHQUjD7JGMOo+/ODx0rqqD1VeofeHvH8T3T9QOhvOfuNz8PQ/z/U46I9wGoOhU5KrZnKmQH1kyKDKUpLErJ5UOf4Tnj3p/qDnrT1J1nka0afSZ+nk6NImxiXZNFfZzLioHIw3nDnjCVpO0nyU/EfT9UxrNfpLus6YI+scGVLtGrtdotbpsq8o1NrcuQgMXAIyRJjNgtFXtJwlSsOIGDwFJPnjqj/yLaj/AP2V9d/8xH/xdDorbd13/GKBK7KdoQ23UlNOLhVkNqOSFOMJKwR8fbGOoddRSI0pTFLVJVIcOE+ivZj9z+3XaK9p84GEXt+XnaXbJqJBua+ajGYtu8Vekm5FpSlql1D/AIxJwj+C07n1VLKtoWpZOBkg3sWnTIdnU61bkrorMwNLiS5bjynFSC4lX6irJyQR5+/2x18t9oJ4VhOOcEH5c/nPoekPiIDmQdBdUdJdT9MA9o7XjVqDR35FB3y0LR/FjH0nGlBxIOARtyRgjnx1X6O6o6jaydvibsqum8rT+5qjFmMxqHPTvVTXEqdbjuHcgApO1tzlOCDjGOoXU5ZrTwdxLFwAAvpMh9x9iTrX7ltF6D3hakQib+0yrdk3jdrCxEafcSlTqnkrUkBH604ykAEDjwOn/Uu6Ptptvs8m6oWTUV6h2VZzMWlejFw4ZJa9FtoKU6lIVjLSisjHyAfHT7izhPD2Gdj6bkCeRc5zFpq13Xat1zt6o2v3bjpfKYuKXUHaSKAKkG/pUof2KUtXpctEJSSQW9oX+ofLX/DV1hunUbtxVT9Toz0W7bfrc+mV2LIfK/Tk+uX9yDzlsIfQAfHHk+S8EJSFzuDFsASSJy749C7eutDGpkZTTElJRHqCGSAtQPCHQnyrGQFcH24P93rLarIm0C5ZkdEh2qUhgqSuWQpLTgGQvJUOUcH3AEH4J6y2pnOscHH4y/ousSuvw7DxmUtb0cqtyULLNGVVqVMYLZiLOXy0pJwlbRAUTtODgE8fHWjPwltKu1+gWDK0cY0yjM3Zbr6pTyas84/9cw4rCJSWlnCSCA24AMBQScALHR9AVsc1Zm/aw/0CwDj94+e6j8O3TLvApjVEqtclWxDS4h5btCSG5LDqcBRZONqQtAAUCCMpSRz1M05/DD7NdObXti0V6UNXY9ZipDtGl3msz3ITkhxLjywpfypaUn9iOMdd0VO3lzgfnPmgyDfvMufjE/h5U+dbVR1ksqnuJodSiIgViMhRU3RlJUCxKabPDbaXNpWEgAJ3HHk9eHN1W/V7Pr8qiVqKuPMgvKZfjuDJQtKiFA/yIPRJlWIPv3tGocr8vf8AP4SsddxISrKd2d3t+B1v/wDAh1HZtPuErcCZIW23KpyVktH3ubVKynH7gjrL/ufUfqI0fdPyM9OqLqFcmgGrcvUu3Jb8t6Y4zEqlJ94FVZENx7IQThJSqOvasDI3DOU5603clraed02nsK/rTrMlmSyS4zMp7KPrIrgOVtLaXhIWM+5JPOcjOUkigDLpMl+US1Upd3WbMRbt628mm1N9C1BO8KEhCFbFKbIJ3A48cED9XVQ/UXIbgTB9V90ZDgSdwCfnP9MceB+/XKtrNTFTL0fWMysqlApV0qElqKhh9BILmz9RwP1fccj3f0640qoXRp5U479MalU5xKikSY4T70g+CTncnPlJyfPWKxXYzdIM0DpN3F2HcdepVR1MpFPj1ukKUYlROS2CtstrSFfqb3pOFDODxnJAxmDWL8KC3rV0I1fqmndO/tjUaw/BqtrMtpSKrDUh1wyGA8QUvIKHArCcKXsAwFYJ7fSdQGG/M53UU9xMaag9lF2afaF2NrLXrlh0p263qgxLpNxqMF6mqivBA9ihvWFJOThO4EjjBBIlXNK6DpvUYFKvVFenVGpsMyYkJmJ+WsPNvf6Jz1XxvKVZ4V6Y45z10NWeJBpwZS3lW7htQqptsUa36PJSXEFUF1uoSmi26ps7nlFYTlSFYKQAoDcMgg9L6oVK8J9U/N7iuKZLlBXD0t1TxB+PPj+nHRLg7ieYFDpaCerujl49yupCHmvqqlVa4Ux/oabFLr7r6nFFsRmAUjbg49POft4A6TVMi6zadWlVaLalwiNSChtcwIZlMKdZ9RbaVutpAStHqKUjK/JwnnODHcoB0sMidCg6xlDiF2lXZ3rjqPWa/VXmSxU47EZ9c+eQ1GfS6WsBt1P8JOxpYcKVKGEoKQMjHWxK5bmnSmoEWsX5Kkikw2oDVLooTMUhCByTJUEN7lrK1EgK/Ufno6s51GLuC4CKeJDg3nTLbARZdiU+Mr/v+sH6+R/QLAaT/Rv+vVNd1zXjeLwnXDc0ueGx7ESnCpDeOcJbxtTjnwB08DfJkrfCRKDKgyZJg1eoKY8BsqTlJP8Ayj46n1ykVOjtF4sFUXOStrgp/n/9MdaZ4StkPpkJUGnQpwAYR9hgDIAJ+T+/jz1dxG5daiYuWuv7KdAS1EiuqWtkpQobWkJB2tnClEqx7toBJITgGAOCeRGr5SVB2h3onFdtynXHq/UHfQXbkD0aagoyVzJJLLfyMbUFxzIB/QPGc9KeQl19xbjalBCs4BPJA+f69Eu5MW4xGB2zIcavOszl5/zS26o6FZ8f5spI/wB6ul6zDLbSC4kjCeSRx14feMyf2EEnBxz5CeP/AL3UuCCzJbfhuKafaUFNvNKKFIUDwQRyCD8jooPeHq7rszU0pgapKRTa2EgIu2G3n1/gCYyke/x/pUDeP7wX0M3TZF0WFOEKrxMNS29zEuM56sec1kEKbdTwtGQDx4IGQCOhGx0mbvyJSvLSrKVAJ+PefJ6+fVO0ONvkEHOWyQU45ByPB6ODDBjUS29QG00nWVp8zQn0mbxhN75jYxgCSjj6lHH6uHR/iV46ob609r9lpjzZKo0qmTs/R1qnLLsSYB/hXxhQ+UKAUPkdYPLtPHeDyGg57wg+0eR56lw4AcWA2r3ZAHnz+/WkzQMyycpRS2UqW2tSv7+3nPz1F/IXWnFB6NwfAwRnnzz0IaEVllbtgXVetRFFs635NQfwAWoiN23JAGT4GTgc/fpxUPRDSvt/S3W9WobN2XYhKXG7SZe2wYC/P+cuj9RHGUeT9h56XZZjYTUTVIepep+pN0XCuVcH0EqPUI2wU92C2IoZT7vRS2B7Ujg4HPgknqso+nNE0spo1ig6pvae2PNlNomU+sI+sZqA8FEVKQVKySQMpKU7uTgdLQjGBDdcbxSdwPc3UNbfpbQVRHaRbNHcKqdQkqBQ0ef4rm0BKnlAkqxgckAfPSzN7VO3nNlAluBlaSko3YJyMYH28/fPVATSMTF3hZT9Wpt7VR+p1aMl0xkpcdj4AaQkJS2FFP28AkfJ61l2zd9krR2xapbNqUmC1+brWqU00wlDjm9ARkOgYIAHtStCkp54wSOk2prjBlNo8uznU/s5tjR3VG07prN2Iq+oykzq67MhNtqkBlpDLLCFsjYp5YyCdqVK3BWB56DPxKO6ztz0Y7DaPYd86Yt2rebdQkVel2VGllb9NXIUsl9akgJS480clBG5v1/8W0mXTp4lAbUQpnhVqXqxcWp92y7rqz21+YvcQ17UoT4ShI+EgAAD9uvSP8OXSruSsLsxtPue7TG1SLk+unmqWtImL+kuCMh5Qb/hq4RIT6Z2rbKcjHz5xgqgKe8Zq1ZM9E+zX8RSwtebYRaUxiTal/NSPzKpUG5AppTileVqSAFbFKSP47QI9uVoOVZZFM0aqt49wd0dxn5uY67vptFi0ynvbm5VBXDMhEp0EZQQ4HgEuIyhQ2BQIwOt1MrY9IvShBU94rblodqak35e9pMtmDVrGrBok2voZ+mpVQkKjtvIDw5DDikPIypP8MqyPacJ6CS/e+lV3B9SptEq1MUCzLbc9NxsnwEcHKT9uQr5z1zOuo8Nv8ivg/r/AHOh9n36lPR3cjj4j+pqPts7wrGr1XbpOr9q0eNW3diW6y4wFRVLB4JB4aWTj/VyOCPHWgf8t+m3/jPa3/7nqjp2qsTU0VejVPpMx05qFSJSIc6h1VDVNnsh6Or1TtLeSlbYUeT6agU5+RtPz0VSHW63B9emFSilI3rZX9hwft10UbWMz5510nEFLo0QqfcVYdyaWXM41NpVWiltiJMCjHS+P9GXNhCtufaoBQyhxY+esL/hydx1M7PtXrx7J9faxIokyZX/AMyo1Zq+WQ+6spaLDpUpRQtXppCCScqQpJOSnPK+1KzZS2kbzsfZb76TNP8AbN3kaNag6q1LRLTTSZy2o0dVSk/XyAzHRJkx5CG5BUygZStS1lRUpRJCSTz117ZtZu5vVTTC8P8AhHWubZrUt+SxQzT2DHCGFIWhtxPuUsEK2q3KIUcggdfN21ivU1zb7Y/edlMAAKJkvVjsKuj+z9mCsalVLUGazdkSJcqaGh2Q9TN8daZK1LUVqT7VIJKgCNoJHOOtcaK6e6HaPaZTNMrF07kUmmqlZVRao4Zf1C2tqG31p3LGFemhQyc8A4B6stNnUKNHlHx59/zF+IqbHedK5R7v1GsKNZ17yYKaglgqmTKOFxC6TkEtNblKQnx5Urwfv1K0103VpLS36dbtyyWgHXS6+HkpdcDoTwt3AJQAlCBxkBI6JFWtdC7jOYolmOowijM0xVSD8ijNuuuKUC/NV67jKk8hO5RJ2kA+PI/n1KrNKhVaK5AqsOPKbUfUG9IbKAjhaEfzGPHGT4+evNvPLtAbULt+ti7ESICXZaCwWyhlS1bQFZIIUnABB45Hwf6A+nun2v8AZXcPTKdbtywYDsB6HKoNQqyHn3JcculupxV7eChLRQraCSUkKzlORT0IQ2guN4PVXWCg1qdp6OW7JmrKDLaS0p7lGVcL/b+fVhV6hHoEU1OfKjxm0gbpElQQkf1OB19CpwMzkRX6ld0GhMe2J9KuqptV6BMaXGlwaY0JLbiCCFBSv0AYznJx1/nr/FKs3Te3u5+Y5pdNgu0iqRUPMMMz2pMtgpGzbIDZUAraEhKgTvCMnCs5m1rZZlffv9pTWCvMzCY0t5S24sZb2z3qCEE4H3yPA6fX4eGsLmi/dJal2yXw1GlPphPKdOAN6klOc/BWhAOfhR6HqDlDjkStEI5Gxnt4h+t3TfaNXLgtliiUiuVenopcKJIU9GlMrMyMkFRSMKLchBUg4wrPGMdLSp9y2o3Zz3qLpNiBoUC79sh6jTnHDEqIEBEkpSQCWlAJd2uYwnGCNvtIoccSP/lnE3BYd6dvferp47cNsRmHJTJH1EF1f00+lPlIGHCnJQSEja4nKVYBBPICxuzTHUey67JMehTHaehSnvrWmw68y2ACFupQOQORvR7cj3AeOg6mnxVyvMZW+g/CAdy3FT7bCKhDlJkuy8utoCwoEKJyrdjJ8Z3H78cc9UVHrdaqzkqsSHoy1JRvVGlK9qh4G1GMkZ+wyePjrnYlOd8S/lUpp9INHkDcRyHMpS4fkp+cZA5P8urO29aNStIwGob7qIasBylTAVx1kY8DwB+4/boqnKnIMFwDDG/9Xe2PuksmPpz3JWjHRFYWp1lc9ayw24QRuafQQ40T87iR8EEcdCXfz2R1vvNueyNT9OL7pUum2pTIdHNNlqJjzmG1haymUxkIWsFSSFJQBhPuT8dmjqQ20huoIGRMk/iZ9plzWz3cViXprpBNpFgTpEVqmzqTT1rgxgpDaHD7FL2q3lRO7aVEZxzkrrX7sYvGwO62qds+ma3rrMOox6ezWRHMdpTrqUEIWVAJSpJWNwGfBx1argCRtXkmDlZ7Z65pxrENHq9cKDd8apimM0i2SX5SpJWEICXSW0JKlFO07s8jx1U3Auu6QVOtWBD02kUOoOstwqlGurfIlKQhxL6G1x1hLSQHAlxIKDhWFA9b9+YMpxBepu1q5Ch+5LklT1IBKWluZbT/AMlA9o/kB1Zflqqe2yGKlHkB1G5QZUT6f7EED/6Z63bibg8z9RGyvlKTnkAn9+uv5QhDhUpCieMAHkf1/r1s9iRZ1niYFyohC1JwS0k4Xg/YdVzT86J/2vcdWqOlX+gWs+nn44+/Xs5ntOmXtHg+spDcJqEouHlLygCj7An4H7/vz19UN6Ow+qPUW22W93Hptj+IR/iPyeByfgD7DoWjVPaNy9rIqFG050+0/qqF0iLeM766VWHmj6JK3EMDBx7vSbVuKR8rH36vu4/sYommUe3qZp7ddQqNcrtUTQ4tEnxCy5UHAkJMhs5IRucPLSz7ApIBX7iAV9OPjAI1GDFr6P33oReGqli6gUxUOr2/bU2O+2g7kKK1NJStKv7yFJWClXyFDpMJaUgKQs7TjznjH/T0xfvHEHGJ/ei2tO7cBj2+3rohtsfw2ud393HI/r0cHE+JENK+VKSQQM8HjHPRDZ+o0+2ID1t1enx6zQpSt79EnKIa3f8AdG1D3MufZaP6hQ46wjM2d63prTaxSX7s0rqL1Wp8ZBclUySkCoUtP3cbHDjf/wBtRlP+IJPQWfScUClKQnj9B8deByN4JEhyXywdqvI8Kxjnq3sfVOuWK4+xC9CXTpmBMolRR6sOckfDiOPcPhacKHkEdGRkQc7wqi2Raup4M3Rp5xFQ2lb1nTnN8tOOSYznH1KP9TAdA8hXnqhgUepPzEUuPGWX1uhhMcjaouEhITg4wckDB6XnbeGNztL2h0OS/V36IuHIVKZZeAjMnLhdQk7W9uDnLgCSB9zz89M6z+1ScmK1devFzqt2nPJKmaWyQ5UJI+MNj9KTjyfj5HHSncJuY3BIwJd3Xqi/Z9N/sVorZqbbo0ZG1TiFETJYwQVOOjG3OfCD+xUeo9kaeOV+HTat/ZdNWdqLcmQ1RogW44yhlSWlleMFHvWkg5IIJJ6icswyp3lCKqc8SXdl92Do9Fi29fSKTdtwUdby4dtxCFQaS66ptRW/IA3KcSWUfw0HgjnyT0mdS72unWG4na7etRcqE53KW2WmwlDSSchttpIwkZ/upH88nq2ivSN5Na/iHMXNw2VDyrc22SschB4H8z1UP2bTPKmT6YGElQyc/fPTyZi7bQXuy0qG1meiYmOpCT7nFj2jPPnxnH+7o/0U0i1YrEKBeNQhvxrUkzkU0V6UtLEVyQpxLaGC+vDba1LWgBThCfeOTkdLdtIJjqx4hCmOrXn8Qrt57Uo4pfb5QY1z3/AZVTE3TLUfy+KggZVGSFe7arO19Q3eSMA4Hnf3BX9detdzIuzULUSZcFbnoJlsyWVpTATxsbSsqIVwSfbwABzkkCZxgyihMbkRKVenJpVXVCQ6FoBG1Q+Qf/p/u69uexewpdS/CjtawKC801Vq3RUOses8WAla5yZBX6gwUKCQdqsgBW3JTnPSbjusYmFBlv3c9rGnmodrW/qPSr4q9nXbGqQhW/c1F3K9KU+664026gEENOKQUlQ4SVgnAKj1aaFfiUXnpNeFG7Ze9Oux4VUMVtVAvSN/msWUp1HB3qA+meB4WhWWl4wQAQT4HUurvAx2m4LGoOnNpVObWEUymuf25eFRrlTikuQqhPdYbjr9RCifSUtDKPYr2KBO0k8FU2bYlT1Hsiupq1sVWTS6TWqnCg0OXGUzVaTGjyPTT9MpZ/it4ypLS+FJCdihnafAqylH3Bg2htrUOGEXFwWBLtGAxc1EqDNYt+WsiPVoIPpqPOUOgjc2seCheCPHVR+bs/8AeLH+7/q64ltR6VyhM7vTXJ1tYsA+fwPv8oxdPWKVX5r9BvOjuuSabIclmOv1XnYziEhMlvcfY2kpCFNoHkoHTWtpemy3yiz7ekTYy0bDIceUWyTznZ4x9sddyg5XafJ2gKd5KuKvXlR2hGDsKPGHuCEtnjH3wf2682Pxwu2X+0Fo0/vFoFIDFQQ99LV3IRQy2HAch1eR6iluJSCkBXCmXDj39bagKbRnSWFbQTDL8Oljubl6IU25dREWG5TKjATOpFRiOqcnz/UWVLdkBpO1TucBR4UVZKlEg9PCl2TUhWKrdlXv6sok1FLW+DGWpLDJQMBKEFR9JJBJO3ClHJPA6+WeikWs3OfWfQF2I22kmn05tqLIl099xttxKnB9Q/uLpI43p435xu5zjr7emt+klyOpLOELWyhobCQFELGAeQB5Tz89NJJHwi1UCXUlLv1cWVT2QtKB7wlXp5Ss5KQeeMhOM+f59S0sl16PHcirksDEdxSMhaydxScYwef9n9D0GYZldXLjodNm/TTZMZupOlSfy5lfrOqdQeUpQjKjx54+ePjqxp0y9NQ6SZlrWE49EgE4kVxxMVCCjJWgoG91SscYCBzjJ46NiAPN2gAb7Sh0xfn6w6GNa3ovN+22p7Mj6OlPwG4cg7FlKQ4t5a1EHaFDaEEpUOR0OatUbSi0arp9q/TblrTUmz6t9fNkma8hUwuRlNBovOlSAn1MFSGwSpJUlIOeKOnDo+rHBx8xiJvZSNA7j88xm1HuK1euGAIUSRCtyO+AtCmcetj4IUvKh/6Ppaah0C7dSkb5Go0msSm1Fa4dUde3PgfCFL45VjgJGeAOs6jrSx0g7SjpeiC+dhFNXtL7Xu2u093UG6rkhO0+rR6k61Hd9X6hLZJVDW29lDbKzt3bUZASR4PWCvxuKHSIPc/b90W9HTDhVO2GNv0qOCWn3kgJx4wNv8sdO6O823qG9DN6ikVVto4gF2j6HydUIj95NagUmLJhpWJFOcYdcWtHplXqrAKRs9P1XeCVbY0n+8hKVtmB2L6cWu0wzXFVh+fNQqTERJWpLnp/xRvbZaH8UpU26kBKiFuwFIBIlskdfwcMW9ZJZ9oWNSvTnhc4+uM/pPQTtk1ItOuaeSahdlzyWJlLbiJDENQkNpSxMbkFCxnOELALbw5XGebVzzgd15usSe/zQeeuCtD82rQoCglwLQhLiZcBSBj24O8eT9ukaQuQO38SYElhmQ+5bVS6e0S77e1ssS4p1FkmLA9eXFUXG2UuumO5lGCVpCglSkLSUkEjacDrZ3bl+JZo53ANq0w1xdYti5KW6GlVFpxyLDcdJG1Ss4XEUoDI9Q+koHhfO0EGxtNVcrmH2q/aFbtzTZFdtGK+ZD+XUSIRR6KDjIW8xwHE4H6miDyDhWM9KV/Ti6bHhP0qsUJ+BBYUl2ZMJKmlqxgFboH8PII4WEkAgAZPU3U0n7yxlTaTpM6t0eAiMwhkpb2Y9o5SlIwQQn7n4GP9nXxKqVUDv0KKCuR9SdrZUgegjByUkn/jNvuP7DHOD1zhKxxvBS7dIbJvKQstPTY8jbgyWXMtk5OfYfaMcDjqmtzTDUjSSp/Xaf3zLaUpO4GDJVFUQTxuQeFE48HPTUsxzAdMxh0Lu/1ntqqIVelmxqo+0tJM2YDEcWEnwXUcLyAfgjq3ubVHtJ1yvKDeGt2lWyqxJbctioPseq9F2uBSVNyGS28CkjjORx/Tq6rqSvMmekHiR5Ha92o6i92LXddaWo0qJc4uNqtmO1PZMZ9xLu5ajHkNhSd6RjCV+3OQOOlx32/hxaidxvc5cGuFg3bShCqb0dKolZS8Qn0222yEuNIWlbZCOM4PkHq9OoVt8yVqSBBX8QP8P/Vq8u6C5Ly0S03oNQtqa1GXGjUmZDhPNqDCA5/AUpHJcCjuwdwIOT1U/iJ9jlUs68LToXbB241x+jwrZi/XzaNCXKEmYoZUXCjJ9TCRu4A3E4+/TFfcbzCm0CO8Hsle0SGnkvS21rrqMO6bXjVGY5MguOLZm8+u0QhGW1D5QoAgAEeT1J1d7RLa0r7KtMtdo82pu3NfEp8yKctCyiKygu8BAT7SMNZ3HJJ4+eiFmQMzNOMygtDtKXc/anJ7g4VXH5qi6o9vNUM+z1EuISQoqP6VFSwQT7dqFfPV3a34fiLi0X1Ov2/6m/SK/Y8GPKi0yCUSvqy8VBO4t5JSdu328g8k9YXxvMA/4yr7KuziLqUzqdVtRbJupUm07Sk1aixYMRxtFQlJUEpSSpHvxkHYOVDP7dFHYp2a3ZfvcTblJ157dbl/s3IWsTXKlTX48RhRaUUOOKUBlIVtyjOTnHWM/M1VAIBmh9V9NaZ3B03TDRVm0K9IoVi1V6ZNjop6FtTN7uDGcc9RHppDKUIUrzlRyCQOi7WDtxotfYptxXVa35/MtOqsy6dTZEpMRDq0lJ2eotJ/hkpSVJwCoI8jqV7dMaledxBy49Grt1J1E1w1pvmkMzKlflrvxm7PlqCGoqm0tKZZDzZ3Lx6BwAlJylO79RPXl7XKLVrdqioFw0qRBls/6WNNQWlI+ckHx/0fz6rps15xEWAjGZDRKUtzan2fGFcgDruwHnQncof1PH+zHVEVzPt2G44cb1YB+D1zNMS4QpORt55+f93XgZhGZJpDtYt6rNXDblUkQZ8NQWzLjrKFtH9j/wC7x989GcBrSjVufFGoNOFvVpLjri6jSlojRampbJQkL3DZHPqBCiQPTVhXCCQehO5zCGVG0V942Td9kVh237upLsKc0AXI7if1Z5CknwUnyFDII+eheolxpKnGlKWU8gHg/wAh01TkZicYO8kUm4WoUtpxqeEKGFNyM+mUEHAVnOQQR54x5/fra1TsHS2oWfTq3rLeFQcrZWyo1ukMIdUnaw2XGXZDZWiV/H9QIdBB2ISdy93tRc2APWPRMEzg9rtYmm1NdoOg1kM0tS/a/cVSSHJzp+SlByhGfuSs/wAugKXedZuSquVZcp6dKJLjskuKcUAMZW4s52pGeSrCR+w6nKFtzGqQDL80ym0Wwo+oeuVyGjMS46ZMW3Wtq6vMbWDt/geGwobSFKPAUD0Kap92FXVT5Ol2hsY27ZgeUtsRgoTZu9tCVqdfPvBISAUpIHHOetoqyc9p62zPEUsaZHaQFMuJyokHnJ64VZAnQnY7MqXGcdACJcZ1TbrSgQQtC04KVAgEEHPVsmG2871qsIlNNKNPhx3wyEPOQWlNokLBV/EKCpWFEEbsEAkZCR1WMsSKm8zSGUKcdfwhDLfuWrccDCRycnjj56xoQ+EelC7NNLdBLPOsXf1XfyVj0USKfp9Hc/z+elR4MhQBLCSCCED3kA/p6Wvcl+MbE1AtJfb3Z+k0KgWBAaDFOo1NWUtNJSQUB1AI3pSUpwQQoYByeczF9RPoPf8A3KK6iQDmY0p1k17UOqyK0442qIVKUqR/o2hk/pSMcDxjOP3I6odVLVTbE1qiWdJQ6vCQ/GeGHSpQzlPjKMHzjGTgFWM9YwGNRlYY50rKmv6Q3O5bT1wu2vOUthCQhQQpsoClDC1Aj9OCPOB7wc9e1WjMOLYvbPpdpm1X6hQ6gxRabJQ+yhKhNS00gvxNhOFlxKlJKOF8oU2VKSU9TWrhlENiuk4h9qWbQNvWnbdzy0svU9TdYp8X1g09JkxEKJAyMLSlL2VJ84UFAp25IB3e2RSrrpFg6PXZY9JrFJuhVQjyXqizvcgKi09Mll5hYIKVbxtKc4Uhw+CAelqcaSPjFknJzAKl6odz34eNzyLcqdk1W/8AQ6puGE0xCdXLn2+hwDMf3Dc4xnO1Cs8DhQIyd4aSd3WmWr0OmavaV3jHrdJmxmmXIUdwvyo+1SUrKR+pe043NLAeQAop3j29GdwG7GZspyJS9s/abU9F+31rT03XBeuakxpTsurhCnYNZC5kh8JebUfcgNuoQCCFt4ABwNp6f2O1G/8ABeln/qUj/wCZ01cOPNJbqSXLISM+hxAm5vz9xq2tdY8QQ6jXIjLzyG/84THntgFtaW0kBa1tgpznAPTA0/lTY8I1egK/7XO4kohAArjoWTuaOMjLS96MZ4AGeo+hcMJnWIVO8MarSm7upTEyG8h9TeQpWSkY+Of2/l0K6g2bR7409q2kt9MLbo1bjrjOvxGypcVX915PGSpCtp/cAj56vbBXEkUkODEH29dux7XdBaTpiRJQuiS5LMhMlbjrafWkKUkMrKEqU2lZUgcHykg+7d0U1O5aTUKmqmQ3orBbdVIkIQdhSn5z8KJ+QM8ZH26+avUeITPoqWLJOUq6LeYAnvyQYqCS2+FbUt8kAKV8EeMHqpRV6DWbiZpdvw51bmLdWpEOjoDyV7SSoeqSGxyQc7/5+OlqMZjc42hFa1iawVmuixahBptBbRDLoekumY6ltSzgbEKSncPGN6gkeTk9WcfTe2YVz1CkamX9Va9HjBj0I0ZZZQ+c7l7mo2CcEkYUT55PXgpfIT0yDFm1VwT64hlp3bwseq1ZvTyxIsJM931225ihEUw34TltJUsp4+yfJySeplm0uZWZVVtxu8KhERAmqZlswGzHRvX7iEuKJWpIChynaM+PnrzulQZhuds+n9xaq9hVWOBv84MdvCLsve2riq+pmi6LRqsKszabTvqXVSnZURvCWZYW4Nw3nccYAG0YBHn81KsCdI0og0q4ag2uqQFRXHakHlqIeQspL3qEBQP8TdkAEfHgdTdRcdTKTk5EqopAKso2jPvDt+F82nCq092OzVXIhU7csRQXAmrABCnQOTvBUr1U+72ncFHpBXtZlx2RVl0u6aSY8j0gpIUQpt5Axhbbg9q0nHkHyecHjpvUVtjxO/f+ZT0toB8M/T+JRzUUC5YqWK+0oLIKWJzQHqtD7HPBT9wf356QPd32S6ea5W7Ghal08ByOFIp10Ug732Ao8o54IPktrHnOCDz0vp7jVYGHIlN1etSp4Mybb2jup/ZhTazaFo2/Bn16fJZFIvZLGfpnNzSkMOb1D0fchLmVeFJP623XE9BrmkfftftuuV+7K/Otqh0ttb0ZVy1VNKZQlGxSWIwWrcEgsNhCE4QktIPBGevpD1SsoOefx+X4zhf4+hjkRv8A4J+m0PU/Vq66/T+4B+gXHS6S5IFnt0d6cu4Gkgc5aJXuStQSPTaWpJVlWEq50pfc2wJFY04uGpv1KpVKiXHBci1dtsGRFeYqCXFtuqThA2OBSVoxnBURyOtZcPkf8v1/6x+EQ583ylT+MM/SP8jtLUcvSIkaqRVyWXMbvp6kh0BYHKtqVEAk8D+XSA1Cj1S1vxMRSqbcs2nR69T5JUUhJdLSA6tCFeon3HASpJxzx5yevGFV9z8Y8+w78YrVvTS5a3pdCq0ZmNbbjq5VMnNuPU+dHQ6Eh5tlI3xle4FfpK2j9RQoZx6GaV/iD9r/AHGUyNP1MlM2xVpiP8zkS5yRAeyCkIRU2v4ZCiScPpb8+DjPRK2NjMZDD+pduFnzY1Sqemsxma48U+gpqT6TDLq0+5aClJYdIIz7Qnz58HoArGleq9kLXSK3QGyP1of9b0Gwjbkpy4du5R84WrH7dTXdKH3WFXaU53EGEznYxFPkwy1LcwHGXUlpSV4yE7CnO0BOdw4OM+OqtunSJr77qJzUfO4KceSXEOJIJUoKyAgp4xuBGARjJz1zyCpw0qGCNp+umephEIJADid3pBW1SGx4Tg55OP8Ao8jqC7QaDNMiVUabFKipKVvlvYsqPOMpAIAHnn4P8+hDaeIRAacjp5blQZfiU+c+htK1NhbKw7t4ByARz5+Pv89R6VYNzWq4FW7qNOZKEleWQ4gpP+sEqABPTVu9Ys144MsYmpmtNvUdEaiX59S2gOIbi1A7wtQTyDvQeMdUrvdP3huTRKl02z6qNqGW1uxWS4Mc/qC0nAHgffqhb/jANWO0ZDXc3rpKp8F+t2BTRKZZAU7FDzaQACQPa5/v588dSv8AhkakphtUeoaXJacY/iJVCfmkrKySrJyeMgf/AEx1v+UwmCkGdKz3RahVu1JNuLsFAEo7230yJK1oUEkD9XBAznB+2COeqXS7XbVyybRftZVvN1UP7lpmuoeYWzlWQlKW1Y+fPB8cnHRDqz3gf44zmWx7mdZY8B8QbJp6lvMlhZk/UOY3D3bSpzhWBwfv1Aa1s1nS62unCnxBkqbluR0LkbCMJ3qUTkkA54wc9L/yTnOYYp24kRq/9dZyU0V+60pbXnLYQ0lO4eMgJ+QP/px1VzWb8rCWjUrsK1NqU4houKIbBRtPgYPGR/s6Q92obmNWvTwJBh2HWY1baqsa+ZTMlpZS3MZQpTieAf1qPgng5HuwOmF3taCWLqX2q1PUy17Xis3PbdM/OKbVWs/UMqaAW436hySkoS4NvjnqnouoOrSInqKFxqnkWFMhzaykJHwc8kfHVhTori2i8chPn3eT+2evoSZyBvJBbWp4q9NOw845B/p1JZpkiWd7EfJUM+fHQ5m4ndFvLQkl11tvKcnOc/yx19s2zMq7gj0KkPyVg4V6CSvH8yOB/XrxbE9gGOHT/Q7V2o2kmhaiUGhot+ON0N28SFJpy+D/AAzuTlB+Wd+1QPG08iqqPbnonbqlO0N9V2Po3uCVKBRCaweBgAbuPPkHHnnpJtIyEnioPMALt7SYmp0hid27QpCbl9N2TKtAn+G56YLhXFcV4wlBVsUfjg+B0v8AQvWzVWwbpXY7VJqFXjVF7bLtx5pTq5CiefZhSkr/ANYDP8+nAh135g4Zdu00ZWqJ25UEovPVe8plupcKEmwYOJFSSpLKAsqUFq9MKWVHC9pGfsOhKp95X9kqTLtDt7tOPakGYktP1XcmRUZbfBIU7jDYJSk4QCeB7jjPS0Q2c8TWbTE9U7ik1mc9UKnLckyXnCtbz6itTij5JJySf59cJL8heCpvg8YJOeqMY2EXuZ/NxXXHQQrb53JKscfbA66Fe0loKyAeRnPPWz2MQu0L0J1N7h7yYs7T+gqU0HkJlViQAmHTG1HBddWSBgedoO44OB0x9Q+6fs7/AA447kTQp9nUjVANLYeu+qNj6WjOFO0iIgcZBJw5+rgc/HU9jknQv/Xvt/3KKkzvPPTXbuU1j7mr2NXvSu1GrTJa9jccqU4ck8JSkfufAHTE0B7HJtYqSLj7i4tfoNJSAtNLjR0My5vGcF19SENJ+59y/skeegRBwOBKrHFS/GRoGoml8/ujtG224gomm0euxmH6fFaUr1IKXQpanEg7nFuJQdyirdhRwRx1q/VPtV7Mbq797QZ0wpdt2jQ6zardys0W3nS/GqUh55fpBKX3n9jpbSpe0HyE4SCMkbLQLPDx7EIVutfiA/OPbUDQKnXJp5W7XjBo0q44sZcSSztRIqMVLqEPR3ZOCtaXg4nclXuRlQ/uggm1+0G0yu+iW9bVGerCJNlMpmx6bNJSuO1uDISt3Hpvt4UhJUnn2gkJ+Z7gSdQ7TKWCjR2km5bx0x1MkUKRYtT/ADMvtOOw50mGstMSUF1l9DRUApLqWQ5yQCUqP+kACRY31dk+ZeMG3qbSHXqdUGGVPVqO6lTbK0yG2jHWg8p3oVvQ4MpO15GUkEER2I9JpBU6W9YL6uWNWri7laFe0OpJVQYFDlUeZHQ+W1LlrqcR5oqQD7whCFlKxkoWlWdpIyir90Tu3t57qZF/dner4pd1TEt1etWPX0LNPnMyHnUokJcQnagF5koKvaptS0nISc9eTbynjELPcTVfaf8AiMae91cWoQ6vIRQdQYh+kuKzZrmHJLQIZeB28O4RnZIbAWngOJKenJnQf/yaj/2s7/8AL6LOnYnBiy2k4xmJnti1Xsjub7YpejMC8WGrhoVPR9YG3fTegrORGeSceN6EgkeN2D0x9GZ9ds6htWxeNEbgz22DNapUXY2lbZz9Q22nytYCC4SR5QPvnrk9FZ4b6D77Q+rTWuocRk0GezGqDao1FDKZLYLpDm7bk8ePaePkdXJpqHJ7ReIKG1he1asBXXac7TlLvPnWi1aZc+mkyUukNSzCAIYUjO9oqSXUJ5HvKRlPk7kp89YYrGgFdGpi/wA11WlOQodUabQiMUtlcZ5CgZBJBHCY6cJ2+1a1ncc7euTcMPpxzOtS2lS+eI3qbpXpRFrFIqVrW/PuJdLlLXLfmlyWmQBwjc67/C4IB4wPHno9ut2ry71tytTKZGoMhYcpdPaZQ5MWoLwshSUANpACQeTtHUlQwFFn3t9o21yxJT7u28l1i2vy+96TQbnVKqgqjbhdlSnFJSj08EIDbaQnaSc+44H7k9WirYn0q4nH6MhpmiJpqm/omCltCX9xIUUJTlXtAGSrj7Zz0m24aQG2Ug7ehja6jqJHII3naHLtOnX+sIq4FWrEJtwwEtjJabGA4VBOcc49ysZ8Dr4ptfpLd91eiRKPGjPpbalPSgtPqS1KGASkDPtAAyT8jA+epSbLV9PL+IEeNFZ9d/wzPmh1K5vzKq/nCnVsCV/meUobQGsDGMDcec5KuTx0t65cdj0SzqvpxR7+ok2rw2ZMpymQHmzIawpLqt6AoqBHGSrB5H7dCxUakQZBx9IdasxVnPGY6+1S4Xapo3b6qQtD7bgV9VCmKzu/Vn0+P8WMjzjPnohvGyLdv+1F1BdGeqkUMb0W64Cw7EXk5WnHKFYVjKePYAeOOunTg1gRLHzZmTdabWtXTmvSoVCu78ziJyT6zS0uRxnASo42KUccFskH7JPHQI7Uq89EcZQ27HgvpCllwEFzkclHn7cnH8j1znVVfKmdZHLoNUgRbHs2ZVW2I1tynKnNJcaapnqOTJy1H+4yAvergZwjAH26Wfcj+F33M0a/6RrE9b9Xk2nJiufmNDrjyJUpsLQtJ3uAqUhXuB9JR/SSQcjYOp0QswzkbSHq3rBVSZ5r6p6QXv2/6xuWtYsmuN/UvGNTJrSnGH3w77CylSSFE5WWz43DyOSOmD27dxN2douoNT0c1lt5yXQodVVHq9vvrDi6TNZd2qW2UEjclaCFbSQrBPPz1GBdMr9JDpH3Wm+O5OTpf3UdtqhcNWmB2eiT+XS6Q0FqSuWhKQHglJKileNwT55xz5XGtVATH/FF0KuZymRym4qU0w5uStYQpcMMrdSUgZGVZCvHnOOhDFlzEINJ0n4xW9svbxKpn4hOuWn0uqJjsU2hVZpMiOpOHVktOtDaTkpUEHJxgfOMjJZ+Ep2r6rzKbXb21I/M6TZ8oK/Kaco+mqpupUoLcSCMhjCdpVkJUc+cE9LvsCDVKq18TI+Amt6M/rx26zS/oxfdepUSG2p+RQ6clRL7hQDs+iUhcdzAyeEJUcD3Hpp9vX4xb2pEKTRtS7Lpd4RouWZ8mznlQZUXBwUPwZB2hR8EBxHkjbnra7c7mJevTHra/c12Wa2XLEtmk3vBtyquqUTSq2kUp9BGFJSmLIT6TpVkY9PdwfJ6lXT2m1cQ13BQq1EqAUUOONBSoTb53ZBQMONHjOEhKQfuBz0x0S0bxQ1JusVupVgXRZlRanRNOrujR0tBS3pVMEzY55OHIpcATj+7s+POcdUwq1Gkx3ayqu01xDD/ANGunLlI+oTnaFuOR14WlJPtG5PJ4xzzFd0bcpHJ1Az5p+UqgsQ2WaPZltCDBGW2qfCiKbZaYQNysbU4AHwE8Aft1NElp51J/NEADctTxWSU/YEDI+3UprZfvR6uG4glqEzNiW1LeptdYhqRtZeYchh9cokZVtd3BTRT54ByBg4yD0AUJEyvVqm0nO5cpzP8MYxuUBxjxwk//Tnry7CeIydo4n3JjqlMIe2oAVkuHdwBtQf35IAHnqEqbWzVJjtYtuLFYUtpiNMj1D1jMSUJ/iLTsHo/xCpOwlWQnOeel7xg9Zfr3IbMNoAq3OEq8rKyMAlXgZz/AF6rWkyIZecjNtrk/SlTbLzqmmluJUdqFLSkke7AJAOE84PQjjE0Yn3Ceq7tHjO1yA0iaChbrUKQXGkrKQVhtwhJUnOQCQMgeB1+QERfqEx58hbXqeqE+o3wrGfnGMeP2PP7deQY3njLBQkNN/Xsx/KUuFABJHG044z8/P26+ZkhAP0TkQNhtWzc2kFODzgcff8A2kfbop6CFA1itqff0zTVUibHqlMgtS3WQ2tLYacWsMqLhG1RUW1+3PAB60pozcbt0aYzqRUKMt6EypyL67gyh+O7tG8ZGFpHqqSU5z7T1T0gK24PpE9QQUnjZqXY8vTHUuu6fTWkIXR6i/DIcBBIQshJ555TtOP3660e3K9VG0ORKFNeDn/c2VqSP64x8dfTFsCcMCHdmds+rF0vLDNuPMtMpUpxTuVFOM5yE5IPB4wOjAdtdFt1kP6hao0ii4JK4qXkqeUnjB9NO9eMk8bAf9vSmtAOBNCluJGSO2Kx6mp2NR6xdQTnb9fiKwo7ceVblHBOR7B4H79fqu4+4qe2qBZdEpFuxkk7VwYiXHv5hxwKwccZSE+OgyX5m6cDJn7RZVwahPfmbr1RqslxZw67ukKOOf1HOOjiPpRKtSGK/qtfVFtqmSobzjUGpq/iv7VhOxSfIUonKcA8J682AMd4sAloFVDWHty01mPuWjbsm556NzTM1/fFjbSMH/XIKSUkBI4UeelHrl3Gas6rVORKRW26AiU16C41rMiEHmxkJStxP8RYAOMFWP26bTWQdTma7A8RLuWzUGVJlTI6krPlxP8AfOcc/J/mc9S4EZTjwZdkJQEpKvcdpP8Atx1UCMbRWDkZk2KwykBsPHJH6ykEnHz9v/w9fizLabH0u5SW/wDECSB4yR/XrJucDaFWl+l2rOt1yIs/SiyJ9ZqTqglTURICEZOAVuH2ISfuojp0V7t87U+052NUe7fWYXPXXXUohaZ2GN0+WpSAra6rynByk4x+ngnPSrbhUPjH9L0z9XYtank9+Pqe0zH3ffik33qtQF6NaH2xD0+08iOExqBQkBtbqfhT7o9zqiNpJUcHzjpA6WdveousTjdU3M06kEgmqVZ5KA4kk5LSFqSp7Bz+jgfJHQKA2695W1f+LlX5G00daGk2jfb0lmBTaE3cNyuJQlyTlDqkLIO1SFKYUlAJI9jayrxk9E3cHPmaU6P1eGzKbjVWehEJ2NDYhU19JdyVFyM0lyRjYlYHruoPIPpnyHgASEubHGZiOmXrc9hX5T7/ALPqyoFWpEkSYcxCUrLS05wdqgQeCRgjwT0bXtrxqRrfd0G+72qFOZqcGE1Ejy6JAbgltDaiUZ9MDKk54JyQAAOAB1NpBfM6ufLiaZ7U++3U2szmtK9WL4ZokmfUI85u5KoPUhzHGV5Dbyf+Kcc4Sp5A96QErHhQ3rVr3vC4bgtSr0y96rQExaituRFjQIkxh8t5WFqdWlWGXEJUnKVJUQtA2k8FTr6ydwAcCCWkmiNw2Nq63VLLvWHCty7qWl42CpKAGZBQ0d8NalBXvWpa1NAHk4R/h6qUWvq5aPd3Mp9Qp8JFnznzKjRTlK0TUIc9U7eNilEJJIG1X94FQBTJsjHHeO1eIuT2hBZ10pv/AFNRcMW65b8Jclll23pccZpkplDwcWTje2XEKRltZKSpO9pSkqV1JTR7RqHcCdUYzu6svxmaBJhx3ELaZaiuPSPdjlLv+dI3J8EbThBOCTDnfgRYO+MRPak6J2Lrj3V3LQ6NZyKHctkiA7EvS2pP0kuT9VEee9N1vGwuNOMAjJG9C9pxjcbX/gkdwn/2S+o3/pYv/wAzpotVQAwgspztBfs87ptH6Pr7S7mty6XpK5jC4FYXUkoL6mlKAVlxA2uALSlaVDIHGCfPW/b5amVKji76ewpysWhJTKP0iWwqUwtIWtCFOZ2gjaTz/cWPnrjdTWaupRhKF81TKRLG0qnMqNVbp1KYS9TlNJejymFB5KmlZIQFjIJQoKQQPhKT89H8lpApzf1caSpaPaEsjk8fv/0466njqR8ZyxQwz6Sin6m2nYbsmkVW6HGKghKVClU5Cn5SAoZQSkJUQSOQdo6zbq3SL/uRm4qt2x0OHAvGoQHVUVN6xkqER9MxkPKUhzKU/wANTihx/dHHx1zersCsNbd+Ph3nR6VNQwBtGrfVrUu4dN2oeotyR6QKa9EqEuohSUsodbQkr5XhIQV7vP7cdF99V6zlWZTL0q9LFSYjSGpENxpYSErWMIdySABg5yfv465/Tu9mlK/U4PzldoWvLv6Db5TlqHXbngT6SbYcU+zLlJEwsNB5aGdpz5UAnkcqOePAyeoV0U5dRuCk3A5V2YrFNcWXUyFEJc3AJGOQnP7nPnjpQ8Ohgx3O+R+kM67gVGw23/WDN6al6Xae3Naz151CWirVxz8op4YS4pK1Z5C8e0DPyr+nQpqT3N3Rbeo1w2Ja9mRnHLdVTVuKeDjrs9qStvepCUY27G1OHndktnwOlpW1wGs7YOPpHHTWSR6yspDmvlV1RcuK47ik/lFLvJxcVLkn0mJdGCHEpQGUDBJ9RJ943EtZPx0n+2rtA000Eveo1y3bpqc+uypUl2qsyWdjGyaP9EUlPkNpSOFE/J54FC40kIOwz9M/zFG0jInoNGpdpWhKXaensKJToURMd36VsYShBK1KAOOFEc/zHJ6G9dYFz3VbwqlBnS250Nx6OIri/SVUGwrCk585PppIVykjAPnIc+ASBsPe8yttgx3mXtUbzjWhDbp1y1NMNxuYPXjycJca2pyEAeRlRGAnO4YwT1R1ixtdb+06q9c0ntpmkvtw3XqbIujKPXkbCEBLA96UlW3KnSB/qq+Y8aN7J1DYuPJNU9v6qR2yacQKTcVlREVlFObcqNdYcJn1F7aS56pUnKkFQJT7kgAgBAwOiPUfuZiNw24FHpravVJRJcqG5IDYB3Kabx/EG4BIK9oPJ+wPVo68J0+DyNpybukZ78jg7zCuvnZ7pf3e0ip0XVCoiLVl1GRMpFxUhkR3IjalKLCHWgcOFKSElQweOOvMbuw7GNfe2+56hVrqiOXBSjIUldz04qkNOrJJ/iK8pWQCcKwrHJHz1X01oZQB34/cTzqUYg9pT9s/dre2gFWEFp12pW3I3ol0Bxf8MhY9ykA8Z+cHAJ+QfcPReHrHpr3qQtNNSdO6bQ1HTkMsIp7B9CdSih1opUSfdsCEL+5OQMqHIIEVvvwf1/v9fnFX1lhrEO7O7VqHZfepeHerTNRoriayhxmLAciFsoYfjttPFxZHO4hWEbfgK+R1RdwXeRblNpjlgaYw5kiWyVRZc19hbKImxSk7EIOMg4yNwICQngnxFY5scb8S/pKQ/PpB7Rvv8jzJKNN+4iA/cUOGlDabmpyf+2VL/wAKC4eJKU5zsWd4H97wOm7I0J0+r9Xp3c3pfVRPUY6ozlzWzJciyX0LBAjTUtckpzuCXgdqkgpOOlgmh9P4fxH9VSrr4i8d5lyrxe9ezL0kaZawwqVfen9Rq/0sCRJW0iYlMl0NNlMtTaiHGlOI3NvIO7HCsHPUI/iB3l2iaxV7ROLU76tyJbb6W3ZtrVJbjDKMDat1jCmcj9JPpY9p566SMCPLOSa8tgTVllfjJazUd2mxBrlY1zrqjTb8WLekRFNflsk/rRLjLbB/mWifHHTjV+KnYF1Vhqj6z9o7M9S2Uqck21Ph1VKmycABuSllxQ9p8Z+/Ri3Bw0UUyN5c0Dun/DSlVVcxNBunT2oTBuclx6NUKSHPbsIW5FC2lAA/JxwD9uim2GOw27Zpb0+7yWA4txO+HPuJh8qSkEbSiUncAf1HHOf59EGRtswDWRuIWVztBh6px200/Vi3KzFZba9IsUZvZhIIUVfTOJ3KIWkA58p+c8UkXsGvG3UOSqBTbQfqhQhTU+U9UoqY6wvkBre4NqgD5J8eOOgapD2mhnXvPgdpWuUBym1N+iW7LK3AiU1FrbjIQAvJ2lyOd6ynCucYzgdfdw9r2sJuGUxT7OYZgBSnGUu3K0pb5SAUpUDGBUCrIBJ4z4+Oknpa4wXPPr/g0asSbWTFatptqtCWXPUbrTAj+gRkEn0c8H5xnKcY567ULtU1NjzIaLohUt6nOoLcpDdWCVoCsnJUhjPCsDjH7dYOkr9me8Z53/4Jl61yNIQ5U6dDdddbCA/NLiEISfJwwPcEgfsSc546IpXZzUJCqe/TK7Ep0VhvE5TDsl/1Hefg7QM4zkceRj561ekr4x+c8bXltbHaWq233mbsqFOmsqKff9E6VNpwdyUqddWMchX6Tnx0BS+3O6Zt5T4Em1JEaCsr23AthJZzlQSGmgsHP6TjCUpOTn46G7p9sJtCR+7Qmmdo7K2UrouoByGSpEafDY9Mq4xlTeFICvkjOM5+OqSsWvJ7etMatcetkKK4xFjpWmVQRKnGntubAcNtJBUtDqUndtPtUSeM9ep6Y1vqzmetsDJiYM7mNW9JpOvFS160ro6a9b9wqiv1eSWHfXjOhsIW4GyAoeBnJwc4yMnr7Xq1dFVo0e6dLfyldDUlWVohNetGJOSlRWFKByoHIPkjxnq6zUihmOwkIC2PjEEbnufXHUBTiatWaxLYx7mC8sNEc/3AdufPx1cTe0vWhdIp9Tt61nFKkNhFTE9Yiop0n1HcNE4JUPSQhzdjHvxnjoUdDvDfy7TlZtj2XpJdS7g1f1ptUOxWZLH5LBQqobytpbJJCdxyAtSkkge5KD1W1jWXtLslUmFpxo3VridYmuORKtccn0v4BQgNoU2N2SCFnIxnI+3VKKzHbYSd2EHLi7yda60y5T7fqEO2ISwpCYdvMIjlKTnj1OV/J8EdK+ZdFwVGpKqlVqL8t545cflqLhcPzlROT1SlaoNoknM/Xp65Kw4p058AJG3b/InrjIQTCI/S2V8LyRn9s4/rx0RmgSK8/DZa9J2SBgeSkqVn9vv/AD6E65HUh9U5CcIVypB5PP36JAZlhGNo09Cu0fuT12hPzLL0wDVIKUKXc1YUqJHi+79SVqI3oVnBwlXIQQRzliXBY34fPaElip9zeszWoFfbhjfa9lOqbipe24IUrduPvTyCsfsnGOgss0+VeTMSsucxDdwX40eqVyWojSztks6l6YWxHUra3bjZakPZx+p0YPx5GDyeTnrKdNd1h1QqlQuGJXJTuMyJlXlvhtDBHJUXlY2r5H6TuPGAekeCHBDbk+9vhOp0179G3iVnB/nY/jC22LEs+hvoNKbFfqiC24KtPQoQ2jj3JTHcTlzBwNznHBwjwetOdoV91ukyXrBfut76h9apMRL0hS2nccrZ+nW0+yrJ9yQprHtUNyOOq1UKNpB1DlzvK3U+3/ptdorn5SiQxXp7clDUCmoMdS1OAOIbYiuqSobv7ja0k7sAIPAr+/OtuU206BZTUT6VpuVLfdgMvQ0JjubWkhJiRAUR1YUTsW466RytQPHWxNQ84mLq2yBIIVuSr7+R1c2ytUcRH+CktqQSOOQo/wC/BH+3qcDzTrdpf+qUyWo85W1hTgQ48pOfSHwrH7fPWxOw7XHVq2Lqt6xKpeNJufTwb2ajQa6ytEuHuQS2lLwVlCd4RtXkoyfkHiHrup8FlrI2Pf0nc+z/ALE/+R6K7qkcaq99Pr35+WcDvgzbmr1haM27VrN1IvSwXFRVOoq9tzJsYCdEeTsQfR5KynAR7R7VbAcEgK6I6rdFHvjV6n2xXKVV20QYjr0a8TTXBT31n+H6TzpJUlzAyklOSCCQQeBwXTzcz54nS3wiEoejrul/cxdciE5OZqtZpaqq448d7DZcUUJKQCNw3tZx4wODnPXHtr1YsnVjUSRDpTVLgXfMcdjzi6r0lVGQw0GUK9RYCHAlkK5WQ7sCUrCwkLOjzAgjeG3Zgdo47XVFkXMZEmgSafVKZPnUyfFqdO+llgRiPQTvBIdZDUoKbVuUCl8FKgMtoMfzaP8A95q/809T3gl9odRCrvPDbQ/ufuTSylVKJDt6nzW6hKa+pqk1oGaMKB2+tzhOEK485Oc4BB9u+x3XhGsWiFBvSqSHFGPHMGc5L9zk1okIYfUB5BBAP/P8jqf7QX/WH7iOVQG+cZFOoN52PXalats1ynMUd1IcZQ+wXHYyCr/RITwkYKfJJ+OPnq+irqsSnNR37mmunCgtzclsr5zzsAIHIGAfjrnXfab0jRUAPfM9V0K2+ewkxYKLdvd1dQbjDb/aS0o75XuPvXCmOtq5+fZNb/2dQ76h1Vyt7LaqqoE+a49DYmsOFK4zkmMtKF7vjDgQeM4+3UIuNjan39ZW1QQBV+kt6zRrfoujD9ra2XmyzTWaY2ipVeTKUj9CwS4XXMqyVFPJyc46n07X7SSoaN3FdNirfueLY8VDkinyQtsqIaDreFOI5yj3BWD/ALeqamZwdAwuefnFOgXGrnH6QXv7W3UG+tP9Nbw0ahBtF0PtrqtPpyUvyIcdTS1+1RHsAWkJKinJB4wepDPb5qrrlpNRbE1PrUqJVYVZXOFUXtlSJDSJDimcNpwNxaUgEnG0p8HpyUqCCOQYLWkZHvmMPXftYj3TBpNzSbRdrMyhP/Vx6S/KS2W3Crl9K0+VpBzs/bgZ56ALqj3JR7ko7FG/zdh5xz8wbRG3vOgIGxKlkEoAOc558DPWv04QqrHbf+YlrWbJEpdQ5ttWdd41FuO86RSocGF6br9QfCS2PU3kjPCQQCCSMnPVbpK7/wAIqqTrq0dty4DTJTrP/wCtFdiO06mSfSUMegpxIW+CMjLaMHPno66mZQx2GMQe+BvvmaxpenFwNO+uxV1QZLsdtqVNlNlan1J+Utn9IweCcnxxx1X3BqDpXYzDtKpcZ+v1ORuacW+9vccAJJQV/BSeAW/266vSdPWQbLBn4fzI+pvesitDBRvSNrUJFN1AqlJgUmZFLe6XVi2SwNyvU9PG5SFlBCSM7jx8Di7RdmlmjlKW3RHWZsqGjcJtTbKwjJASpLI55URhSto589c2zplqclznHHv0nQqu8RBoHMq7zhXnU45uNxhT8gh8SYTWwvR9ixuUEpG1TeVJztGRnncPd0jb/lTLsu6VGtomaWGkes6lQS0x7R/pHlENoJ84Jzg8A9RtSzPhdwZ1Kr61pJbYiXenGkD9TrcCHcNUddcmQHJ7C2N7cQspLQPvBS45u9VJGfTSRnhQ6zZ+Lre9e7W7G0xqd2UuA3HmB6NWrZYmttPxnVoCm3mYQISpoJSoKO0cqSN2T11KKgg0L9TOe1pssDtt6CY8c7fe3fudoC7104qYgvrO52bR08Nq+fWjn3IP7Y/qfPTt7Dfw16jolfCNaNUbqdfktgppVMphWyh1Chw7I8bvOUtfpyMqzwOvdRcVQoeTKFQZz7/6m0PoTPeEVMzDyghSm0K54VwoHGD4+ft/Xrhp7oFZnfBWqnSbk0/iTYtPjttQb2jpXFkT3lLcRtjuoKfUba9NWVrStBUdqQeT0jp2KnYZirl1DOcGAmrv4M1z0fEzSPUd10rSVfR3EhK0q+Rh9hO4fzUz/M9J6maN96PaNWzeNMsittoiKBeqNASmqQX0g/peS3uyjGeHEj+h6e1aXrlI6j7Qas+F1I+sbmnHcXo53EbqNUJEayL1Kg2YUp0ilznB4Da1f6BwqTkIcOMjhR6UXcD2LV1WqNyXxQahIhXHdsBVOm0er4LUk4VtcQ8R7CcnJJKeM5HSKbGqfS/v4wr6VHmr3B4/iI+++3CqwXdHqPqzpE/Oo9PttbU2FJZStLAW1Hb3FOcpxJC0hf3IIOCD0t9C49zW72yah0X+1taoJpl2NQ6XOizHEKiNJfSlaWyD4GVEpIwSSfv10uRIvhDPSzWXuF077z19v8nVWpXba7UcOP1Ss09BditlvcHCtO3Z/EwjcpQSrcB5I6+tXO/juW0Vj0+qah2ZZ1wW/XJEpqJvYdadCWHltqSoOFad2ADkbhyOgNanEzQGMNL/AO6KhaS2HSNR4PbR+b02tUxNceqEBTER2lNOOJQhtws7FHClAZBA+cDol0S/EcsG+dNrkvi21amW8m2gh+fEpdw1Eq9/go2ySPdtIIxxj4z17RnzAwNBA5lrZP4xlnXTVIth0juo1qt+VLc+lYXUapJfbS8tYA3bg4Qc4Hg/APRBfH4uNw6L3fMsDUHvb1Kcq9PCPUS0htxLSlAKKNyoiskf1B8563/ZxCKEHG0u6b+LBcr+nDusye+S9l0Jl76J19ceOVJUTt9Mo+i3bvcD48Hz1U2n+MPVdUa/Hsewu8/UaRXKi6pEdpbSWm3CE7gkKTFGDlJPQ/7OYIB9JQXl+MnQrNuefZNz9xusU2ZT1uRHmoVRkNpQ6n2nBwgk5ynxjyPGOvjuZ/Eaa0goFt125ry1Tmt3jDbnwGU1uotNusIAClErkJBKir3J5IJ+OvYc7MZujgiTNEO6a99XrYY1+0GplbplwW3NQ/TGLrlSHo8l1OHE7lGQoFleShXztyOnJeX4zPdHa2m0W7dXr+sSzY7xR/BotG+tBcJJ2I9Z8k4PBOznBJ89GjdhzMZCpwYoZv47l2y58cU3uvuWfvWWU02lW9CY9bd+yWSSnnGM5yOryztedb9TtSKHctxdwl811EH1HnrNrdac/L6w2U7kOONFpttYBSpIbCiMhO4eMlkjcwWQ8GAGmnedo5ZFFdosmw6zVZEuQ3IXFqojxWm2wM+iEt7+NyiMkn9IxjJ6+LR7r7apFyzW7I0+iUMz3PWS1Mqbz8dSj5AaSEITjPCfHxnroGgtnPBnNDBTCG4e5PXlhJdtyt0unxV43Ko9OQhaOQeSsLUORkHP+zpfXhqjqNfs1bl8ah1arEnJTOlOKz9/aTj4x4+OiStF4nicyB+VSFsmpRaSstNcqWEqIH9eq380LrWA0tS2xgqWDk/OSfB89NGIv5SE7LcfJDSiVoOClI6/FSlIG11BzngkZx9uimT9ZnjPppXyOQoft9ierux7FvrVSsqt/T+16lXJgQpwx4DZcWlKRlR+yeAf59e+c8TkR10D8PG5KDARdfczqbb2m1G9P1y5VZaHpLiSjeAEg7MngD3E5PjoOvnvb/Db7U4/0miOnE3VC6YqlYrlyECE2RjapDZGPIPhI8+ekm0udNf1PYf38PxjEpyfNMt9zv4ondt3Ez3I1Z1STRqHOJxbdtj0oQbzuAVsO4kce1Yz4+3Gk+0n8LDtmn6BRu57v67hIooF2UVqq0R6xLsgYhrK8ORprbiVSPqUIUFBDSFIyChSgoDOUtyMS3qK0oA8M5mPLqsHQvTW+6pHtydIvOJBqTiIH5i39PHfihSvTce9JeVOFOwlDZCAdw3q4zHkVZVwPxfr3kqjRFqVGiNJ9NiHuOSG2hhKef2zgDk9VAYk41Hcy8psKmuNIZgYQ4RgthXkfcf7OrCDWqpR58epU6YuPIjuB5pxB97ak4IVn+Y/39bEMuZoN5MHXOj2/c1DhmfU2pbbqqG0/wDmLgSlaUPIUyv05ziEj3BDLz4IKf8AR56XXfrFdg0O2KYhTkcwHJcY0136OMqFn0lhAgxiUxAck+m4tbp5Uo89egVDDiZDrGG3C44VD98EdWFBmxzRVt+mVKYfC8g8JCxjkf8AKSnpA+9OnnaEjvoSYyXIsxQXtGDs+PsR/wBH8+vuj3lc1Cps22aHckqJDntFt+G08UeonJ3JJwDt5OQDjpd9CXgB+06HQdff0BZqGxkEH5H3t6Ri0n8Q/U9+tUK2tTLrrNcgW/HZhRI85wJcjx2/0pQoDj9IO7Bzjn79bg0V7ydPdcHIth024fUqVOUmdAkSm1JDUhohSEKXxk5O0g+QokZBOEFFQeXic28dzH7pJVH771IumtXuKZNtybT4cWniG2tuowFFkuLC3CShadz2SkAcgeCM9BmqVuWf2xT7p1cVZjtTpTcD6xL9DgB4yJex8JdW3lPubWWC4chaU5P2PS9Pm1QFORokzQruRY177OLP13valxKEammXFZS65xDQ04lh1v1sALZW8Nzal4KQSlRx7uov9ttMv/Hejf8AtaH/APM6xU15YQnJqOjmeVtD7fZFtW7cNRZuOJF+iAkxBM2pLi2wFo2un9K1e5JHIUD+w63N+Gl3CWha1wUmjSQhm3LsjNwn2ihDKEOK/SsoSnCV+rkHGB7lceOpuoXWjLK89xPQ5ufVfRpqbhW2aiiMpqUG17iClZ2LPyN4QVDPnJ6FdU9Yplg2u/XaFaS7iU0VKLMKY0whCQk7ytxWeBt8JClc8Dr5O6ka8ucE4+MtqsOnSBtv+sU9nXvqbq9DY7plpoTLdv0iotUy3KY0+4ZBe2FaZEpzaSQqMjCUNp5+T1xv669T9UO0WoXSwh2gXg/T1yo6mUriLhPoWC2pJV7k8J/UcnBJ6ZkfdzsDjEIgZ1d4C6L9rFZi2/X7A1C1Wi1ldw0lFGrbMKQp+RGf9cSEulxajhfCgCpOSOcdNPRy37GhWtV5WntHmsRpR+jkMVNaj9cYqVNt729xG3kjnkg8jx1e9jOGI2GR+cjdxsPnGn2l1hi6rTYZvWD9DUalGz68FksIiKBOAG1ZUE+MKyT84IPWkbMnU+zqeqiP09pqQlIJkk7hIHworOc5/n/L7ddDoylblR2ktoYrqnd+7aUKgzClYdMrJS2lOd2OfPx+x6X2v1oWHFjwdQ63eUOgtwJQecE9CHWqikA5YcZUR6mc8EcggZ48vsKE6yNhArBbyDkzKNw9xPZxcerEW2NRdI4NXpMOprqpuir0phz6SYsBADcNtCGyyhKcgbTsWoqAUcnrYtvXnZMpdMh2dctIL8tSERHJkhBdfKm96A0n5yj3AJA9oz0jxDexKj5CUvSemUa+/f8AaHD8+l0Wjidc9SjhCuHC4dqT/wAnPJ/kPt0kb3rmlNHqy3NPLRcdkOcvqcKnnXjn9ZH6gCf8akpH26oLjp1OeT7zJHrF5HpK2DWJN4NTJEx16mCDMep62+FvJW2E5UlQG1CPeP8ARpzwfd0Nu1+i0yz0WqmlMXaY9PUmqrpY2Rpa0ELUVSCNpXlIylIWrPkDrnNhzqc7Z/GWL5PKvP6RsWBVmpdHRAuGZDjVGqh8RKvS2FJTFStlC88qKiR7SVk5UW8kD4HtSUWFZ16vKu6sMyZc0BUaDCH1cyQlaMKUwwg+1Ks8rJQn3ZKj1q5fOnb1htsBq3icvnuuplnaY2zddCnNWVp8+wjZOTLSurCM2UoaV6iuG9xwNrIUsDB358Yq/Gx0wq7va/akpdKXJqrV2KaRIaUX5Mz6hEjZ6qsFbjn6EjlR4xk9VZ8Nl7D+Iqo+I3xgv+Hn2dUrtlpx1I1rcaF21JtJapKFlX5Q3nIQ5g4W9nBIwQj75yetWUa9GKy0ZlaeEZhP/fS0+iEDdnK8YB8k8gjGeuf1FvjOWH0nVC6Rgw10ssubr7DVVqpIlU+xFsFcZKkFMyvHA27RgKRB88khT+wgEN8r0tpHBoVJrUaj1Nf0ERNKZjlpEYJTGZafAIDCRj2hf6QOPgDHVOnSAvbbMg1amJjVaFXddDlPUHx9KtTpSEo3MpUhRPIPztPABAB6pKixQJ9RebrNLT64UlQkLcIU2nbjaCkfJGQoKHyMdLVmUA/A4hsoYkGZw7vrT7GqRp9UdQNfZFuKahIcMhbjClTkqCylLaXGtjziiAkg7lp93OOesO6XdxN96eXNAkXtdrjlvVPebc02uh8yqjGhBKlNOKfUPUaz7co/vJzwMAl7Hxd9PG+fpx/MDpq28QVBvKeZJuvUmsX3XF3VeVX9eanITnASyg+G20kFKU/G3BH3yeekldmkrdVtm97bs6dCFZvCrtVSHTNiIcNbgwlbZz7W1DKdnO1ZKhkKKQdouJGGnS6/pAjeLV8BiNDTbtf1Ef7g65qDc1XjW/RKrBjwX7VpJ3qqJYBKfVeAyhlLhCglJJUpKScY6YNF7RtM4V20m+JxelrocmfJjUu4YkeXDKpasupU04kghIK9oPPu88dea7tOdjuIre9m2dPrG0Xtu6LZo8KqWHUIEiO4zEWQzUI0aqR1uoSBgBOQ40NnGEgg+OhrQVvs9vHUTVaX2l2pUqJQKlbT8v8AIZqnVpiPtMqXsSFhStv6tuHFEkHITx1QobTnMDJ07fGV8H8LG2rtat/Wi0LmrFBuliW1OnUOrbVR5D4kqcJDv6miUBJ2+7B44J6Nu8L8NhHdRqtM1KXe82kVBbbKFR4NNS+n00IDalKG4EklKTvJ4Gc/foK+oLMAOYVuK/M0i0P8O1+1ey67O20X4qc/XqlGqMGqqiJaMZTbiVLBZ3kr3JSQBuTzjPSg/D37e7J0Z75KLDui9qg1WqJVIjTNKq8JuK+4VvAOOpaS64shCQD8ZSonnHRrYHVgJgzmVXcDpLoCn8TPUiZrNfsqmUcXTU5Po72mVqf3qdZbUhJW6gLUUjJSOSAcA9Nf8T/T21JumHa9cmsVcMKjO0SWw6uMpSnQ39Y045sbSlXqYQ4rgKRkke7joySGmA50xv8AaTVdJ0duGoA0Pbccs+LcyfyJyWysSUwg1/DKlL9ySB5Byr56SP4u2kFuwuyTSPUy20hMqo1eSJSYyW/SQ44ytav0p3b1LbJwonzn5PS6tn3nnyWxMs6JaZ29bWoLtsxLrg16q0hthTs+m7XobLi32RmO+FEucOFKjsSQQQAcdetGpOkdSg6jafQbPVEjM0m2nXt+9YU63vUEFWUnKjjn4PnjwG2HJmWELgn0/aYgk6L3veBdk0q3D9TCUlElTKSWmN2duc8/B+Mcfy6JbU7KdcLhWlcmmeggn9a0KAx58r2D/wDB1ff1tXTDzmQU9Jb1B8gj97fuzS663d1K0kuTUSg02ozWwluRVn1ei0pW4NtEtIV7llKggEjdjHGRl80H8NvQO19L9Q9a6jdFyXhJ09rr1vVO37VpiYLj89p6O262w496yilJlJO8IGQlWBx1GvXLaNS8GNfpDUxRt5qq6vwq+1N+3l2lYxlwaqzkCrsVNb804GCFeoS2pB49m1A/frAfdX+GlqZotLkViRSPWpTSvdXqU2tcUZPH1DB97BP+IApJ8Z89bTfhiR9R+4+IgPXqUKeex/b5enoZn2n6HakVmoijW9ZtQqb5OUqpbBebIOTn1EjbjAPkjx0fo7BtQ4lv/wBodTLvtq0oLLikvu1qancynJwsYIQoK2kjC/t9+ug16KoYnaRaGYkY3lTVNT/wre2T6aTdt3VXV6ttpC3adS0ejTg4CcozwFDj5K/PQBeP402oFYhTLB0Holr6V0BnY4XIjYMx1oEpWG1lO0OBKycBOTyB0OGt3fyj8z/H6/KOWsqMgZPv8ZjbXjX6+dW7vdr9e1LrFwIWncmRVJK3VIzkbeQPH2xxnHPS6lT5b6ktDetR8ISCf93RZVRpTiUqpA83Mk06iSh6a5cVLSnlBLbkl0NoJzjnJyf6Dq5kS6nS0mMxdFJaSFbFMRlLQncPkj0xk/uck9YraeBDK55Mq1yLhiqcc+p9b0zhSorwWUEfceR/s670u8qnCc9ZqTyjxuTuH28HPRCztMKwjoupDTGxKniQRweRg9GNFvKBcW1iQ416vj1ivBH8x/8AQ9ODAxD19xG925X+zb10K06uVYmUW43UBEd1ccx0SuEtOK9dJbCTkoK8oIJSfURt3dEnfLp3XqBozTpMy0pNMg0+qj6MTWGKch4ONqS4IlPZW5hhtaUJXKU44XXFfqIA6KSjZxMvaO2DZ+oWsNAoN/s1c25KmtNVJVCdbbltsrUG8tKdBbC96043Ajz0w/xGezS3exju0rWhGn14VK4bWmwWptFrlVYMeRJbWPchxG1I3tvsuNkgAHAI89KYby0NviKC1Zm9IZJc5G0LbPI4488fHV/JpbEpv1S0FOrP6gnCh8HouRGnymVC7cl02W1Pjy3GZMYn0pUdJS62PCgFDnBBII+xPwevikXNV7WqUasWzhcqEsONue5vKQQfTO3G5vge0+PjHSXQGGCGmo9K/wAUydppQ6jFo+l02ZU6xNcqElmsVQCJEeWlKVJjpbbC/SOzO1RyCSAeuNj/AIoWslWhvaR6gW5CrVqVgpgVGhlTypUxghYG2UpRc9UIXsCs5OADnpQr8u8X4WG1Cbg0z0HqVL/D6siwLC+rfi0eiOxpa5DCmpEB2RLec3PNHlKsOIwrlJKSM/HSj/4JV/f+O7//AKAdS6xWSDN+9vM/d/PbLWNP4VwxolaixBbZRUalbanyt2GwtWxsKewEPKTwrKPPqJ4ycdZV0e1cm2xeVMlO3VJi0ViQVPtMrWpspI59g/vcDB+4HQMMnI95h0sXTf3ie1vaj3J2P3ldti7styTJNTeaVQ6omSgoWXW29ocwP8SXgrI87sfHXx272lYNraKK0ctvVGnXlHpM16ny5sFadjD6lbnGFbFK2lPqcjO7n4PXynUI6s6gbAg5nSrICgGA3bf3QWpeVNlWHo3airPg2/UJ7NVVX1oU1BSzubaWpxRKEhx71HFKKjsajPEnIHWjKZbuiGtTEyyrB7vqbdMqRFccfj0mVTpTgaUNq1BDeClAzwTnGRknrsUfZSkMbNz6zn9R1bKRpmV+ySKL+70daWdIam+q1JM1upSbmXGS6mfPZUpgobaSpAAd3Oqzu8NA8ZPR/wBwHcFY/Z5f6tKLmqdBYkzoxqyZVFKnlP8AqKVytpZ2suZSSQpSsDkZ8dMt6bS51fd2/KKNoI+IkDsz/Ekpde7maVpHJuePV4FzYaVEcCVJW4lClfw3EDCFJKSMgkKyBz8eif06XaMJMKQalS3lArhurCV09KUqBKPncVbMg+04JH7ACurC9hGpkrvAK97R1BbjOT9L7njNfUEhCn2iSFA425OQk+RyMfzHIypqk9qBArUuTqI5IeqUdCi6KodzgIB/SScbeOAMDqfrbXZQQdpb9nVVqxBG8UdWnUm26UmZca2yEsh5xqTudWrJ92EhJJIJz7QRxjjPV5ddd1j0Hu3TzVE6SQZFRgXy3ZtMpdz1F2P9E/IjJc3pbQVNpOHEpTuyAscpwnHW9CLNfiZwN4z7QNWnwsZP6TWjk6/rsuSLKu5+Qae6xJU+7GdKlR1t7QhCnMcBW7+4B48+T1TR7v08hTK6zphBm1iqTWGUyIER1DUCM2wVp9T1yCN5U5hRSHVEgcDz0/JsBdvuzm7JhV5/SD12XrEplKrV1a8VZ+fTaCEyPpII9OnuM+mHV7hnc5tOAfVUR87BzgP7DO5Ok9zOiKa1OfQ1JoM6VDk0hg7Q20pTjjRUB4C0HAQTg7ScY56RcTjV22+kOsDOkR+0XV+yrc05a1DuCYql0WexFe3O+36cPBaEleOByAnI/wAQ+Ol13IaracaEWfI1jpC/rqLBgssyZVEQh96QWnQxkLyEq2kYKjnxgdJTzEZjLToBAmWtUbg0j73ewVm/6NYaYL9OqSo8BlUf1foZyFICltkc7P4g5OPJBx0G69d4GtNXfdpNw6RyKOxTqm5UoqrhaDz0RRSG0+mfgpAVtAA2+oSCfPXSWr/IXQzbjMGplqIJH/cU9M1SrVQrS69XqrLbA2u/UuKGEt+VKVu8e05/b561/wBrfb5dmrtum5tZIr8K3kpQ9Dtd5o+vXVk7krltHBEbG1SWVHKwoFeE4QdNIRgyjjiPvt8mD3mwIj7jFRiMhD7nqwyEMBSUNpHAKNvkEYHI/f8AYdfVg1mkUi8KYv1G56XIUhLhYfUtLiUONL2+oeQCEqGeTncefPUz49/WJTJjTfrNuTUsPme3TY4U48j6lZdDatqi2gkcJKjhGfGfPnpV6va/Via5ULG08rqPRWtv6uWyNhfWncNrSiCU+1agpQODkY8ZI6tI1D47RuNRwYj50OFOgOUWrBE1hxByHEoW2ofOAAB4IAwelDH0Z0td1Cc1BpNswahOjNKZaU8N60Ejf71g4UkAgpSSDng+Okmwqp3lFQOryzjcPbpa9zzlOMfUU15zccRcYyPIDajwc4484UOkXJ/yO6WXU3Z11VusXN+Z1RhVxXFAzHSzAYf9RuJBb3EBQWgLU5uJUtJGfbjpi2kqSsuq12sKnM0bpxrbovqHBFCoUJ230wW/VE+iPPVxp1lOAW3IKgmUh5SedyQpvck5PI6rNWNPr71cpM+t2nf1FvmxYSkKVRLFfUajPKlDDM6OsJeShKsANhO35WVfpAVW6WAt/HtFdR0RUFqhx29Ji6s2XZNJ1ZveJrPGmU+Y7JXBNAnfUNx40QxW1b0I2ZDnrIKNyU5+wA6OOwVjSvTS4q3VmrojwqzLQGXVUqQ4qMmMoqTtW4ptv0ypRCPeMccHJx10rrgKyueZy0GXxiawum+7Ssynxn6jXo0GMhxJJQpSnZRSCcJQPdgkjj58kgdLO5u5+v1+4W5FGpLCYMdW/wBCYoOOPjke4A+3I8AZx8k9QFjWARzOj0vR/wCVln2X9T/UZenWqU3U6WiRRaS3S4zSdkhbLBR6XIyEH9K1HJ4TgjHIGeeV7Wbp1P1SpN9v28ipVC2323qbVZycPIwQVJC0HdsUoH2kgeePnqg2Fm1jac56fBJqznEx932dpV56pd3tY19p9CqRot41hqXINLDcj8oJDTaw6VuJWUgp3bgk5Bx5HVn+J/DsqT2T9tUddVR+Yts1hpxxL4QlK0raSd63E/pyngJ+D/Lq8OH3EWABpENexNyk2n2VX47a1aqUekINPnufmLqVBKlxCHfScA9yN6V7SQD8YBGTB/FauiBX/wAKzQqOijJju/mqVmQPEkGI/tWT4yoEcft0KL5iZjHLD5zH/ZFUaLQHrliVSjynapV26fDpiw3lO9VRjqcO5Q8hLYxgg+4+eevXnUCu1W/tRKIzTaZMVLXZ09gNxGFOqLicpShKUZIO7PznJ69/yOffE91HaDPaPWrAq3Zvpzb+nlTmT4FNpilNT52TMUp1YU8y6spCiW30OpAOQAcDjHRzbln3tc0Z2ZRqNNkx4ySH5Ib2NoH29RWEAnwMnyrqP7Rqa7Gnc5lH2fenTsxeDVLhORoTqbgbKJMx4uy220lLrzgIHpjIG0NgJSPBwgn2k5L10W10q1aQ5p/Wqm43U96pLbqFlKatkZWpwpwFS9qfcTkuJTn9QOZehs02GpuD+vvaO+0atVQuXt+YjqoN21KA8yguFcxaAtmDAQXXljAKSdo4BGOjK19Z7R1BcYot2REuTIaiNjytslglJSpKfAWCCQUng/KT10WwG8p3nLU5Hmid7k+0PSq1rdq2vOkGpTVgKpyAudLgoWICQpQRl6M2CpskuAFbQPnOxOM9eRn4hv4evdbaF0y6hNqtZnyFFRbpteneq3KSlWP80mFXpOj4CFlKx4JJ46r6e1VOsj+viPgYBQthe/b4/wBjt6zClata8qLVHaFX7dnQJjC9r0SY0ppbR+xSRkf+/qTRdIL6u9t6VRaStTEdJW9IWQhtoA4OVqwPPwOeukQWma1UZzCXT7t1jXTc0mkybwbdpdKYMypVeOktsMMjAISXAkrWpRCEghKSTnOOo170NFPnuUq0KMmixQPTSyy8VLUPIK30rIcJB/ZPOAOOhWvUxHYfr/U3xMY9TKak6cSJzX0zqVJ3HeptGQlRA+w+f3/fq4d0BqL0X6xtSQ2nIUoKKj4+RnPTTWBFG0AyqlaP12MShJWo5CsZKiTzjzz1VTrQrweSmtRx7nCpUhxJBbTj/EBnzjGcjoGrMYtgPEjPaeX8iZApjNsTHXqqlpyJEbRueeDqiGiED3e/Ht+Dxjz1UxqnKhPbmXSgJOCAef36WcrDGDsIxbI1LDpTCnvYRgp/hqJKs+cn4P8ALrXtCA7lu0m+kW7SbPjVq06GifVHm2HUVapsx3ELZdR7i1g5c9VSUpWVoBVu3gilTkZklyaSGmLak59K28z6fsUkpPnJH9PsQCB+3VbdeoF6XhWGazeV5Vety4yEstSqzNdlutITylCVuKUQkEk4zjk9Ls2OZUgGJNp0mKzNaVHAS2/h1ASSMA54/mFZH9OjWntsmG2p1XqBzKvV/QR9xwP5+R0YM886yoDTn/1XKypXtSo7Sr+X36prlpB+rV9VCciS2chbDqSlST8hSTyP646FiM6Z5M8mULSm1OHJBSc+1Y5H+zrUPYHV9I4Nfi3JSorLeoVBRNeiU6qRw63XQ4ztYZZeKgGHG3CSTtKlJUcHI6XYMjEJ8hdpr7SH8Rys2ZqZE7d9SbDlLuuksttVOoss+mxPcdUcLabGdzR3ADcQSMfIydA/8LdP/k3P/sv/AO/1IyhYgjfaZB1t1qunXW5jYVyaSWlVoFaW4ylioGUlxhvd8OIfGVJTj34BJRnA46yje1n9rVt39XLEpHa1FlmlKR9RJYuaoxDleSkFKlO5OBngkdTnp7C2Ff8AISiq5VXYRldtPe1afalbEq3dJNC1U9qbKMqQ1KuNyQVKASAoLVGUf7mMY8D9+iTRHvTtzSD87qlmaTyUt3nWnqvLiG4A6G5ChucLaVQUBCMY9uT8c9Q2/ZzPq833sZ29PrKFvXOfSbM7PaVpRZEStVDVRNJNbrjjsqo0s04uxVuykpW8CgIKFIS2tDKR84eUf9L1A7+9XND+2zt1qc3tm06tmgXfdiDb7NZolHTDXGYWgF5RWlCT+htKQM+cH46uqQHBM57sxcr2M46K6EWD2qdsVtVGl1Chy4lIiP1e5JZ/MWXqj/BddDTzKFFtwhRDYUnHCEnkE9eeneT35aZ65ak0rXLTPRpqhtt0aPTZlHnRY7rMeWhSlFxkYIUkoUgblp3HHI6mqS13zZx6Z9/CXAVvnTPjtP7w9Vb07k7OZoqZUuou1Zt76Jr0YrTyUAuOJIQEIx6aF8fOB9+vdyyoNdh6bQ9VJF4RXUT4yHEvNRVBsMqUhwNqQeSCN48cFf7Z6X1KANqXtC0hRphNTFU2poqlTs+GGJ7TjCajFlkrZLfChszn+6pePCgr58HoH1s0ssfXmyqk7UYr8cl4xVTI5SmREUlwpWEkghSVBJIyD8cZ6mfBQEjaEhZTqXmJmwO3zTjSyxqVOuiKKhXLlt4W7KIT6jtXkGV9QtZcUAEcIA8pSBgAHaOqrvxtruQvvQqvVW1IcSjtorFOqkFNGksKly/Tf3zll19pSWnGW2myhQxuUDhJ/vU1susA/h+UnbVzmWMmBc1Sq1Pp1z1g1hEqZsl0GEPp4UtAYyFr3HLit3uO87SfCEjjoyYtNU9xqXUAhj045jpiwFFDQazvKDjGRwfAA+MdStYMAgeoxNwM4BmMPxc9Ra1D0hRpfbEJLTMMQZ0p6O6pkoS+p9pCTjGQVsq4SMjbyRnnJnYp38Xd2xwqtSm2WJtJjJkVKJSi1s+sqDqGwkOOAZwGo5IyNqfcPKujFWurHrHVgaiJKvv8QfWPV/tJd0rvGsKqc2XPdenz5w3PJj+qFsIQ58hPvHwocDkeCO5+9LT4dg9u6AUG0J6lGKINXcmyMrclSVOPNvsqCccKb3qCuMYQB/e6I077HvmC25OPlKz8NTXWsRajVe3isTJD9Nr8eSqNDW4S1GcYjvOrUgYwkqIQFH52j5HPsbv071WolJh6iaeQKomt0thcZiY0EpCQlBK9qd3KkDB9ySFHI+R0ROhmPvgzXAOAPe4iFvb8Pntv0510TqFS6cv8jgRY06HakxHrRGpanHdzqj+pwIDSS2hWUpVkneQkB1SpSkVOpR1vyHZLzAKlbtiASkq9pHII2rOf+T89M161GYt86uZyakOUmo0uOpbH1D6FsrcUlS17gCMpUfjhXnzgfv0ub97qbD7c5FN1AvyLNagUVbz8530w6WWVr9FLm1HKgp0JwlOVBJ5+3Siuo6ffeEnqIXam9yMrWAGba9OMaLVcyy8n+F64cJXtA8pQAfB5JHP26XNSqsGnKE+dHWkvulKltOrH25PnnKwftz+3U1gLE57yyvyjE5SJlCtSkm5ao4/FpkVlct131C4pCEAr3AAZJwM/0H8uoGg9pUrUefRdRrqoP5XCrm6QlEN4tvohqaCoinFt/qdIXvUDuCd4Tk4PTul6c2kt2wff4xPU3+DjB3yP7/KEHcLoFV7atGQqnahSWaRLqQhy3GmEonqYWwVbW5CCAlS1qSlSyjOzOCCc9Zu7vdbdO+0/SCNctYsOBMV6op1ItpuODEU+EFaEKyClLKRvUrjJHHJOQooVYUoeff6SqlvF/wBrCZAt+7burGLnuhEGJVpTqpS00Rr6dmMpSiQltIPtCc4AScDjHTasfue1Ituux63MqZqEyM0ptqqurWxUmm1JKVJRNbIewUkjCypP7decDJUcGfReFqrGrkfrHdpz3QM9xM+Dozq5DbvqJVAYzFFvSK0uqgFPCYdYbRuQrO3/AEyAMDlXz1c6Adu/aZcl83DbGgtIuKxLybZLM+1a+/8AmcJWHAnY3JSf0lxWMKH97njqW6otSagfKfxHeQ20BbfEAww/A9v3i71on27Yd8JtLXq1DBRRYRXKn010KkU9DSSoM+wEOt7AcAcp4A246Yem2ldH1ar7r9B0/Q9Z8SJFmQmQppp/HpKckOrJIVyVBO0rUCG/B4J6PTVsleknPofX5/ScbqOqcEDgCOOzJFGREp8C3o7UOBMKW2W4qNiUDPPxkjg8cD9gOuN/UOjzLtqdMptNbhGO68r02iSgpSTgc/OEq5/b9+gNh0lvT2fziAoLfOJ6uXjcN+UGNamimo8ewLgW8tMi4qnTzNVIaSvJVGcSFGOpCMnZ6Z3+PUTnHQPqTp1X7yv+3e3LuB/KVXPbFbYNEdpTCTb9dfkbHkIciFG6L9Snbu2gtncQpDXKuutTpQbciKdCrYaNTsetDQmu6S3bodcSpcKcqrpRVAyyfSpk9zchEcISSlcfelRbWhRUndtUMJCja/iRdk+ocLsUocywq7M+ksiTHluBDzbbr7SwWVEJ3JQE5eQQM7sA9BWzFjq5B3gOoUhe3aeXtiX5/YvVK22Jt3SI06JVYyEJluLfStxTqW+UFpaVEBXGSADg/HXvR3T025u3Htxr9U0pvWnRKpMhvwGaxVYSn1Q5BZWptWxGErSNi08p8r3fGOmoNTbzOoACgiYG/D3vCqVbtIsWsz57sh1UR5Ljz/63AJL3KiB7lf6x5Pk5PW3LViNXJ221GkLjtvMy0SUrYe5S4CBuB8eR1zetYlHxH0oBYInEyE12s1C0ZNSW7WqVTE1YydmXJcLaVektw/8AGtoAO8f6RPBwsZVXpEiNLbZUotrcy4xHYWUBpSRuDhWOdwxkY8EcH56gvRqitg77/WdHo2FiNS3b9DNRdvXcRU9QLVqdmLr7kO5IEdhyVV48faqUwHkEujGNqyAptac4O/ckeR0S6jzE3DrNU6Bc9rw4tCh2ua6xc0BahPZfafKXWVN/pcb9IoWknnII+RjpAhwH9ROUV0E1nsYtbY1sXq+9cGkFsV6FVqWiIw9Jn1qAtf1LLpC2yG1EbiCgHDnggeemBPvGe7Zc+J3CRYV3W8W/Wn1RUNCZCRnlb0bht3BOd7ZQ6PjPnqta2xrX70jNozpbj3vEB3E/hXWhqBT4t8ad0ik1UtwnakxblZUp1r0WgVKciyVhLiUpSQfRe4+Mr681NddCLot+C7dEirfX0SkuJirjObWDTVnKghLSPZtPOC3++QOq+kvBUDsePgfT5TOoqJJccjn4/H5+v4yN2sUSReFoXbTbSpUydVJs2mpQxFdYYU4je6AkuPIUjZuAz7c8DHSWvGMGatJalMfxEvOtutqVuKFhRyArGD4+wHVtJ8z/AD/YRJ2YfL95QwK09SJ6G1ub2xykEbi398Z8/wAj0f2dWENvfUJkqdZeGWw8ngZOMYHxj46cYNi9xJtxW5TqopdzURRbATlyKrlKQfbkH55H8/59DM+mSGiph5CVhA5Kznj9usExTLPSyvW3Yt1MzLotuA7BfU21OeXFD7zTQXuJa5BB4BIBG4JCSQCeh7uH7ZLciWTE7i9H2Hotp1ic7CVSJ60+vTpCApRSCOFNqSkqGP0nKfGD1PcuGDdjt7995XSx3BiTqFfkzFtpqRbDkdtLSXmmwhZA8bikDcf9Y5P3PR1229xd26C6mQb+txCZSY+9iZSnVFLNSiuJKH4zn+q42SM/BwfgdYp3xDZQRgy41WsOm2xdbkO2HS/RpTTVQpTkrh1yG+2HWS4PhwIVtUPG5JI4I6W1RhtpkHnySSf+rpzierORPqkyirdAUAfRCnkDxn25Un+oGf5j9+iaiVYOsrZfVnB3AjIUf2PQrDI2jR7U9X9OdHdc6NqvqzQqnWaLRFGSIlLaYe2yE8tOOMP4S82kgkoC0KztIV7cGR3sd2FY7r9Vpl+1Ok+gliTITT5DgS2/9Gtzey04lHtyjKgOSQlQBKiNx+fs+y3s+2l+0XIwqaV3Odzvkcdueex4Bl6XqvSmgck5/D4xLs5koAfQnd8fvn9//p56lUpxyDIamU991h5tQUh5o4UDngj9weu985HibR0N1ctnuVtZiyteqfO/tXS2UN0XUSlO+jUUbc+kHFowohJ8E5I8YI6OP+D1W/8A7LnUX/2s9/8AD0oEbiR2DwjuO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Tree>
  </p:cSld>
  <p:clrMapOvr>
    <a:masterClrMapping/>
  </p:clrMapOvr>
  <p:transition>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p:txBody>
          <a:bodyPr/>
          <a:lstStyle/>
          <a:p>
            <a:endParaRPr lang="el-GR" dirty="0"/>
          </a:p>
        </p:txBody>
      </p:sp>
      <p:sp>
        <p:nvSpPr>
          <p:cNvPr id="2" name="1 - Θέση κειμένου"/>
          <p:cNvSpPr>
            <a:spLocks noGrp="1"/>
          </p:cNvSpPr>
          <p:nvPr>
            <p:ph type="body" idx="1"/>
          </p:nvPr>
        </p:nvSpPr>
        <p:spPr/>
        <p:txBody>
          <a:bodyPr/>
          <a:lstStyle/>
          <a:p>
            <a:endParaRPr lang="el-GR" dirty="0"/>
          </a:p>
        </p:txBody>
      </p:sp>
      <p:pic>
        <p:nvPicPr>
          <p:cNvPr id="14338" name="Picture 2" descr="Image result for ÏÏÎ¹ÏÏÎ¹Î±Î½Î¹ÎºÎ· Î¿Î¹ÎºÎ¯Î± ÏÏÎ· ÎÎ¿ÏÏÎ± ÎÏÏÏÏÎ¿Ï"/>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ÎÎ±Î¸ÎµÎ´ÏÎ¹ÎºÏÏ Î½Î±ÏÏ ÏÎ¿Ï Î£Î±Î½ÏÎ¹Î¬Î³Î¿ de compostela.galicia. ÎÏÏÎ±Î½Î¯Î± â Î¦ÏÏÎ¿Î³ÏÎ±ÏÎ¯Î± ÎÏÏÎµÎ¯Î¿Ï"/>
          <p:cNvPicPr>
            <a:picLocks noChangeAspect="1" noChangeArrowheads="1"/>
          </p:cNvPicPr>
          <p:nvPr/>
        </p:nvPicPr>
        <p:blipFill>
          <a:blip r:embed="rId2" cstate="print"/>
          <a:srcRect/>
          <a:stretch>
            <a:fillRect/>
          </a:stretch>
        </p:blipFill>
        <p:spPr bwMode="auto">
          <a:xfrm>
            <a:off x="0" y="0"/>
            <a:ext cx="6804248" cy="6858000"/>
          </a:xfrm>
          <a:prstGeom prst="rect">
            <a:avLst/>
          </a:prstGeom>
          <a:noFill/>
        </p:spPr>
      </p:pic>
      <p:sp>
        <p:nvSpPr>
          <p:cNvPr id="2" name="1 - Τίτλος"/>
          <p:cNvSpPr>
            <a:spLocks noGrp="1"/>
          </p:cNvSpPr>
          <p:nvPr>
            <p:ph type="title"/>
          </p:nvPr>
        </p:nvSpPr>
        <p:spPr>
          <a:xfrm>
            <a:off x="6660232" y="0"/>
            <a:ext cx="2483768" cy="1124744"/>
          </a:xfrm>
        </p:spPr>
        <p:txBody>
          <a:bodyPr/>
          <a:lstStyle/>
          <a:p>
            <a:pPr algn="ctr"/>
            <a:r>
              <a:rPr lang="el-GR" sz="2400" dirty="0" smtClean="0"/>
              <a:t>ΜΠΑΡΟΚ </a:t>
            </a:r>
            <a:br>
              <a:rPr lang="el-GR" sz="2400" dirty="0" smtClean="0"/>
            </a:br>
            <a:r>
              <a:rPr lang="el-GR" sz="2400" dirty="0" smtClean="0"/>
              <a:t>(17</a:t>
            </a:r>
            <a:r>
              <a:rPr lang="el-GR" sz="2400" baseline="30000" dirty="0" smtClean="0"/>
              <a:t>ος</a:t>
            </a:r>
            <a:r>
              <a:rPr lang="el-GR" sz="2400" dirty="0" smtClean="0"/>
              <a:t> αι..)</a:t>
            </a:r>
            <a:endParaRPr lang="el-GR" sz="2400" dirty="0"/>
          </a:p>
        </p:txBody>
      </p:sp>
      <p:sp>
        <p:nvSpPr>
          <p:cNvPr id="3" name="2 - Θέση κειμένου"/>
          <p:cNvSpPr>
            <a:spLocks noGrp="1"/>
          </p:cNvSpPr>
          <p:nvPr>
            <p:ph type="body" idx="1"/>
          </p:nvPr>
        </p:nvSpPr>
        <p:spPr>
          <a:xfrm>
            <a:off x="6876256" y="1268760"/>
            <a:ext cx="2267744" cy="5589240"/>
          </a:xfrm>
        </p:spPr>
        <p:txBody>
          <a:bodyPr>
            <a:noAutofit/>
          </a:bodyPr>
          <a:lstStyle/>
          <a:p>
            <a:r>
              <a:rPr lang="el-GR" sz="1200" b="1" dirty="0" smtClean="0"/>
              <a:t>Τον 17ο αιώνα με αφετηρία την Ιταλία, θα επικρατήσουν τα στοιχεία μπαρόκ με κύρια χαρακτηριστικά την εκφραστική ελευθερία και την επιτηδευμένη διακόσμηση</a:t>
            </a:r>
            <a:r>
              <a:rPr lang="en-US" sz="1200" b="1" dirty="0" smtClean="0"/>
              <a:t>. </a:t>
            </a:r>
            <a:r>
              <a:rPr lang="el-GR" sz="1200" b="1" dirty="0" smtClean="0"/>
              <a:t>Σε γενικές γραμμές η μπαρόκ αρχιτεκτονική χαρακτηρίζεται από την άφθονη και υπερβολική χρήση των υλικών, παιχνιδιών σκιάς και φωτός, καθώς και χρώματος. Η μπαρόκ αρχιτεκτονική, επιδίωκε  να χρησιμοποιήσει τα αναγεννησιακά στοιχεία με έναν πιο επιδεικτικό και θριαμβευτικό τρόπο. </a:t>
            </a:r>
            <a:br>
              <a:rPr lang="el-GR" sz="1200" b="1" dirty="0" smtClean="0"/>
            </a:br>
            <a:r>
              <a:rPr lang="el-GR" sz="1200" b="1" dirty="0" smtClean="0"/>
              <a:t>Τα κτίσματα αυτού του ρυθμού ποντάρουν στην αφθονία, με πλουσιότατο και υπερβολικό εσωτερικό διάκοσμο, τοιχογραφίες και </a:t>
            </a:r>
            <a:r>
              <a:rPr lang="el-GR" sz="1200" b="1" dirty="0" err="1" smtClean="0"/>
              <a:t>οροφογραφίες</a:t>
            </a:r>
            <a:r>
              <a:rPr lang="el-GR" sz="1200" b="1" dirty="0" smtClean="0"/>
              <a:t>, ψηλούς χώρους και γωνίες που επιτρέπουν το παιχνίδι του φωτός με την σκιά. Ειδικότερα στους ναούς, οι προσόψεις γίνονται σχεδόν θεατρικές, με κίονες, γλυπτά και αγάλματα μέσα σε κόγχες. </a:t>
            </a:r>
            <a:endParaRPr lang="el-GR" sz="1200" b="1" dirty="0"/>
          </a:p>
        </p:txBody>
      </p:sp>
      <p:sp>
        <p:nvSpPr>
          <p:cNvPr id="7" name="6 - Ορθογώνιο"/>
          <p:cNvSpPr/>
          <p:nvPr/>
        </p:nvSpPr>
        <p:spPr>
          <a:xfrm>
            <a:off x="1835696" y="0"/>
            <a:ext cx="3528392" cy="523220"/>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400" b="1" dirty="0" smtClean="0">
                <a:solidFill>
                  <a:schemeClr val="bg1"/>
                </a:solidFill>
              </a:rPr>
              <a:t>Καθεδρικός ναός του Σαντιάγο </a:t>
            </a:r>
          </a:p>
          <a:p>
            <a:pPr algn="ctr"/>
            <a:r>
              <a:rPr lang="el-GR" sz="1400" b="1" dirty="0" err="1" smtClean="0">
                <a:solidFill>
                  <a:schemeClr val="bg1"/>
                </a:solidFill>
              </a:rPr>
              <a:t>de</a:t>
            </a:r>
            <a:r>
              <a:rPr lang="el-GR" sz="1400" b="1" dirty="0" smtClean="0">
                <a:solidFill>
                  <a:schemeClr val="bg1"/>
                </a:solidFill>
              </a:rPr>
              <a:t> </a:t>
            </a:r>
            <a:r>
              <a:rPr lang="el-GR" sz="1400" b="1" dirty="0" err="1" smtClean="0">
                <a:solidFill>
                  <a:schemeClr val="bg1"/>
                </a:solidFill>
              </a:rPr>
              <a:t>compostela.galicia</a:t>
            </a:r>
            <a:r>
              <a:rPr lang="el-GR" sz="1400" b="1" dirty="0" smtClean="0">
                <a:solidFill>
                  <a:schemeClr val="bg1"/>
                </a:solidFill>
              </a:rPr>
              <a:t>. Ισπανία</a:t>
            </a:r>
            <a:endParaRPr lang="el-GR" sz="5400" b="1" cap="none" spc="0" dirty="0">
              <a:ln w="50800"/>
              <a:solidFill>
                <a:schemeClr val="bg1">
                  <a:shade val="50000"/>
                </a:schemeClr>
              </a:solidFill>
              <a:effectLst/>
            </a:endParaRPr>
          </a:p>
        </p:txBody>
      </p:sp>
    </p:spTree>
  </p:cSld>
  <p:clrMapOvr>
    <a:masterClrMapping/>
  </p:clrMapOvr>
  <p:transition>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8/89/Roma_San_Paolo_fuori_le_mura_BW_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188640"/>
            <a:ext cx="2627784" cy="1800200"/>
          </a:xfrm>
        </p:spPr>
        <p:txBody>
          <a:bodyPr/>
          <a:lstStyle/>
          <a:p>
            <a:r>
              <a:rPr lang="el-GR" sz="2000" dirty="0" smtClean="0">
                <a:solidFill>
                  <a:schemeClr val="bg1"/>
                </a:solidFill>
              </a:rPr>
              <a:t>Τον 18ο αιώνα - αρχές 19ου αιώνα κτίστηκαν ναοί επηρεασμένοι από το πνεύμα του ΝΕΟΚΛΑΣΙΚΙΣΜΟΥ.</a:t>
            </a:r>
            <a:endParaRPr lang="el-GR" sz="2000" dirty="0">
              <a:solidFill>
                <a:schemeClr val="bg1"/>
              </a:solidFill>
            </a:endParaRPr>
          </a:p>
        </p:txBody>
      </p:sp>
      <p:sp>
        <p:nvSpPr>
          <p:cNvPr id="3" name="2 - Θέση κειμένου"/>
          <p:cNvSpPr>
            <a:spLocks noGrp="1"/>
          </p:cNvSpPr>
          <p:nvPr>
            <p:ph type="body" idx="1"/>
          </p:nvPr>
        </p:nvSpPr>
        <p:spPr>
          <a:xfrm>
            <a:off x="12348864" y="2507786"/>
            <a:ext cx="72008" cy="1509712"/>
          </a:xfrm>
        </p:spPr>
        <p:txBody>
          <a:bodyPr/>
          <a:lstStyle/>
          <a:p>
            <a:endParaRPr lang="el-GR" dirty="0"/>
          </a:p>
        </p:txBody>
      </p:sp>
      <p:sp>
        <p:nvSpPr>
          <p:cNvPr id="8" name="7 - Ορθογώνιο"/>
          <p:cNvSpPr/>
          <p:nvPr/>
        </p:nvSpPr>
        <p:spPr>
          <a:xfrm>
            <a:off x="5292080" y="404665"/>
            <a:ext cx="3851920" cy="307777"/>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400" b="1" cap="none" spc="0" dirty="0" smtClean="0">
                <a:ln w="50800"/>
                <a:solidFill>
                  <a:schemeClr val="bg1">
                    <a:shade val="50000"/>
                  </a:schemeClr>
                </a:solidFill>
                <a:effectLst/>
              </a:rPr>
              <a:t>ΝΑΟΣ ΑΓΙΟΥ ΠΕΤΡΟΥ ΣΤΗ ΡΩΜΗ</a:t>
            </a:r>
            <a:endParaRPr lang="el-GR" sz="1400" b="1" cap="none" spc="0" dirty="0">
              <a:ln w="50800"/>
              <a:solidFill>
                <a:schemeClr val="bg1">
                  <a:shade val="50000"/>
                </a:schemeClr>
              </a:solidFill>
              <a:effectLst/>
            </a:endParaRPr>
          </a:p>
        </p:txBody>
      </p:sp>
    </p:spTree>
  </p:cSld>
  <p:clrMapOvr>
    <a:masterClrMapping/>
  </p:clrMapOvr>
  <p:transition>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Image result for ÎÎºÎºÎ»Î·ÏÎ¯Î± ÏÎ¿Ï ST Charles (Karlskirche) ÏÏÎ· ÎÎ¹Î­Î½Î½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a:off x="0" y="0"/>
            <a:ext cx="2483768" cy="1844824"/>
          </a:xfrm>
        </p:spPr>
        <p:txBody>
          <a:bodyPr/>
          <a:lstStyle/>
          <a:p>
            <a:r>
              <a:rPr lang="el-GR" sz="1800" dirty="0" smtClean="0">
                <a:solidFill>
                  <a:schemeClr val="bg1"/>
                </a:solidFill>
              </a:rPr>
              <a:t>Τον 20ο αιώνα κατασκευάστηκαν ναοί σύμφωνα με το ρεύμα του  ΜΟΝΤΕΡΝΙΣΜΟΥ.</a:t>
            </a:r>
            <a:endParaRPr lang="el-GR" sz="1800" dirty="0">
              <a:solidFill>
                <a:schemeClr val="bg1"/>
              </a:solidFill>
            </a:endParaRPr>
          </a:p>
        </p:txBody>
      </p:sp>
      <p:sp>
        <p:nvSpPr>
          <p:cNvPr id="3" name="2 - Θέση κειμένου"/>
          <p:cNvSpPr>
            <a:spLocks noGrp="1"/>
          </p:cNvSpPr>
          <p:nvPr>
            <p:ph type="body" idx="1"/>
          </p:nvPr>
        </p:nvSpPr>
        <p:spPr>
          <a:xfrm>
            <a:off x="5076056" y="404664"/>
            <a:ext cx="4067944" cy="864096"/>
          </a:xfrm>
        </p:spPr>
        <p:txBody>
          <a:bodyPr/>
          <a:lstStyle/>
          <a:p>
            <a:r>
              <a:rPr lang="el-GR" b="1" dirty="0" smtClean="0">
                <a:solidFill>
                  <a:schemeClr val="bg1"/>
                </a:solidFill>
              </a:rPr>
              <a:t>Ναός του </a:t>
            </a:r>
            <a:r>
              <a:rPr lang="en-US" b="1" dirty="0" smtClean="0">
                <a:solidFill>
                  <a:schemeClr val="bg1"/>
                </a:solidFill>
              </a:rPr>
              <a:t>ST Charles </a:t>
            </a:r>
            <a:r>
              <a:rPr lang="el-GR" b="1" dirty="0" smtClean="0">
                <a:solidFill>
                  <a:schemeClr val="bg1"/>
                </a:solidFill>
              </a:rPr>
              <a:t>στη Βιέννη </a:t>
            </a:r>
            <a:endParaRPr lang="el-GR" b="1" dirty="0">
              <a:solidFill>
                <a:schemeClr val="bg1"/>
              </a:solidFill>
            </a:endParaRPr>
          </a:p>
        </p:txBody>
      </p:sp>
    </p:spTree>
  </p:cSld>
  <p:clrMapOvr>
    <a:masterClrMapping/>
  </p:clrMapOvr>
  <p:transition>
    <p:wedg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pPr algn="ctr"/>
            <a:r>
              <a:rPr lang="el-GR" sz="2000" dirty="0" smtClean="0"/>
              <a:t>Η ΧΡΙΣΤΙΑΝΙΚΗ ΖΩΓΡΑΦΙΚΗ</a:t>
            </a:r>
            <a:endParaRPr lang="el-GR" sz="2000" dirty="0"/>
          </a:p>
        </p:txBody>
      </p:sp>
      <p:sp>
        <p:nvSpPr>
          <p:cNvPr id="3" name="2 - Θέση κειμένου"/>
          <p:cNvSpPr>
            <a:spLocks noGrp="1"/>
          </p:cNvSpPr>
          <p:nvPr>
            <p:ph type="body" idx="1"/>
          </p:nvPr>
        </p:nvSpPr>
        <p:spPr/>
        <p:txBody>
          <a:bodyPr/>
          <a:lstStyle/>
          <a:p>
            <a:endParaRPr lang="el-GR"/>
          </a:p>
        </p:txBody>
      </p:sp>
      <p:pic>
        <p:nvPicPr>
          <p:cNvPr id="8196" name="Picture 4" descr="Î§ÏÎ¹ÏÏÎ¹Î±Î½Î¹ÎºÎ® Î¶ÏÎ³ÏÎ±ÏÎ¹ÎºÎ·&#10;â&#10;ÎÎ¹ ÏÏÎ¹ÏÏÎ¹Î±Î½Î¿Î¯ Î±ÏÏ ÏÎ¿ÏÏ ÏÏÏÏÎ¿ÏÏ Î±Î¹ÏÎ½ÎµÏ&#10;ÏÏÎ·ÏÎ¹Î¼Î¿ÏÎ¿Î¯Î·ÏÎ±Î½ ÏÎ¹Ï ÎµÎ¹ÎºÎ±ÏÏÎ¹ÎºÎ­Ï ÏÎ­ÏÎ½ÎµÏ Î³Î¹Î± Î½Î±&#10;ÎµÎºÏÏÎ¬ÏÎ¿ÏÎ½ ÏÎ·Î½ Ï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8198" name="Picture 6" descr="Î¨Î·ÏÎ¹Î´ÏÏÎ¬&#10;â&#10;Î¨Î·ÏÎ¹Î´ÏÏÏ ÎºÎ±Î»ÎµÎ¯ÏÎ±Î¹ Î· ÏÎµÏÎ½Î¹ÎºÎ® ÎµÏÎ­Î½Î´ÏÏÎ·Ï ÎµÏÎ¹ÏÎ±Î½ÎµÎ¹ÏÎ½ Î¼Îµ&#10;Î¼Î¹ÎºÏÎ­Ï, ÏÏÎ½Î®Î¸ÏÏ ÏÎµÏÏÎ¬Î³ÏÎ½ÎµÏ, ÏÎ·ÏÎ¯Î´ÎµÏ Î±ÏÏ ÏÏÏÎ¹ÎºÎ¬ ÏÎµÏÏÏÎ¼Î±ÏÎ±&#10;Î® ..."/>
          <p:cNvPicPr>
            <a:picLocks noChangeAspect="1" noChangeArrowheads="1"/>
          </p:cNvPicPr>
          <p:nvPr/>
        </p:nvPicPr>
        <p:blipFill>
          <a:blip r:embed="rId3" cstate="print"/>
          <a:srcRect/>
          <a:stretch>
            <a:fillRect/>
          </a:stretch>
        </p:blipFill>
        <p:spPr bwMode="auto">
          <a:xfrm>
            <a:off x="5148064" y="4869160"/>
            <a:ext cx="3419872" cy="1988840"/>
          </a:xfrm>
          <a:prstGeom prst="rect">
            <a:avLst/>
          </a:prstGeom>
          <a:noFill/>
        </p:spPr>
      </p:pic>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46082" name="Picture 2" descr="Î£Î ÎÎÎÎ Î£ÎÎ¢ ÎÎÎÎÎÎÎ¢&#10;Î¦Î¿ÏÎ¸ÏÎ¹ ÎµÎ¹ÎºÏÎ½Î±&#10;Î£Î¿Î¹ÏÎ¿Î³ÏÎ±ÏÎ¯Î±&#10;Î¨Î¸ÏÎ¹Î´ÏÏÏ&#10;ÎÎ¹ÎºÏÎ¿Î³ÏÎ±ÏÎ¯Î±&#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47106" name="Picture 2" descr="ÎÎ¹ÎºÏÎ½ÎµÏ&#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48130" name="Picture 2" descr="ÎÎ¢Î£ÎÎ¡ÎÎÎ ÎÎÎÎÎ¡ÎÎÎ&#10;Î¦ÎÎ¡ÎÎ£ÎÎ¢ ÎÎÎÎÎÎÎ¢&#10;ï¶ Î£Î¯ÏÎ¿ÏÎ± ÏÏÎµÎ´ÏÎ½ Î´Îµ ÏÏÎ·ÎµÏÎ±Î¹ Î±ÏÏ&#10;ÏÎ¹Ï ÎµÎ¹ÎºÏÎ½ÎµÏ ÏÏÎ½ ÏÏÏÏÏÎ½&#10;Î²ÏÎ·Î±Î½ÏÎ¹Î½ÏÎ½ Î±Î¹ÏÎ½ÏÎ½.&#10;ï¶ Î Î¿Î»Î»Î¶Ï ÏÏÏÎ¹Î¼Îµ..."/>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49154" name="Picture 2" descr="6Î¿Ï ÎÎÎ©ÎÎÎ¢ - Î Î¡Î©Î£ÎÎ¢ Î¦ÎÎ¡ÎÎ£ÎÎ¢ ÎÎÎÎÎÎÎ¢&#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0178" name="Picture 2" descr="18/19&#10;&#10;Î£Î± ÏÏÏÏÏÏÎ± Î±ÏÎ¿Î¼Î±ÎºÏÏÎ½Î¿Î½ÏÎ±Î¹ Î±ÏÏ ÏÎ¿ ÏÏÏÎ¹ÎºÏ&#10;ÎºÏÏÎ¼Î¿ ÎºÎ±Î¹ ÏÎ± ÏÎ¬Î½ÏÎ± Î²ÏÎ¯ÏÎºÎ¿Î½ÏÎ±Î¹ Î¼Î¶ÏÎ± ÏÏÎ¸ ÏÎ¬ÏÎ¸&#10;ÏÎ¿Ï ÎÎ³Î¯Î¿Ï Î Î½ÎµÏÎ¼Î±ÏÎ¿Ï.&#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1202" name="Picture 2" descr="Î¨ÎÎ¦ÎÎÎ©Î£Î&#10;Î¨Î¸ÏÎ¹Î´ÏÏÏ ÎºÎ±Î»ÎµÎ¯ÏÎ±Î¹ Î¸&#10;ÏÎµÏÎ½Î¹ÎºÎ¹ ÎµÏÎ¶Î½Î´ÏÏÎ¸Ï&#10;ÎµÏÎ¹ÏÎ±Î½ÎµÎ¹ÏÎ½ Î¼Îµ Î¼Î¹ÎºÏÎ¶Ï,&#10;ÏÏÎ½Î¹ÎºÏÏ ÏÎµÏÏÎ¬Î³ÏÎ½ÎµÏ,&#10;ÏÎ¸ÏÎ¯Î´ÎµÏ Î±ÏÏ ÏÏÏÎ¹ÎºÎ¬&#10;ÏÎµÏÏÏÎ¼Î±ÏÎ± Î¹ Ï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ouse-church"/>
          <p:cNvPicPr>
            <a:picLocks noChangeAspect="1" noChangeArrowheads="1"/>
          </p:cNvPicPr>
          <p:nvPr/>
        </p:nvPicPr>
        <p:blipFill>
          <a:blip r:embed="rId2" cstate="print"/>
          <a:srcRect/>
          <a:stretch>
            <a:fillRect/>
          </a:stretch>
        </p:blipFill>
        <p:spPr bwMode="auto">
          <a:xfrm>
            <a:off x="251520" y="2492896"/>
            <a:ext cx="8712968" cy="4365104"/>
          </a:xfrm>
          <a:prstGeom prst="rect">
            <a:avLst/>
          </a:prstGeom>
          <a:noFill/>
        </p:spPr>
      </p:pic>
      <p:pic>
        <p:nvPicPr>
          <p:cNvPr id="11274" name="Picture 10" descr="dura%20europos"/>
          <p:cNvPicPr>
            <a:picLocks noChangeAspect="1" noChangeArrowheads="1"/>
          </p:cNvPicPr>
          <p:nvPr/>
        </p:nvPicPr>
        <p:blipFill>
          <a:blip r:embed="rId3" cstate="print"/>
          <a:srcRect/>
          <a:stretch>
            <a:fillRect/>
          </a:stretch>
        </p:blipFill>
        <p:spPr bwMode="auto">
          <a:xfrm>
            <a:off x="251520" y="188640"/>
            <a:ext cx="3672408" cy="2088232"/>
          </a:xfrm>
          <a:prstGeom prst="rect">
            <a:avLst/>
          </a:prstGeom>
          <a:noFill/>
        </p:spPr>
      </p:pic>
      <p:sp>
        <p:nvSpPr>
          <p:cNvPr id="9" name="8 - Ορθογώνιο"/>
          <p:cNvSpPr/>
          <p:nvPr/>
        </p:nvSpPr>
        <p:spPr>
          <a:xfrm flipV="1">
            <a:off x="11412758" y="2708920"/>
            <a:ext cx="72009" cy="4401205"/>
          </a:xfrm>
          <a:prstGeom prst="rect">
            <a:avLst/>
          </a:prstGeom>
          <a:noFill/>
        </p:spPr>
        <p:txBody>
          <a:bodyPr wrap="square" lIns="91440" tIns="45720" rIns="91440" bIns="45720">
            <a:spAutoFit/>
          </a:bodyPr>
          <a:lstStyle/>
          <a:p>
            <a:pPr algn="ctr"/>
            <a:r>
              <a:rPr lang="el-GR"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Συρία, </a:t>
            </a:r>
            <a:r>
              <a:rPr lang="el-GR" sz="1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Δούρα</a:t>
            </a:r>
            <a:r>
              <a:rPr lang="el-GR" sz="1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el-GR" sz="1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Ευρωπός</a:t>
            </a:r>
            <a:endParaRPr lang="el-GR" sz="1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0" name="9 - Τίτλος"/>
          <p:cNvSpPr>
            <a:spLocks noGrp="1"/>
          </p:cNvSpPr>
          <p:nvPr>
            <p:ph type="title"/>
          </p:nvPr>
        </p:nvSpPr>
        <p:spPr>
          <a:xfrm>
            <a:off x="11772798" y="4406900"/>
            <a:ext cx="45719" cy="1362075"/>
          </a:xfrm>
        </p:spPr>
        <p:txBody>
          <a:bodyPr/>
          <a:lstStyle/>
          <a:p>
            <a:endParaRPr lang="el-GR" dirty="0"/>
          </a:p>
        </p:txBody>
      </p:sp>
      <p:sp>
        <p:nvSpPr>
          <p:cNvPr id="11" name="10 - Θέση κειμένου"/>
          <p:cNvSpPr>
            <a:spLocks noGrp="1"/>
          </p:cNvSpPr>
          <p:nvPr>
            <p:ph type="body" idx="1"/>
          </p:nvPr>
        </p:nvSpPr>
        <p:spPr>
          <a:xfrm>
            <a:off x="4427983" y="548680"/>
            <a:ext cx="4320481" cy="1440160"/>
          </a:xfrm>
        </p:spPr>
        <p:txBody>
          <a:bodyPr>
            <a:normAutofit/>
          </a:bodyPr>
          <a:lstStyle/>
          <a:p>
            <a:pPr algn="ctr"/>
            <a:r>
              <a:rPr lang="el-GR" b="1" dirty="0" smtClean="0">
                <a:solidFill>
                  <a:schemeClr val="tx1"/>
                </a:solidFill>
              </a:rPr>
              <a:t>Συρία, </a:t>
            </a:r>
            <a:r>
              <a:rPr lang="el-GR" b="1" dirty="0" err="1" smtClean="0">
                <a:solidFill>
                  <a:schemeClr val="tx1"/>
                </a:solidFill>
              </a:rPr>
              <a:t>Δούρα</a:t>
            </a:r>
            <a:r>
              <a:rPr lang="el-GR" b="1" dirty="0" smtClean="0">
                <a:solidFill>
                  <a:schemeClr val="tx1"/>
                </a:solidFill>
              </a:rPr>
              <a:t> </a:t>
            </a:r>
            <a:r>
              <a:rPr lang="el-GR" b="1" dirty="0" err="1" smtClean="0">
                <a:solidFill>
                  <a:schemeClr val="tx1"/>
                </a:solidFill>
              </a:rPr>
              <a:t>Ευρωπός</a:t>
            </a:r>
            <a:endParaRPr lang="el-GR" b="1" dirty="0">
              <a:solidFill>
                <a:schemeClr val="tx1"/>
              </a:solidFill>
            </a:endParaRPr>
          </a:p>
          <a:p>
            <a:pPr algn="ctr"/>
            <a:r>
              <a:rPr lang="el-GR" b="1" dirty="0" smtClean="0">
                <a:solidFill>
                  <a:schemeClr val="tx1"/>
                </a:solidFill>
              </a:rPr>
              <a:t>Χριστιανική οικία: το </a:t>
            </a:r>
            <a:r>
              <a:rPr lang="el-GR" b="1" dirty="0" err="1" smtClean="0">
                <a:solidFill>
                  <a:schemeClr val="tx1"/>
                </a:solidFill>
              </a:rPr>
              <a:t>βαπτιστήριο</a:t>
            </a:r>
            <a:r>
              <a:rPr lang="el-GR" b="1" dirty="0" smtClean="0">
                <a:solidFill>
                  <a:schemeClr val="tx1"/>
                </a:solidFill>
              </a:rPr>
              <a:t> </a:t>
            </a: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2226" name="Picture 2" descr="Î¤ÎÎÎÎ Î¨ÎÎ¦ÎÎÎ©Î£ÎÎ¤&#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3250" name="Picture 2" descr="Î¤ÎÎÎÎ Î¨ÎÎ¦ÎÎÎ©Î£ÎÎ¤&#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4274" name="Picture 2" descr="Î¨Î¸ÏÎ¹Î´ÏÏÎ¬&#10;(ÎµÏÎ¿ÏÎ­Ï Î¿Î¹ÎºÎ¿Î½Î¿Î¼Î¹ÎºÎ®Ï Î¬Î½Î¸Î·ÏÎ·Ï)&#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5298" name="Picture 2" descr="Î¢ÎºÎ¿ÏÏÏ&#10;ÏÎ¸Ï&#10;ÏÎ¶ÏÎ½Î¸Ï&#10;&#10;ÎÎ¯ÏÎºÎ¸ÏÎ¸&#10;ÏÎ½ÎµÏÎ¼Î±ÏÎ¹ÎºÏÏÎ¸ÏÎ±Ï&#10;ÎÏÏÏÎ¸ÏÏÏÎ¸ÏÎ±Ï&#10;&#10;Î¢ÏÎ¸Î½ ÎµÏÎ¿ÏÎ¹ ÏÏÎ½&#10;ÎÎ±ÎºÎµÎ´ÏÎ½ÏÎ½&#10;ÎºÏÏÎ¹Î±ÏÏÎµÎ¯ Î¸&#10;ÎºÎ»Î±ÏÎ¹ÎºÎ¹&#10;ÏÎµÏÎ½Î¿ÏÏÎ¿ÏÎ¯Î±&#10;(ÎÎ¯Î½Î¸ÏÎ¸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6322" name="Picture 2" descr="ÎÎÎ£ÎÎ&#10;â¢ Î£Î± ÏÏÏÏÏÏÎ± ÏÏÎ¹Ï&#10;ÎµÎ¹ÎºÏÎ½ÎµÏ Î¶ÏÎ¿ÏÎ½&#10;Î¼ÎµÎ³Î¬Î»Î± Î¼Î¬ÏÎ¹Î± Î³Î¹Î±ÏÎ¯&#10;Î¿Î¹ Î¬Î³Î¹Î¿Î¹ Î²Î»Î¶ÏÎ¿ÏÎ½ ÏÎ¿&#10;ÏÏÏ ÏÎ¸Ï ÎÏÎ¾Î±Ï ÏÎ¿Ï&#10;ÎÎµÎ¿Ï&#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7346" name="Picture 2" descr="Î¢Î£ÎÎÎ&#10;ÎÎ»Î¹Îº Î³Î¹Î± ÏÏÎ¿ÏÎºÎ¹ÎºÎ¸&#10;ÎºÎµÎ¹Î¼Î¶Î½Î¿Ï&#10;&#10;â¢ ÎÎ¹ Î¬Î³Î¹Î¿Î¹&#10;Î±ÏÎµÎ¹ÎºÎ¿Î½Î¯Î·Î¿Î½ÏÎ±Î¹ Î¼Îµ&#10;Î¼Î¹ÎºÏÏ ÏÏÏÎ¼Î± Î³Î¹Î±ÏÎ¯&#10;ÏÎ¹ÏÏÎ¿ÏÎ½ ÎºÎ±Î¹ Î¼Î¹Î»Î¿ÏÎ½&#10;Î¼ÏÎ½Î¿ ÏÏÎ±Î½ ÏÏÎ¶ÏÎµÎ¹&#10;&#10;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8370"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 Θέση κειμένου"/>
          <p:cNvSpPr>
            <a:spLocks noGrp="1"/>
          </p:cNvSpPr>
          <p:nvPr>
            <p:ph type="body" idx="1"/>
          </p:nvPr>
        </p:nvSpPr>
        <p:spPr>
          <a:xfrm>
            <a:off x="395536" y="188640"/>
            <a:ext cx="2088232" cy="5904656"/>
          </a:xfrm>
        </p:spPr>
        <p:txBody>
          <a:bodyPr>
            <a:normAutofit fontScale="85000" lnSpcReduction="10000"/>
          </a:bodyPr>
          <a:lstStyle/>
          <a:p>
            <a:endParaRPr lang="el-GR" b="1" dirty="0" smtClean="0"/>
          </a:p>
          <a:p>
            <a:r>
              <a:rPr lang="el-GR" b="1" dirty="0" smtClean="0"/>
              <a:t>Η Μονή Οσίου Λουκά  στη Βοιωτία αποτελεί ένα από τα σημαντικότερα μνημεία της </a:t>
            </a:r>
            <a:r>
              <a:rPr lang="el-GR" b="1" dirty="0" err="1" smtClean="0"/>
              <a:t>μεσοβυζαντινής</a:t>
            </a:r>
            <a:r>
              <a:rPr lang="el-GR" b="1" dirty="0" smtClean="0"/>
              <a:t> τέχνης και αρχιτεκτονικής και περιλαμβάνεται στην κατάλογο μνημείων παγκόσμιας κληρονομιάς της UNESCO από κοινού με τα άλλα δύο σωζόμενα μοναστήρια της </a:t>
            </a:r>
            <a:r>
              <a:rPr lang="el-GR" b="1" dirty="0" err="1" smtClean="0"/>
              <a:t>μεσοβυζαντινής</a:t>
            </a:r>
            <a:r>
              <a:rPr lang="el-GR" b="1" dirty="0" smtClean="0"/>
              <a:t> περιόδου στην Ελλάδα, τη Νέα Μονή και τη Μονή Δαφνίου.</a:t>
            </a:r>
            <a:endParaRPr lang="el-GR" b="1" dirty="0"/>
          </a:p>
        </p:txBody>
      </p:sp>
    </p:spTree>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9394"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0418"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251520" y="476672"/>
            <a:ext cx="4176464" cy="2736304"/>
          </a:xfrm>
          <a:prstGeom prst="rect">
            <a:avLst/>
          </a:prstGeom>
          <a:noFill/>
          <a:scene3d>
            <a:camera prst="orthographicFront">
              <a:rot lat="0" lon="0" rev="900000"/>
            </a:camera>
            <a:lightRig rig="threePt" dir="t"/>
          </a:scene3d>
        </p:spPr>
      </p:pic>
      <p:pic>
        <p:nvPicPr>
          <p:cNvPr id="61444" name="Picture 4" descr="20Î². ÏÏÎ¹ÏÏÎ¹Î±Î½Î¹ÎºÎ· Î¶ÏÎ³ÏÎ±ÏÎ¹ÎºÎ·"/>
          <p:cNvPicPr>
            <a:picLocks noChangeAspect="1" noChangeArrowheads="1"/>
          </p:cNvPicPr>
          <p:nvPr/>
        </p:nvPicPr>
        <p:blipFill>
          <a:blip r:embed="rId3" cstate="print"/>
          <a:srcRect/>
          <a:stretch>
            <a:fillRect/>
          </a:stretch>
        </p:blipFill>
        <p:spPr bwMode="auto">
          <a:xfrm>
            <a:off x="4644008" y="548680"/>
            <a:ext cx="4248472" cy="2736304"/>
          </a:xfrm>
          <a:prstGeom prst="rect">
            <a:avLst/>
          </a:prstGeom>
          <a:noFill/>
          <a:scene3d>
            <a:camera prst="orthographicFront">
              <a:rot lat="0" lon="0" rev="20699999"/>
            </a:camera>
            <a:lightRig rig="threePt" dir="t"/>
          </a:scene3d>
        </p:spPr>
      </p:pic>
      <p:sp>
        <p:nvSpPr>
          <p:cNvPr id="2" name="1 - Τίτλος"/>
          <p:cNvSpPr>
            <a:spLocks noGrp="1"/>
          </p:cNvSpPr>
          <p:nvPr>
            <p:ph type="title"/>
          </p:nvPr>
        </p:nvSpPr>
        <p:spPr>
          <a:xfrm>
            <a:off x="0" y="0"/>
            <a:ext cx="3059832" cy="620688"/>
          </a:xfrm>
        </p:spPr>
        <p:txBody>
          <a:bodyPr/>
          <a:lstStyle/>
          <a:p>
            <a:pPr algn="ctr"/>
            <a:r>
              <a:rPr lang="el-GR" sz="2800" dirty="0" smtClean="0">
                <a:solidFill>
                  <a:schemeClr val="bg1">
                    <a:lumMod val="95000"/>
                    <a:lumOff val="5000"/>
                  </a:schemeClr>
                </a:solidFill>
              </a:rPr>
              <a:t>ΤΟΙΧΟΓΡΑΦΙΕΣ</a:t>
            </a:r>
            <a:endParaRPr lang="el-GR" sz="2800" dirty="0">
              <a:solidFill>
                <a:schemeClr val="bg1">
                  <a:lumMod val="95000"/>
                  <a:lumOff val="5000"/>
                </a:schemeClr>
              </a:solidFill>
            </a:endParaRPr>
          </a:p>
        </p:txBody>
      </p:sp>
      <p:sp>
        <p:nvSpPr>
          <p:cNvPr id="3" name="2 - Θέση κειμένου"/>
          <p:cNvSpPr>
            <a:spLocks noGrp="1"/>
          </p:cNvSpPr>
          <p:nvPr>
            <p:ph type="body" idx="1"/>
          </p:nvPr>
        </p:nvSpPr>
        <p:spPr>
          <a:xfrm flipH="1">
            <a:off x="11988824" y="2507786"/>
            <a:ext cx="72008" cy="1509712"/>
          </a:xfrm>
        </p:spPr>
        <p:txBody>
          <a:bodyPr/>
          <a:lstStyle/>
          <a:p>
            <a:endParaRPr lang="el-GR" dirty="0"/>
          </a:p>
        </p:txBody>
      </p:sp>
      <p:pic>
        <p:nvPicPr>
          <p:cNvPr id="61446" name="Picture 6" descr="20Î². ÏÏÎ¹ÏÏÎ¹Î±Î½Î¹ÎºÎ· Î¶ÏÎ³ÏÎ±ÏÎ¹ÎºÎ·"/>
          <p:cNvPicPr>
            <a:picLocks noChangeAspect="1" noChangeArrowheads="1"/>
          </p:cNvPicPr>
          <p:nvPr/>
        </p:nvPicPr>
        <p:blipFill>
          <a:blip r:embed="rId4" cstate="print"/>
          <a:srcRect/>
          <a:stretch>
            <a:fillRect/>
          </a:stretch>
        </p:blipFill>
        <p:spPr bwMode="auto">
          <a:xfrm>
            <a:off x="2843808" y="2924944"/>
            <a:ext cx="3240360" cy="2032685"/>
          </a:xfrm>
          <a:prstGeom prst="rect">
            <a:avLst/>
          </a:prstGeom>
          <a:noFill/>
        </p:spPr>
      </p:pic>
      <p:pic>
        <p:nvPicPr>
          <p:cNvPr id="61448" name="Picture 8" descr="20Î². ÏÏÎ¹ÏÏÎ¹Î±Î½Î¹ÎºÎ· Î¶ÏÎ³ÏÎ±ÏÎ¹ÎºÎ·"/>
          <p:cNvPicPr>
            <a:picLocks noChangeAspect="1" noChangeArrowheads="1"/>
          </p:cNvPicPr>
          <p:nvPr/>
        </p:nvPicPr>
        <p:blipFill>
          <a:blip r:embed="rId5" cstate="print"/>
          <a:srcRect/>
          <a:stretch>
            <a:fillRect/>
          </a:stretch>
        </p:blipFill>
        <p:spPr bwMode="auto">
          <a:xfrm>
            <a:off x="4860032" y="4941168"/>
            <a:ext cx="4032448" cy="1916832"/>
          </a:xfrm>
          <a:prstGeom prst="rect">
            <a:avLst/>
          </a:prstGeom>
          <a:noFill/>
        </p:spPr>
      </p:pic>
      <p:pic>
        <p:nvPicPr>
          <p:cNvPr id="61458" name="Picture 18" descr="20Î². ÏÏÎ¹ÏÏÎ¹Î±Î½Î¹ÎºÎ· Î¶ÏÎ³ÏÎ±ÏÎ¹ÎºÎ·"/>
          <p:cNvPicPr>
            <a:picLocks noChangeAspect="1" noChangeArrowheads="1"/>
          </p:cNvPicPr>
          <p:nvPr/>
        </p:nvPicPr>
        <p:blipFill>
          <a:blip r:embed="rId6" cstate="print"/>
          <a:srcRect/>
          <a:stretch>
            <a:fillRect/>
          </a:stretch>
        </p:blipFill>
        <p:spPr bwMode="auto">
          <a:xfrm>
            <a:off x="251520" y="4941168"/>
            <a:ext cx="4032448" cy="1916832"/>
          </a:xfrm>
          <a:prstGeom prst="rect">
            <a:avLst/>
          </a:prstGeom>
          <a:noFill/>
        </p:spPr>
      </p:pic>
      <p:pic>
        <p:nvPicPr>
          <p:cNvPr id="61460" name="Picture 20" descr="20Î². ÏÏÎ¹ÏÏÎ¹Î±Î½Î¹ÎºÎ· Î¶ÏÎ³ÏÎ±ÏÎ¹ÎºÎ·"/>
          <p:cNvPicPr>
            <a:picLocks noChangeAspect="1" noChangeArrowheads="1"/>
          </p:cNvPicPr>
          <p:nvPr/>
        </p:nvPicPr>
        <p:blipFill>
          <a:blip r:embed="rId7" cstate="print"/>
          <a:srcRect/>
          <a:stretch>
            <a:fillRect/>
          </a:stretch>
        </p:blipFill>
        <p:spPr bwMode="auto">
          <a:xfrm>
            <a:off x="6372200" y="3573016"/>
            <a:ext cx="2304256" cy="1368152"/>
          </a:xfrm>
          <a:prstGeom prst="rect">
            <a:avLst/>
          </a:prstGeom>
          <a:noFill/>
        </p:spPr>
      </p:pic>
      <p:pic>
        <p:nvPicPr>
          <p:cNvPr id="61462" name="Picture 22" descr="20Î². ÏÏÎ¹ÏÏÎ¹Î±Î½Î¹ÎºÎ· Î¶ÏÎ³ÏÎ±ÏÎ¹ÎºÎ·"/>
          <p:cNvPicPr>
            <a:picLocks noChangeAspect="1" noChangeArrowheads="1"/>
          </p:cNvPicPr>
          <p:nvPr/>
        </p:nvPicPr>
        <p:blipFill>
          <a:blip r:embed="rId8" cstate="print"/>
          <a:srcRect/>
          <a:stretch>
            <a:fillRect/>
          </a:stretch>
        </p:blipFill>
        <p:spPr bwMode="auto">
          <a:xfrm>
            <a:off x="395536" y="3573016"/>
            <a:ext cx="2232248" cy="1296144"/>
          </a:xfrm>
          <a:prstGeom prst="rect">
            <a:avLst/>
          </a:prstGeom>
          <a:noFill/>
        </p:spPr>
      </p:pic>
    </p:spTree>
  </p:cSld>
  <p:clrMapOvr>
    <a:masterClrMapping/>
  </p:clrMapOvr>
  <p:transition>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27584" y="188640"/>
            <a:ext cx="7632848" cy="648072"/>
          </a:xfrm>
        </p:spPr>
        <p:txBody>
          <a:bodyPr/>
          <a:lstStyle/>
          <a:p>
            <a:pPr algn="ctr"/>
            <a:r>
              <a:rPr lang="el-GR" sz="2800" dirty="0" smtClean="0"/>
              <a:t>ΚΑΤΑΚΟΜΒΕΣ</a:t>
            </a:r>
            <a:endParaRPr lang="el-GR" sz="2800" dirty="0"/>
          </a:p>
        </p:txBody>
      </p:sp>
      <p:pic>
        <p:nvPicPr>
          <p:cNvPr id="40962" name="Picture 2" descr="Related image"/>
          <p:cNvPicPr>
            <a:picLocks noChangeAspect="1" noChangeArrowheads="1"/>
          </p:cNvPicPr>
          <p:nvPr/>
        </p:nvPicPr>
        <p:blipFill>
          <a:blip r:embed="rId2" cstate="print"/>
          <a:srcRect/>
          <a:stretch>
            <a:fillRect/>
          </a:stretch>
        </p:blipFill>
        <p:spPr bwMode="auto">
          <a:xfrm>
            <a:off x="2195736" y="1124744"/>
            <a:ext cx="6948264" cy="5112568"/>
          </a:xfrm>
          <a:prstGeom prst="rect">
            <a:avLst/>
          </a:prstGeom>
          <a:noFill/>
        </p:spPr>
      </p:pic>
      <p:sp>
        <p:nvSpPr>
          <p:cNvPr id="3" name="2 - Θέση κειμένου"/>
          <p:cNvSpPr>
            <a:spLocks noGrp="1"/>
          </p:cNvSpPr>
          <p:nvPr>
            <p:ph type="body" idx="1"/>
          </p:nvPr>
        </p:nvSpPr>
        <p:spPr>
          <a:xfrm>
            <a:off x="0" y="764704"/>
            <a:ext cx="2195736" cy="6093296"/>
          </a:xfrm>
        </p:spPr>
        <p:txBody>
          <a:bodyPr>
            <a:normAutofit fontScale="92500" lnSpcReduction="10000"/>
          </a:bodyPr>
          <a:lstStyle/>
          <a:p>
            <a:r>
              <a:rPr lang="el-GR" sz="1800" b="1" dirty="0" smtClean="0"/>
              <a:t>Στη διάρκεια των διωγμών  τελούσαν περιοδικά τη Θ. Ευχαριστία  στις κατακόμβες.</a:t>
            </a:r>
          </a:p>
          <a:p>
            <a:r>
              <a:rPr lang="el-GR" sz="1800" b="1" dirty="0" smtClean="0"/>
              <a:t>Κατά + κύμβη= εδαφική κοιλότητα, όρυγμα γης, χαράδρα, υπόγειος τάφος γενικά. Υπόγεια ομαδικά κοιμητήρια, σκαμμένα βαθιά στη γη σε </a:t>
            </a:r>
            <a:r>
              <a:rPr lang="el-GR" sz="1800" b="1" dirty="0" err="1" smtClean="0"/>
              <a:t>πωρώδες</a:t>
            </a:r>
            <a:r>
              <a:rPr lang="el-GR" sz="1800" b="1" dirty="0" smtClean="0"/>
              <a:t>  έδαφος.</a:t>
            </a:r>
          </a:p>
          <a:p>
            <a:r>
              <a:rPr lang="el-GR" sz="1800" b="1" dirty="0" smtClean="0"/>
              <a:t>Περιέχουν πολύπλοκα  και δαιδαλώδη συμπλέγματα διαδρόμων και νεκρικών θαλάμων, στα τοιχώματα των οποίων ανοίγονται τάφοι.</a:t>
            </a:r>
            <a:endParaRPr lang="el-GR" sz="1800" b="1" dirty="0"/>
          </a:p>
        </p:txBody>
      </p:sp>
    </p:spTree>
  </p:cSld>
  <p:clrMapOvr>
    <a:masterClrMapping/>
  </p:clrMapOvr>
  <p:transition>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2466"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edg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3490"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4514"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5538"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6562"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7586"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68610" name="Picture 2" descr="20Î². ÏÏÎ¹ÏÏÎ¹Î±Î½Î¹ÎºÎ· Î¶ÏÎ³ÏÎ±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Giotto_scenes-from-the-life-of-christ-413-mid.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1 - Τίτλος"/>
          <p:cNvSpPr>
            <a:spLocks noGrp="1"/>
          </p:cNvSpPr>
          <p:nvPr>
            <p:ph type="title"/>
          </p:nvPr>
        </p:nvSpPr>
        <p:spPr>
          <a:xfrm flipH="1">
            <a:off x="12132840" y="0"/>
            <a:ext cx="72008" cy="620688"/>
          </a:xfrm>
        </p:spPr>
        <p:txBody>
          <a:bodyPr/>
          <a:lstStyle/>
          <a:p>
            <a:pPr algn="ctr"/>
            <a:r>
              <a:rPr lang="el-GR" sz="2000" dirty="0" smtClean="0">
                <a:solidFill>
                  <a:schemeClr val="bg1"/>
                </a:solidFill>
              </a:rPr>
              <a:t>ΖΩΓΡΑΦΙΚΗ – ΓΛΥΠΤΙΚΗ ΣΤΗ ΔΥΣΗ</a:t>
            </a:r>
            <a:endParaRPr lang="el-GR" sz="2000" dirty="0">
              <a:solidFill>
                <a:schemeClr val="bg1"/>
              </a:solidFill>
            </a:endParaRPr>
          </a:p>
        </p:txBody>
      </p:sp>
      <p:sp>
        <p:nvSpPr>
          <p:cNvPr id="3" name="2 - Θέση κειμένου"/>
          <p:cNvSpPr>
            <a:spLocks noGrp="1"/>
          </p:cNvSpPr>
          <p:nvPr>
            <p:ph type="body" idx="1"/>
          </p:nvPr>
        </p:nvSpPr>
        <p:spPr>
          <a:xfrm>
            <a:off x="0" y="404664"/>
            <a:ext cx="1979712" cy="3888432"/>
          </a:xfrm>
        </p:spPr>
        <p:txBody>
          <a:bodyPr>
            <a:normAutofit/>
          </a:bodyPr>
          <a:lstStyle/>
          <a:p>
            <a:r>
              <a:rPr lang="el-GR" sz="1400" b="1" dirty="0" smtClean="0"/>
              <a:t>Στη Δύση η ζωγραφική ακολούθησε διαφορετικό δρόμο, κυρίως από την εποχή της Αναγέννησης και εξής, και συνδέθηκε με τις ανησυχίες των καλλιτεχνών και τα νέα ρεύματα κάθε εποχής. Η εξέλιξη αυτή συνεχίζεται μέχρι και σήμερα</a:t>
            </a:r>
            <a:r>
              <a:rPr lang="el-GR" sz="1600" b="1" dirty="0" smtClean="0"/>
              <a:t>. </a:t>
            </a:r>
            <a:endParaRPr lang="el-GR" sz="1600" b="1" dirty="0"/>
          </a:p>
        </p:txBody>
      </p:sp>
      <p:sp>
        <p:nvSpPr>
          <p:cNvPr id="8" name="7 - Ορθογώνιο"/>
          <p:cNvSpPr/>
          <p:nvPr/>
        </p:nvSpPr>
        <p:spPr>
          <a:xfrm>
            <a:off x="4479635" y="2967335"/>
            <a:ext cx="184731"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endParaRPr lang="el-GR" sz="5400" b="1" cap="none" spc="0" dirty="0">
              <a:ln w="50800"/>
              <a:solidFill>
                <a:schemeClr val="bg1">
                  <a:shade val="50000"/>
                </a:schemeClr>
              </a:solidFill>
              <a:effectLst/>
            </a:endParaRPr>
          </a:p>
        </p:txBody>
      </p:sp>
      <p:sp>
        <p:nvSpPr>
          <p:cNvPr id="9" name="8 - Ορθογώνιο"/>
          <p:cNvSpPr/>
          <p:nvPr/>
        </p:nvSpPr>
        <p:spPr>
          <a:xfrm flipH="1" flipV="1">
            <a:off x="12060830" y="4509118"/>
            <a:ext cx="45719" cy="9941183"/>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600" b="1" dirty="0" smtClean="0"/>
              <a:t>Τζιότο, "Ο επιτάφιος θρήνος" (1304-1313)</a:t>
            </a:r>
            <a:endParaRPr lang="el-GR" sz="1600" b="1" cap="none" spc="0" dirty="0">
              <a:ln w="50800"/>
              <a:solidFill>
                <a:schemeClr val="bg1">
                  <a:shade val="50000"/>
                </a:schemeClr>
              </a:solidFill>
              <a:effectLst/>
            </a:endParaRPr>
          </a:p>
        </p:txBody>
      </p:sp>
      <p:sp>
        <p:nvSpPr>
          <p:cNvPr id="10" name="9 - Ορθογώνιο"/>
          <p:cNvSpPr/>
          <p:nvPr/>
        </p:nvSpPr>
        <p:spPr>
          <a:xfrm>
            <a:off x="4932040" y="6237312"/>
            <a:ext cx="3456384" cy="307777"/>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el-GR" sz="1400" b="1" dirty="0" smtClean="0"/>
              <a:t>Τζιότο, «Ο επιτάφιος θρήνος» (1304-1313) </a:t>
            </a:r>
            <a:endParaRPr lang="el-GR" sz="1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1" name="10 - Ορθογώνιο"/>
          <p:cNvSpPr/>
          <p:nvPr/>
        </p:nvSpPr>
        <p:spPr>
          <a:xfrm>
            <a:off x="1961029" y="188641"/>
            <a:ext cx="5221942" cy="46166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2400" dirty="0" smtClean="0">
                <a:solidFill>
                  <a:schemeClr val="bg1"/>
                </a:solidFill>
              </a:rPr>
              <a:t>ΖΩΓΡΑΦΙΚΗ – ΓΛΥΠΤΙΚΗ ΣΤΗ ΔΥΣΗ</a:t>
            </a:r>
            <a:endParaRPr lang="el-GR" sz="2400" b="1" cap="none" spc="0" dirty="0">
              <a:ln w="50800"/>
              <a:solidFill>
                <a:schemeClr val="bg1">
                  <a:shade val="50000"/>
                </a:schemeClr>
              </a:solidFill>
              <a:effectLst/>
            </a:endParaRPr>
          </a:p>
        </p:txBody>
      </p:sp>
    </p:spTree>
  </p:cSld>
  <p:clrMapOvr>
    <a:masterClrMapping/>
  </p:clrMapOvr>
  <p:transition>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H="1">
            <a:off x="12204848" y="609600"/>
            <a:ext cx="72008" cy="1828800"/>
          </a:xfrm>
        </p:spPr>
        <p:txBody>
          <a:bodyPr/>
          <a:lstStyle/>
          <a:p>
            <a:endParaRPr lang="el-GR" dirty="0"/>
          </a:p>
        </p:txBody>
      </p:sp>
      <p:sp>
        <p:nvSpPr>
          <p:cNvPr id="3" name="2 - Θέση κειμένου"/>
          <p:cNvSpPr>
            <a:spLocks noGrp="1"/>
          </p:cNvSpPr>
          <p:nvPr>
            <p:ph type="body" idx="1"/>
          </p:nvPr>
        </p:nvSpPr>
        <p:spPr>
          <a:xfrm>
            <a:off x="4427984" y="0"/>
            <a:ext cx="2016224" cy="4293096"/>
          </a:xfrm>
        </p:spPr>
        <p:txBody>
          <a:bodyPr>
            <a:noAutofit/>
          </a:bodyPr>
          <a:lstStyle/>
          <a:p>
            <a:r>
              <a:rPr lang="el-GR" sz="1600" b="1" dirty="0" smtClean="0"/>
              <a:t>Στον ίδιο γεωγραφικό χώρο πέρα από τη ζωγραφική αναπτύχθηκε και η γλυπτική, ως μορφή θρησκευτικής τέχνης. Η Ορθόδοξη Εκκλησία δεν αποδέχεται την απεικόνιση ιερών προσώπων μέσω της γλυπτικής γιατί το θεωρεί ειδωλολατρία.</a:t>
            </a:r>
            <a:endParaRPr lang="el-GR" sz="1600" b="1" dirty="0"/>
          </a:p>
        </p:txBody>
      </p:sp>
      <p:pic>
        <p:nvPicPr>
          <p:cNvPr id="70658" name="Picture 2" descr="Related image"/>
          <p:cNvPicPr>
            <a:picLocks noChangeAspect="1" noChangeArrowheads="1"/>
          </p:cNvPicPr>
          <p:nvPr/>
        </p:nvPicPr>
        <p:blipFill>
          <a:blip r:embed="rId2" cstate="print"/>
          <a:srcRect/>
          <a:stretch>
            <a:fillRect/>
          </a:stretch>
        </p:blipFill>
        <p:spPr bwMode="auto">
          <a:xfrm>
            <a:off x="6477000" y="0"/>
            <a:ext cx="2667000" cy="3573016"/>
          </a:xfrm>
          <a:prstGeom prst="rect">
            <a:avLst/>
          </a:prstGeom>
          <a:noFill/>
        </p:spPr>
      </p:pic>
      <p:sp>
        <p:nvSpPr>
          <p:cNvPr id="5" name="4 - Ορθογώνιο"/>
          <p:cNvSpPr/>
          <p:nvPr/>
        </p:nvSpPr>
        <p:spPr>
          <a:xfrm>
            <a:off x="6516216" y="3645024"/>
            <a:ext cx="2627784"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l-GR" sz="1400" b="1" dirty="0" smtClean="0"/>
              <a:t>Μωυσής, Μιχαήλ Άγγελος, Ρώμη, 1515</a:t>
            </a:r>
            <a:endParaRPr lang="el-GR" sz="1400" b="1"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70660" name="Picture 4" descr="image"/>
          <p:cNvPicPr>
            <a:picLocks noChangeAspect="1" noChangeArrowheads="1"/>
          </p:cNvPicPr>
          <p:nvPr/>
        </p:nvPicPr>
        <p:blipFill>
          <a:blip r:embed="rId3" cstate="print"/>
          <a:srcRect/>
          <a:stretch>
            <a:fillRect/>
          </a:stretch>
        </p:blipFill>
        <p:spPr bwMode="auto">
          <a:xfrm>
            <a:off x="0" y="0"/>
            <a:ext cx="4427984" cy="3789040"/>
          </a:xfrm>
          <a:prstGeom prst="rect">
            <a:avLst/>
          </a:prstGeom>
          <a:noFill/>
        </p:spPr>
      </p:pic>
      <p:sp>
        <p:nvSpPr>
          <p:cNvPr id="7" name="6 - Ορθογώνιο"/>
          <p:cNvSpPr/>
          <p:nvPr/>
        </p:nvSpPr>
        <p:spPr>
          <a:xfrm>
            <a:off x="0" y="3861048"/>
            <a:ext cx="4427984" cy="307777"/>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400" b="1" cap="none" spc="0" dirty="0" smtClean="0">
                <a:ln w="50800"/>
                <a:solidFill>
                  <a:schemeClr val="bg1">
                    <a:shade val="50000"/>
                  </a:schemeClr>
                </a:solidFill>
                <a:effectLst/>
              </a:rPr>
              <a:t>Γλυπτά της Παναγίας των Παρισίων</a:t>
            </a:r>
            <a:endParaRPr lang="el-GR" sz="1400" b="1" cap="none" spc="0" dirty="0">
              <a:ln w="50800"/>
              <a:solidFill>
                <a:schemeClr val="bg1">
                  <a:shade val="50000"/>
                </a:schemeClr>
              </a:solidFill>
              <a:effectLst/>
            </a:endParaRPr>
          </a:p>
        </p:txBody>
      </p:sp>
      <p:sp>
        <p:nvSpPr>
          <p:cNvPr id="70662" name="AutoShape 6" descr="Image result for Î³Î»ÏÏÏÎ± ÏÎ·Ï Î´ÏÏÎ¹ÎºÎ·Ï ÎµÎºÎºÎ»Î·ÏÎ¹Î±Ï"/>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70664" name="Picture 8" descr="Related image"/>
          <p:cNvPicPr>
            <a:picLocks noChangeAspect="1" noChangeArrowheads="1"/>
          </p:cNvPicPr>
          <p:nvPr/>
        </p:nvPicPr>
        <p:blipFill>
          <a:blip r:embed="rId4" cstate="print"/>
          <a:srcRect/>
          <a:stretch>
            <a:fillRect/>
          </a:stretch>
        </p:blipFill>
        <p:spPr bwMode="auto">
          <a:xfrm>
            <a:off x="179512" y="4221088"/>
            <a:ext cx="2693095" cy="2448272"/>
          </a:xfrm>
          <a:prstGeom prst="rect">
            <a:avLst/>
          </a:prstGeom>
          <a:noFill/>
        </p:spPr>
      </p:pic>
      <p:sp>
        <p:nvSpPr>
          <p:cNvPr id="10" name="9 - Ορθογώνιο"/>
          <p:cNvSpPr/>
          <p:nvPr/>
        </p:nvSpPr>
        <p:spPr>
          <a:xfrm>
            <a:off x="0" y="6550223"/>
            <a:ext cx="2915816" cy="307777"/>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400" b="1" dirty="0" smtClean="0"/>
              <a:t>Η Παναγία σε στάση προσευχής</a:t>
            </a:r>
            <a:endParaRPr lang="el-GR" sz="1400" b="1" cap="none" spc="0" dirty="0">
              <a:ln w="50800"/>
              <a:solidFill>
                <a:schemeClr val="bg1">
                  <a:shade val="50000"/>
                </a:schemeClr>
              </a:solidFill>
              <a:effectLst/>
            </a:endParaRPr>
          </a:p>
        </p:txBody>
      </p:sp>
      <p:pic>
        <p:nvPicPr>
          <p:cNvPr id="70666" name="Picture 10" descr="Related image"/>
          <p:cNvPicPr>
            <a:picLocks noChangeAspect="1" noChangeArrowheads="1"/>
          </p:cNvPicPr>
          <p:nvPr/>
        </p:nvPicPr>
        <p:blipFill>
          <a:blip r:embed="rId5" cstate="print"/>
          <a:srcRect/>
          <a:stretch>
            <a:fillRect/>
          </a:stretch>
        </p:blipFill>
        <p:spPr bwMode="auto">
          <a:xfrm>
            <a:off x="3275856" y="4149080"/>
            <a:ext cx="2952328" cy="2304256"/>
          </a:xfrm>
          <a:prstGeom prst="rect">
            <a:avLst/>
          </a:prstGeom>
          <a:noFill/>
        </p:spPr>
      </p:pic>
      <p:sp>
        <p:nvSpPr>
          <p:cNvPr id="12" name="11 - Ορθογώνιο"/>
          <p:cNvSpPr/>
          <p:nvPr/>
        </p:nvSpPr>
        <p:spPr>
          <a:xfrm>
            <a:off x="3275855" y="6381328"/>
            <a:ext cx="2952329" cy="523220"/>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400" b="1" dirty="0" smtClean="0"/>
              <a:t>Η </a:t>
            </a:r>
            <a:r>
              <a:rPr lang="el-GR" sz="1400" b="1" i="1" dirty="0" smtClean="0"/>
              <a:t>Αποκαθήλωση</a:t>
            </a:r>
            <a:r>
              <a:rPr lang="el-GR" sz="1400" b="1" dirty="0" smtClean="0"/>
              <a:t> στην είσοδο του Αγίου Πέτρου, Μιχαήλ Άγγελος</a:t>
            </a:r>
            <a:endParaRPr lang="el-GR" sz="1400" b="1" cap="none" spc="0" dirty="0">
              <a:ln w="50800"/>
              <a:solidFill>
                <a:schemeClr val="bg1">
                  <a:shade val="50000"/>
                </a:schemeClr>
              </a:solidFill>
              <a:effectLst/>
            </a:endParaRPr>
          </a:p>
        </p:txBody>
      </p:sp>
      <p:pic>
        <p:nvPicPr>
          <p:cNvPr id="70668" name="Picture 12" descr="Image result for Î³Î»ÏÏÏÎ± Î¼Î¹ÏÎ±Î·Î» Î±Î³Î³ÎµÎ»Î¿Ï"/>
          <p:cNvPicPr>
            <a:picLocks noChangeAspect="1" noChangeArrowheads="1"/>
          </p:cNvPicPr>
          <p:nvPr/>
        </p:nvPicPr>
        <p:blipFill>
          <a:blip r:embed="rId6" cstate="print"/>
          <a:srcRect/>
          <a:stretch>
            <a:fillRect/>
          </a:stretch>
        </p:blipFill>
        <p:spPr bwMode="auto">
          <a:xfrm>
            <a:off x="6732240" y="4293096"/>
            <a:ext cx="2237234" cy="2160240"/>
          </a:xfrm>
          <a:prstGeom prst="rect">
            <a:avLst/>
          </a:prstGeom>
          <a:noFill/>
        </p:spPr>
      </p:pic>
      <p:sp>
        <p:nvSpPr>
          <p:cNvPr id="14" name="13 - Ορθογώνιο"/>
          <p:cNvSpPr/>
          <p:nvPr/>
        </p:nvSpPr>
        <p:spPr>
          <a:xfrm>
            <a:off x="6300192" y="6453336"/>
            <a:ext cx="2843808" cy="46166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200" b="1" dirty="0" smtClean="0"/>
              <a:t>Ο Άγγελος με το Ακάνθινο Στεφάνι, (1669), Τζαν Λορέντσο </a:t>
            </a:r>
            <a:r>
              <a:rPr lang="el-GR" sz="1200" b="1" dirty="0" err="1" smtClean="0"/>
              <a:t>Μπερνίνι</a:t>
            </a:r>
            <a:endParaRPr lang="el-GR" sz="1200" b="1" cap="none" spc="0" dirty="0">
              <a:ln w="50800"/>
              <a:solidFill>
                <a:schemeClr val="bg1">
                  <a:shade val="50000"/>
                </a:schemeClr>
              </a:solidFill>
              <a:effectLst/>
            </a:endParaRPr>
          </a:p>
        </p:txBody>
      </p:sp>
    </p:spTree>
  </p:cSld>
  <p:clrMapOvr>
    <a:masterClrMapping/>
  </p:clrMapOvr>
  <p:transition>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2" name="Picture 6" descr="http://users.sch.gr/ipap/Ellinikos_Politismos/Istoria-b/ist-b-im2/122.jpg"/>
          <p:cNvPicPr>
            <a:picLocks noChangeAspect="1" noChangeArrowheads="1"/>
          </p:cNvPicPr>
          <p:nvPr/>
        </p:nvPicPr>
        <p:blipFill>
          <a:blip r:embed="rId2" cstate="print"/>
          <a:srcRect/>
          <a:stretch>
            <a:fillRect/>
          </a:stretch>
        </p:blipFill>
        <p:spPr bwMode="auto">
          <a:xfrm>
            <a:off x="3995936" y="0"/>
            <a:ext cx="6192688" cy="3284984"/>
          </a:xfrm>
          <a:prstGeom prst="rect">
            <a:avLst/>
          </a:prstGeom>
          <a:noFill/>
        </p:spPr>
      </p:pic>
      <p:sp>
        <p:nvSpPr>
          <p:cNvPr id="2" name="1 - Τίτλος"/>
          <p:cNvSpPr>
            <a:spLocks noGrp="1"/>
          </p:cNvSpPr>
          <p:nvPr>
            <p:ph type="title"/>
          </p:nvPr>
        </p:nvSpPr>
        <p:spPr>
          <a:xfrm>
            <a:off x="1907704" y="0"/>
            <a:ext cx="7236296" cy="908720"/>
          </a:xfrm>
        </p:spPr>
        <p:txBody>
          <a:bodyPr/>
          <a:lstStyle/>
          <a:p>
            <a:r>
              <a:rPr lang="el-GR" sz="2400" dirty="0" smtClean="0"/>
              <a:t>         </a:t>
            </a:r>
            <a:r>
              <a:rPr lang="el-GR" sz="2400" dirty="0" smtClean="0">
                <a:solidFill>
                  <a:srgbClr val="C00000"/>
                </a:solidFill>
              </a:rPr>
              <a:t>ΥΑΛΟΓΡΑΦΙΑ </a:t>
            </a:r>
            <a:br>
              <a:rPr lang="el-GR" sz="2400" dirty="0" smtClean="0">
                <a:solidFill>
                  <a:srgbClr val="C00000"/>
                </a:solidFill>
              </a:rPr>
            </a:br>
            <a:r>
              <a:rPr lang="el-GR" sz="2400" dirty="0" smtClean="0">
                <a:solidFill>
                  <a:srgbClr val="C00000"/>
                </a:solidFill>
              </a:rPr>
              <a:t>              (ΒΙΤΡΟ)</a:t>
            </a:r>
            <a:endParaRPr lang="el-GR" sz="2400" dirty="0">
              <a:solidFill>
                <a:srgbClr val="C00000"/>
              </a:solidFill>
            </a:endParaRPr>
          </a:p>
        </p:txBody>
      </p:sp>
      <p:pic>
        <p:nvPicPr>
          <p:cNvPr id="29700" name="Picture 4" descr="http://users.sch.gr/ipap/Ellinikos_Politismos/Istoria-b/ist-b-im2/123.jpg"/>
          <p:cNvPicPr>
            <a:picLocks noChangeAspect="1" noChangeArrowheads="1"/>
          </p:cNvPicPr>
          <p:nvPr/>
        </p:nvPicPr>
        <p:blipFill>
          <a:blip r:embed="rId3" cstate="print"/>
          <a:srcRect/>
          <a:stretch>
            <a:fillRect/>
          </a:stretch>
        </p:blipFill>
        <p:spPr bwMode="auto">
          <a:xfrm>
            <a:off x="-756592" y="3356992"/>
            <a:ext cx="4427984" cy="2952328"/>
          </a:xfrm>
          <a:prstGeom prst="rect">
            <a:avLst/>
          </a:prstGeom>
          <a:noFill/>
        </p:spPr>
      </p:pic>
      <p:pic>
        <p:nvPicPr>
          <p:cNvPr id="29698" name="Picture 2" descr="Image result for ÎÎ¹ÏÏÏ ÏÏÎ·Î½ Î Î±Î½Î±Î³Î¯Î± ÏÎ·Ï Î£Î±ÏÏÏ ÏÏÎ· ÎÎ±Î»Î»Î¯Î±"/>
          <p:cNvPicPr>
            <a:picLocks noChangeAspect="1" noChangeArrowheads="1"/>
          </p:cNvPicPr>
          <p:nvPr/>
        </p:nvPicPr>
        <p:blipFill>
          <a:blip r:embed="rId4" cstate="print"/>
          <a:srcRect/>
          <a:stretch>
            <a:fillRect/>
          </a:stretch>
        </p:blipFill>
        <p:spPr bwMode="auto">
          <a:xfrm>
            <a:off x="2915816" y="3356992"/>
            <a:ext cx="2448272" cy="3024336"/>
          </a:xfrm>
          <a:prstGeom prst="rect">
            <a:avLst/>
          </a:prstGeom>
          <a:noFill/>
        </p:spPr>
      </p:pic>
      <p:sp>
        <p:nvSpPr>
          <p:cNvPr id="3" name="2 - Θέση κειμένου"/>
          <p:cNvSpPr>
            <a:spLocks noGrp="1"/>
          </p:cNvSpPr>
          <p:nvPr>
            <p:ph type="body" idx="1"/>
          </p:nvPr>
        </p:nvSpPr>
        <p:spPr>
          <a:xfrm>
            <a:off x="2483768" y="980728"/>
            <a:ext cx="2520280" cy="2448272"/>
          </a:xfrm>
        </p:spPr>
        <p:txBody>
          <a:bodyPr>
            <a:normAutofit/>
          </a:bodyPr>
          <a:lstStyle/>
          <a:p>
            <a:r>
              <a:rPr lang="el-GR" b="1" dirty="0" smtClean="0">
                <a:solidFill>
                  <a:schemeClr val="bg1"/>
                </a:solidFill>
              </a:rPr>
              <a:t>Από τον 12ο αιώνα και εξής χρησιμοποιήθηκε στη  Δύση και η τεχνική της υαλογραφίας (βιτρό).</a:t>
            </a:r>
            <a:endParaRPr lang="el-GR" b="1" dirty="0">
              <a:solidFill>
                <a:schemeClr val="bg1"/>
              </a:solidFill>
            </a:endParaRPr>
          </a:p>
        </p:txBody>
      </p:sp>
      <p:sp>
        <p:nvSpPr>
          <p:cNvPr id="7" name="6 - Ορθογώνιο"/>
          <p:cNvSpPr/>
          <p:nvPr/>
        </p:nvSpPr>
        <p:spPr>
          <a:xfrm>
            <a:off x="1" y="6309321"/>
            <a:ext cx="2915815" cy="646331"/>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200" b="1" dirty="0" smtClean="0"/>
              <a:t>Ο Ευαγγελισμός, στον  καθεδρικό  ναό  του Στρασβούργου</a:t>
            </a:r>
            <a:endParaRPr lang="el-GR" sz="12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l-GR" sz="12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7 - Ορθογώνιο"/>
          <p:cNvSpPr/>
          <p:nvPr/>
        </p:nvSpPr>
        <p:spPr>
          <a:xfrm>
            <a:off x="2915816" y="6381328"/>
            <a:ext cx="2448272" cy="46166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200" b="1" dirty="0" smtClean="0"/>
              <a:t>Βιτρό στην Παναγία της Σαρτρ στη Γαλλία </a:t>
            </a:r>
            <a:endParaRPr lang="el-GR" sz="1200"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9 - Ορθογώνιο"/>
          <p:cNvSpPr/>
          <p:nvPr/>
        </p:nvSpPr>
        <p:spPr>
          <a:xfrm>
            <a:off x="5004048" y="3212977"/>
            <a:ext cx="4139952" cy="46166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200" b="1" dirty="0" smtClean="0"/>
              <a:t>Ο Χριστός Παντοκράτορας,  στον καθεδρικό ναό του Στρασβούργου</a:t>
            </a:r>
            <a:endParaRPr lang="el-GR" sz="1200" b="1" cap="none" spc="0" dirty="0">
              <a:ln w="50800"/>
              <a:solidFill>
                <a:schemeClr val="bg1">
                  <a:shade val="50000"/>
                </a:schemeClr>
              </a:solidFill>
              <a:effectLst/>
            </a:endParaRPr>
          </a:p>
        </p:txBody>
      </p:sp>
      <p:pic>
        <p:nvPicPr>
          <p:cNvPr id="29704" name="Picture 8" descr="Related image"/>
          <p:cNvPicPr>
            <a:picLocks noChangeAspect="1" noChangeArrowheads="1"/>
          </p:cNvPicPr>
          <p:nvPr/>
        </p:nvPicPr>
        <p:blipFill>
          <a:blip r:embed="rId5" cstate="print"/>
          <a:srcRect/>
          <a:stretch>
            <a:fillRect/>
          </a:stretch>
        </p:blipFill>
        <p:spPr bwMode="auto">
          <a:xfrm>
            <a:off x="0" y="0"/>
            <a:ext cx="2483768" cy="3068960"/>
          </a:xfrm>
          <a:prstGeom prst="rect">
            <a:avLst/>
          </a:prstGeom>
          <a:noFill/>
        </p:spPr>
      </p:pic>
      <p:sp>
        <p:nvSpPr>
          <p:cNvPr id="12" name="11 - Ορθογώνιο"/>
          <p:cNvSpPr/>
          <p:nvPr/>
        </p:nvSpPr>
        <p:spPr>
          <a:xfrm>
            <a:off x="1" y="2967335"/>
            <a:ext cx="2483768" cy="461665"/>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200" b="1" cap="none" spc="0" dirty="0" smtClean="0">
                <a:ln w="50800"/>
                <a:solidFill>
                  <a:schemeClr val="bg1">
                    <a:shade val="50000"/>
                  </a:schemeClr>
                </a:solidFill>
                <a:effectLst/>
              </a:rPr>
              <a:t>Βιτρό στην Παναγία της Σαρτρ στη Γαλλία </a:t>
            </a:r>
            <a:endParaRPr lang="el-GR" sz="1200" b="1" cap="none" spc="0" dirty="0">
              <a:ln w="50800"/>
              <a:solidFill>
                <a:schemeClr val="bg1">
                  <a:shade val="50000"/>
                </a:schemeClr>
              </a:solidFill>
              <a:effectLst/>
            </a:endParaRPr>
          </a:p>
        </p:txBody>
      </p:sp>
      <p:pic>
        <p:nvPicPr>
          <p:cNvPr id="29706" name="Picture 10" descr="Related image"/>
          <p:cNvPicPr>
            <a:picLocks noChangeAspect="1" noChangeArrowheads="1"/>
          </p:cNvPicPr>
          <p:nvPr/>
        </p:nvPicPr>
        <p:blipFill>
          <a:blip r:embed="rId6" cstate="print"/>
          <a:srcRect/>
          <a:stretch>
            <a:fillRect/>
          </a:stretch>
        </p:blipFill>
        <p:spPr bwMode="auto">
          <a:xfrm>
            <a:off x="5364088" y="3645024"/>
            <a:ext cx="3779913" cy="2952328"/>
          </a:xfrm>
          <a:prstGeom prst="rect">
            <a:avLst/>
          </a:prstGeom>
          <a:noFill/>
        </p:spPr>
      </p:pic>
      <p:sp>
        <p:nvSpPr>
          <p:cNvPr id="14" name="13 - Ορθογώνιο"/>
          <p:cNvSpPr/>
          <p:nvPr/>
        </p:nvSpPr>
        <p:spPr>
          <a:xfrm>
            <a:off x="5364088" y="6597352"/>
            <a:ext cx="3779912" cy="276999"/>
          </a:xfrm>
          <a:prstGeom prst="rect">
            <a:avLst/>
          </a:prstGeom>
        </p:spPr>
        <p:style>
          <a:lnRef idx="2">
            <a:schemeClr val="dk1"/>
          </a:lnRef>
          <a:fillRef idx="1">
            <a:schemeClr val="lt1"/>
          </a:fillRef>
          <a:effectRef idx="0">
            <a:schemeClr val="dk1"/>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200" b="1" dirty="0" smtClean="0"/>
              <a:t>Η ζωή της Παρθένου, στον καθεδρικού ναού της Σαρτρ</a:t>
            </a:r>
            <a:endParaRPr lang="el-GR" sz="5400" b="1" cap="none" spc="0" dirty="0">
              <a:ln w="50800"/>
              <a:solidFill>
                <a:schemeClr val="bg1">
                  <a:shade val="50000"/>
                </a:schemeClr>
              </a:solidFill>
              <a:effectLst/>
            </a:endParaRPr>
          </a:p>
        </p:txBody>
      </p:sp>
    </p:spTree>
  </p:cSld>
  <p:clrMapOvr>
    <a:masterClrMapping/>
  </p:clrMapOvr>
  <p:transition>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7346" name="Picture 2" descr="ÎÎÎ¤ÎÎÎÎÎÎÎ£&#10;ÎÎ½Î±ÏÎ±ÏÎ¬ÏÏÎ±ÏÎ· ÏÎ¿Ï&#10;ÏÎ¿Î»ÏÎ´Î±Î¯Î´Î±Î»Î¿Ï&#10;ÏÏÏÏÎ®Î¼Î±ÏÎ¿Ï Î´Î¹Î±Î´ÏÏÎ¼ÏÎ½&#10;ÎºÎ±Î¹ ÎµÏÎ¹ÏÎ­Î´ÏÎ½ ÏÏÎ½&#10;ÎºÎ±ÏÎ±ÎºÎ¿Î¼Î²ÏÎ½. Î¥ÏÎ¬ÏÏÎ¿ÏÎ½&#10;ÎºÎ±ÏÎ±ÎºÏÎ¼Î²ÎµÏ Î¼Îµ 5 â 6&#10;ÎµÏ..."/>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Related image"/>
          <p:cNvPicPr>
            <a:picLocks noChangeAspect="1" noChangeArrowheads="1"/>
          </p:cNvPicPr>
          <p:nvPr/>
        </p:nvPicPr>
        <p:blipFill>
          <a:blip r:embed="rId2" cstate="print"/>
          <a:srcRect/>
          <a:stretch>
            <a:fillRect/>
          </a:stretch>
        </p:blipFill>
        <p:spPr bwMode="auto">
          <a:xfrm>
            <a:off x="2339752" y="764704"/>
            <a:ext cx="4752528" cy="5760640"/>
          </a:xfrm>
          <a:prstGeom prst="rect">
            <a:avLst/>
          </a:prstGeom>
          <a:noFill/>
        </p:spPr>
      </p:pic>
      <p:sp>
        <p:nvSpPr>
          <p:cNvPr id="2" name="1 - Τίτλος"/>
          <p:cNvSpPr>
            <a:spLocks noGrp="1"/>
          </p:cNvSpPr>
          <p:nvPr>
            <p:ph type="title"/>
          </p:nvPr>
        </p:nvSpPr>
        <p:spPr>
          <a:xfrm>
            <a:off x="0" y="0"/>
            <a:ext cx="9144000" cy="620688"/>
          </a:xfrm>
        </p:spPr>
        <p:txBody>
          <a:bodyPr/>
          <a:lstStyle/>
          <a:p>
            <a:r>
              <a:rPr lang="el-GR" sz="2400" i="1" dirty="0" smtClean="0"/>
              <a:t>                                </a:t>
            </a:r>
            <a:r>
              <a:rPr lang="el-GR" sz="2400" i="1" dirty="0" smtClean="0">
                <a:solidFill>
                  <a:schemeClr val="bg1"/>
                </a:solidFill>
              </a:rPr>
              <a:t>ΧΡΙΣΤΙΑΝΙΚΗ ΜΟΥΣΙΚΗ</a:t>
            </a:r>
            <a:endParaRPr lang="el-GR" sz="2400" i="1" dirty="0">
              <a:solidFill>
                <a:schemeClr val="bg1"/>
              </a:solidFill>
            </a:endParaRPr>
          </a:p>
        </p:txBody>
      </p:sp>
      <p:sp>
        <p:nvSpPr>
          <p:cNvPr id="3" name="2 - Θέση κειμένου"/>
          <p:cNvSpPr>
            <a:spLocks noGrp="1"/>
          </p:cNvSpPr>
          <p:nvPr>
            <p:ph type="body" idx="1"/>
          </p:nvPr>
        </p:nvSpPr>
        <p:spPr>
          <a:xfrm>
            <a:off x="0" y="1988840"/>
            <a:ext cx="2411760" cy="4869160"/>
          </a:xfrm>
        </p:spPr>
        <p:txBody>
          <a:bodyPr>
            <a:normAutofit fontScale="85000" lnSpcReduction="20000"/>
          </a:bodyPr>
          <a:lstStyle/>
          <a:p>
            <a:r>
              <a:rPr lang="el-GR" b="1" dirty="0" smtClean="0">
                <a:solidFill>
                  <a:schemeClr val="bg1"/>
                </a:solidFill>
              </a:rPr>
              <a:t>Κοινό χαρακτηριστικό όλων των χριστιανών είναι η χρήση ύμνων στη λατρεία τους. Οι ύμνοι σε όλες τις Χριστιανικές Εκκλησίες εκτελούνται με την ανθρώπινη φωνή. Στην Ανατολή η εκκλησιαστική υμνωδία (ποίηση και μέλος) διαμορφώθηκε κατά τους οκτώ πρώτους χριστιανικούς αιώνες, σε συνέχεια της αρχαίας ελληνικής παράδοσης. Από τότε μέχρι σήμερα επικρατεί η μονοφωνική ψαλμωδία. </a:t>
            </a:r>
            <a:endParaRPr lang="el-GR" b="1" dirty="0">
              <a:solidFill>
                <a:schemeClr val="bg1"/>
              </a:solidFill>
            </a:endParaRPr>
          </a:p>
        </p:txBody>
      </p:sp>
      <p:pic>
        <p:nvPicPr>
          <p:cNvPr id="8202" name="Picture 10" descr="Related image"/>
          <p:cNvPicPr>
            <a:picLocks noChangeAspect="1" noChangeArrowheads="1"/>
          </p:cNvPicPr>
          <p:nvPr/>
        </p:nvPicPr>
        <p:blipFill>
          <a:blip r:embed="rId3" cstate="print"/>
          <a:srcRect/>
          <a:stretch>
            <a:fillRect/>
          </a:stretch>
        </p:blipFill>
        <p:spPr bwMode="auto">
          <a:xfrm>
            <a:off x="6804248" y="0"/>
            <a:ext cx="2339752" cy="1916832"/>
          </a:xfrm>
          <a:prstGeom prst="rect">
            <a:avLst/>
          </a:prstGeom>
          <a:noFill/>
        </p:spPr>
      </p:pic>
      <p:pic>
        <p:nvPicPr>
          <p:cNvPr id="8204" name="Picture 12" descr="Image result for ÏÏÎ¹ÏÏÎ¹Î±Î½Î¹ÎºÎ· Î¼Î¿ÏÏÎ¹ÎºÎ·"/>
          <p:cNvPicPr>
            <a:picLocks noChangeAspect="1" noChangeArrowheads="1"/>
          </p:cNvPicPr>
          <p:nvPr/>
        </p:nvPicPr>
        <p:blipFill>
          <a:blip r:embed="rId4" cstate="print"/>
          <a:srcRect/>
          <a:stretch>
            <a:fillRect/>
          </a:stretch>
        </p:blipFill>
        <p:spPr bwMode="auto">
          <a:xfrm>
            <a:off x="0" y="0"/>
            <a:ext cx="2339752" cy="1916832"/>
          </a:xfrm>
          <a:prstGeom prst="rect">
            <a:avLst/>
          </a:prstGeom>
          <a:noFill/>
        </p:spPr>
      </p:pic>
      <p:pic>
        <p:nvPicPr>
          <p:cNvPr id="8206" name="Picture 14" descr="Related image"/>
          <p:cNvPicPr>
            <a:picLocks noChangeAspect="1" noChangeArrowheads="1"/>
          </p:cNvPicPr>
          <p:nvPr/>
        </p:nvPicPr>
        <p:blipFill>
          <a:blip r:embed="rId5" cstate="print"/>
          <a:srcRect/>
          <a:stretch>
            <a:fillRect/>
          </a:stretch>
        </p:blipFill>
        <p:spPr bwMode="auto">
          <a:xfrm>
            <a:off x="7164288" y="2780928"/>
            <a:ext cx="1763688" cy="1628800"/>
          </a:xfrm>
          <a:prstGeom prst="rect">
            <a:avLst/>
          </a:prstGeom>
          <a:noFill/>
          <a:scene3d>
            <a:camera prst="orthographicFront">
              <a:rot lat="0" lon="0" rev="20099999"/>
            </a:camera>
            <a:lightRig rig="threePt" dir="t"/>
          </a:scene3d>
        </p:spPr>
      </p:pic>
      <p:pic>
        <p:nvPicPr>
          <p:cNvPr id="8208" name="Picture 16" descr="Image result for Î²ÏÎ¶Î±Î½ÏÎ¹Î½ÎµÏ Î¼Î¿ÏÏÎ¹ÎºÎµÏ Î½Î¿ÏÎµÏ"/>
          <p:cNvPicPr>
            <a:picLocks noChangeAspect="1" noChangeArrowheads="1"/>
          </p:cNvPicPr>
          <p:nvPr/>
        </p:nvPicPr>
        <p:blipFill>
          <a:blip r:embed="rId6" cstate="print"/>
          <a:srcRect/>
          <a:stretch>
            <a:fillRect/>
          </a:stretch>
        </p:blipFill>
        <p:spPr bwMode="auto">
          <a:xfrm>
            <a:off x="7164288" y="5157192"/>
            <a:ext cx="1800200" cy="1484784"/>
          </a:xfrm>
          <a:prstGeom prst="rect">
            <a:avLst/>
          </a:prstGeom>
          <a:noFill/>
          <a:scene3d>
            <a:camera prst="orthographicFront">
              <a:rot lat="0" lon="0" rev="20099999"/>
            </a:camera>
            <a:lightRig rig="threePt" dir="t"/>
          </a:scene3d>
        </p:spPr>
      </p:pic>
    </p:spTree>
  </p:cSld>
  <p:clrMapOvr>
    <a:masterClrMapping/>
  </p:clrMapOvr>
  <p:transition>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75778" name="Picture 2" descr="ÎÎ¯Î± ÏÎ¶ÏÎ½Î¸ ÏÎ¿Ï Î±Î½Î±ÏÏÏÏÎºÎ¸ÎºÎµ ÏÏÎ¿ÏÏ ÎºÏÎ»ÏÎ¿ÏÏ ÏÎ¸Ï ÎÎºÎºÎ»Î¸ÏÎ¯Î±Ï&#10;ÎµÎ¯Î½Î±Î¹ Î¸ ÏÏÎ½ÎºÎµÏÎ¸ ÏÎ¼Î½ÏÎ½.&#10;Î¤Î¼Î½Î¿Î»Î¿Î³Î¯Î±: Î¿ ÎµÏÎ¹ÏÏÎ¸Î¼Î¿Î½Î¹ÎºÏÏ ÎºÎ»Î¬Î´Î¿Ï ÏÎ¿Ï ÎµÏÎµÏÎ½Î¬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77826" name="Picture 2" descr="ÎÎ¶Î¼Î±ÏÎ± ÏÎ¸Ï Î¤Î¼Î½Î¿Î³ÏÎ±ÏÎ¯Î±Ï&#10;â¢ ÎÎµ ÏÎ¸Î½ ÏÎ¬ÏÎ¿Î´Î¿ ÏÎ¿Ï ÏÏÏÎ½Î¿Ï, Î¿Î¹&#10;ÏÏÎ¹ÏÏÎ¹Î±Î½Î¿Î¯, ÎºÎ¶Î»Î¸ÏÎ±Î½ Î½Î± ÎµÎºÏÏÎ¬ÏÎ¿ÏÎ½&#10;Î±Î»Î¹ÎºÎµÎ¹ÎµÏ ÏÎ¸Ï ÏÎ¯ÏÏÎ¸Ï ÏÎ¿ÏÏ, ÏÎ¿Ï Î´ÎµÎ½&#10;Ï..."/>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flipH="1">
            <a:off x="11727080" y="609600"/>
            <a:ext cx="45719" cy="1828800"/>
          </a:xfrm>
        </p:spPr>
        <p:txBody>
          <a:bodyPr/>
          <a:lstStyle/>
          <a:p>
            <a:endParaRPr lang="el-GR" dirty="0"/>
          </a:p>
        </p:txBody>
      </p:sp>
      <p:sp>
        <p:nvSpPr>
          <p:cNvPr id="3" name="2 - Θέση κειμένου"/>
          <p:cNvSpPr>
            <a:spLocks noGrp="1"/>
          </p:cNvSpPr>
          <p:nvPr>
            <p:ph type="body" idx="1"/>
          </p:nvPr>
        </p:nvSpPr>
        <p:spPr>
          <a:xfrm>
            <a:off x="0" y="1628800"/>
            <a:ext cx="2483768" cy="3816424"/>
          </a:xfrm>
        </p:spPr>
        <p:txBody>
          <a:bodyPr>
            <a:normAutofit lnSpcReduction="10000"/>
          </a:bodyPr>
          <a:lstStyle/>
          <a:p>
            <a:r>
              <a:rPr lang="el-GR" b="1" dirty="0" smtClean="0"/>
              <a:t>Στη Δύση από τον 9ο αιώνα η μονοφωνική αντικαταστάθηκε από την πολυφωνική μουσική και συνδυάστηκε και με τη συνοδεία του εκκλησιαστικού οργάνου και από τον 17ο αιώνα κι άλλων μουσικών οργάνων.</a:t>
            </a:r>
            <a:endParaRPr lang="el-GR" b="1" dirty="0"/>
          </a:p>
        </p:txBody>
      </p:sp>
      <p:pic>
        <p:nvPicPr>
          <p:cNvPr id="78850" name="Picture 2" descr="Image result for ÎµÎºÎºÎ»Î·ÏÎ¹Î±ÏÏÎ¹ÎºÎ¿ ÏÏÎ³Î±Î½Î¿ ÏÏÎ· Î´ÏÏÎ·"/>
          <p:cNvPicPr>
            <a:picLocks noChangeAspect="1" noChangeArrowheads="1"/>
          </p:cNvPicPr>
          <p:nvPr/>
        </p:nvPicPr>
        <p:blipFill>
          <a:blip r:embed="rId2" cstate="print"/>
          <a:srcRect/>
          <a:stretch>
            <a:fillRect/>
          </a:stretch>
        </p:blipFill>
        <p:spPr bwMode="auto">
          <a:xfrm>
            <a:off x="3347864" y="0"/>
            <a:ext cx="5796136" cy="6858000"/>
          </a:xfrm>
          <a:prstGeom prst="rect">
            <a:avLst/>
          </a:prstGeom>
          <a:noFill/>
        </p:spPr>
      </p:pic>
      <p:sp>
        <p:nvSpPr>
          <p:cNvPr id="5" name="4 - Ορθογώνιο"/>
          <p:cNvSpPr/>
          <p:nvPr/>
        </p:nvSpPr>
        <p:spPr>
          <a:xfrm>
            <a:off x="1" y="5301208"/>
            <a:ext cx="3275855" cy="156966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l-GR" sz="1200" b="1" dirty="0" smtClean="0"/>
              <a:t>Το Εκκλησιαστικό όργανο (ή απλά όργανο) είναι </a:t>
            </a:r>
            <a:r>
              <a:rPr lang="el-GR" sz="1200" b="1" dirty="0" err="1" smtClean="0"/>
              <a:t>αερόφωνο</a:t>
            </a:r>
            <a:r>
              <a:rPr lang="el-GR" sz="1200" b="1" dirty="0" smtClean="0"/>
              <a:t> πληκτροφόρο μουσικό όργανο που λειτουργεί με αέρα, ο οποίος διοχετεύεται σε αυλούς από φυσητήρες που κινούνται με ηλεκτροκινητήρα (παλαιότερα με χειροκίνητους ή ποδοκίνητους φυσητήρες). Κάθε αυλός παράγει μια μόνο νότα ενός συγκεκριμένου ηχοχρώματος.</a:t>
            </a:r>
            <a:endParaRPr lang="el-GR" sz="1200" b="1" cap="none" spc="0" dirty="0">
              <a:ln w="50800"/>
              <a:solidFill>
                <a:schemeClr val="bg1">
                  <a:shade val="50000"/>
                </a:schemeClr>
              </a:solidFill>
              <a:effectLst/>
            </a:endParaRPr>
          </a:p>
        </p:txBody>
      </p:sp>
      <p:pic>
        <p:nvPicPr>
          <p:cNvPr id="78852" name="Picture 4" descr="Related image"/>
          <p:cNvPicPr>
            <a:picLocks noChangeAspect="1" noChangeArrowheads="1"/>
          </p:cNvPicPr>
          <p:nvPr/>
        </p:nvPicPr>
        <p:blipFill>
          <a:blip r:embed="rId3" cstate="print"/>
          <a:srcRect/>
          <a:stretch>
            <a:fillRect/>
          </a:stretch>
        </p:blipFill>
        <p:spPr bwMode="auto">
          <a:xfrm>
            <a:off x="179511" y="188639"/>
            <a:ext cx="1800201" cy="1440161"/>
          </a:xfrm>
          <a:prstGeom prst="rect">
            <a:avLst/>
          </a:prstGeom>
          <a:noFill/>
        </p:spPr>
      </p:pic>
    </p:spTree>
  </p:cSld>
  <p:clrMapOvr>
    <a:masterClrMapping/>
  </p:clrMapOvr>
  <p:transition>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08720"/>
          </a:xfrm>
        </p:spPr>
        <p:txBody>
          <a:bodyPr/>
          <a:lstStyle/>
          <a:p>
            <a:pPr algn="ctr"/>
            <a:endParaRPr lang="el-GR" sz="2400" dirty="0"/>
          </a:p>
        </p:txBody>
      </p:sp>
      <p:sp>
        <p:nvSpPr>
          <p:cNvPr id="3" name="2 - Θέση κειμένου"/>
          <p:cNvSpPr>
            <a:spLocks noGrp="1"/>
          </p:cNvSpPr>
          <p:nvPr>
            <p:ph type="body" idx="1"/>
          </p:nvPr>
        </p:nvSpPr>
        <p:spPr/>
        <p:txBody>
          <a:bodyPr/>
          <a:lstStyle/>
          <a:p>
            <a:endParaRPr lang="el-GR"/>
          </a:p>
        </p:txBody>
      </p:sp>
      <p:pic>
        <p:nvPicPr>
          <p:cNvPr id="73730" name="Picture 2" descr="21Î³ ÏÏÎ¹ÏÏÎ¹Î±Î½Î¹ÎºÎ· Î¼Î¿ÏÏÎ¹Îº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3076" name="Picture 4" descr="Related im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 Θέση κειμένου"/>
          <p:cNvSpPr>
            <a:spLocks noGrp="1"/>
          </p:cNvSpPr>
          <p:nvPr>
            <p:ph type="body" idx="1"/>
          </p:nvPr>
        </p:nvSpPr>
        <p:spPr>
          <a:xfrm>
            <a:off x="0" y="0"/>
            <a:ext cx="9144000" cy="1196752"/>
          </a:xfrm>
        </p:spPr>
        <p:txBody>
          <a:bodyPr>
            <a:normAutofit/>
          </a:bodyPr>
          <a:lstStyle/>
          <a:p>
            <a:r>
              <a:rPr lang="el-GR" sz="1400" b="1" i="1" u="sng" dirty="0" smtClean="0">
                <a:solidFill>
                  <a:srgbClr val="FF0000"/>
                </a:solidFill>
              </a:rPr>
              <a:t>Στην Ορθόδοξη Εκκλησία </a:t>
            </a:r>
            <a:r>
              <a:rPr lang="el-GR" sz="1400" b="1" dirty="0" smtClean="0">
                <a:solidFill>
                  <a:schemeClr val="bg1"/>
                </a:solidFill>
              </a:rPr>
              <a:t>κάθε Κυριακή τελείται η Θ. Λειτουργία του Ιωάννη του Χρυσοστόμου, με εξαίρεση πέντε Κυριακές της Μ. Τεσσαρακοστής και άλλες πέντε ημέρες, όπου τελείται η Θ. Λειτουργία του Μεγάλου Βασιλείου. Αποτελείται από δύο μέρη: τη Λειτουργία Κατηχουμένων και τη Λειτουργία των Πιστών, στην οποία δεσπόζει το μυστήριο της Θ. Ευχαριστίας.</a:t>
            </a:r>
            <a:endParaRPr lang="el-GR" sz="1400" b="1" dirty="0">
              <a:solidFill>
                <a:schemeClr val="bg1"/>
              </a:solidFill>
            </a:endParaRPr>
          </a:p>
        </p:txBody>
      </p:sp>
      <p:pic>
        <p:nvPicPr>
          <p:cNvPr id="3080" name="Picture 8" descr="Related image"/>
          <p:cNvPicPr>
            <a:picLocks noChangeAspect="1" noChangeArrowheads="1"/>
          </p:cNvPicPr>
          <p:nvPr/>
        </p:nvPicPr>
        <p:blipFill>
          <a:blip r:embed="rId3" cstate="print"/>
          <a:srcRect/>
          <a:stretch>
            <a:fillRect/>
          </a:stretch>
        </p:blipFill>
        <p:spPr bwMode="auto">
          <a:xfrm>
            <a:off x="0" y="1628800"/>
            <a:ext cx="1769057" cy="1584176"/>
          </a:xfrm>
          <a:prstGeom prst="rect">
            <a:avLst/>
          </a:prstGeom>
          <a:noFill/>
        </p:spPr>
      </p:pic>
      <p:pic>
        <p:nvPicPr>
          <p:cNvPr id="3082" name="Picture 10" descr="Image result for Î¼. Î²Î±ÏÎ¯Î»ÎµÎ¹Î¿Ï"/>
          <p:cNvPicPr>
            <a:picLocks noChangeAspect="1" noChangeArrowheads="1"/>
          </p:cNvPicPr>
          <p:nvPr/>
        </p:nvPicPr>
        <p:blipFill>
          <a:blip r:embed="rId4" cstate="print"/>
          <a:srcRect/>
          <a:stretch>
            <a:fillRect/>
          </a:stretch>
        </p:blipFill>
        <p:spPr bwMode="auto">
          <a:xfrm>
            <a:off x="7380312" y="5273824"/>
            <a:ext cx="1763688" cy="1584176"/>
          </a:xfrm>
          <a:prstGeom prst="rect">
            <a:avLst/>
          </a:prstGeom>
          <a:noFill/>
        </p:spPr>
      </p:pic>
    </p:spTree>
  </p:cSld>
  <p:clrMapOvr>
    <a:masterClrMapping/>
  </p:clrMapOvr>
  <p:transition>
    <p:wedg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descr="Related image"/>
          <p:cNvPicPr>
            <a:picLocks noChangeAspect="1" noChangeArrowheads="1"/>
          </p:cNvPicPr>
          <p:nvPr/>
        </p:nvPicPr>
        <p:blipFill>
          <a:blip r:embed="rId2" cstate="print"/>
          <a:srcRect/>
          <a:stretch>
            <a:fillRect/>
          </a:stretch>
        </p:blipFill>
        <p:spPr bwMode="auto">
          <a:xfrm>
            <a:off x="0" y="260648"/>
            <a:ext cx="9144000" cy="6336704"/>
          </a:xfrm>
          <a:prstGeom prst="rect">
            <a:avLst/>
          </a:prstGeom>
          <a:noFill/>
        </p:spPr>
      </p:pic>
      <p:sp>
        <p:nvSpPr>
          <p:cNvPr id="3" name="2 - Θέση κειμένου"/>
          <p:cNvSpPr>
            <a:spLocks noGrp="1"/>
          </p:cNvSpPr>
          <p:nvPr>
            <p:ph type="body" idx="1"/>
          </p:nvPr>
        </p:nvSpPr>
        <p:spPr>
          <a:xfrm>
            <a:off x="1907704" y="5373216"/>
            <a:ext cx="7236296" cy="1296144"/>
          </a:xfrm>
        </p:spPr>
        <p:txBody>
          <a:bodyPr>
            <a:normAutofit lnSpcReduction="10000"/>
          </a:bodyPr>
          <a:lstStyle/>
          <a:p>
            <a:r>
              <a:rPr lang="el-GR" sz="1400" b="1" i="1" u="sng" dirty="0" smtClean="0">
                <a:solidFill>
                  <a:srgbClr val="C00000"/>
                </a:solidFill>
              </a:rPr>
              <a:t>Στην Καθολική Εκκλησία </a:t>
            </a:r>
            <a:r>
              <a:rPr lang="el-GR" sz="1400" b="1" dirty="0" smtClean="0">
                <a:solidFill>
                  <a:schemeClr val="bg1"/>
                </a:solidFill>
              </a:rPr>
              <a:t>τελείται κάθε Κυριακή η Λειτουργία (λατ.: </a:t>
            </a:r>
            <a:r>
              <a:rPr lang="el-GR" sz="1400" b="1" dirty="0" err="1" smtClean="0">
                <a:solidFill>
                  <a:schemeClr val="bg1"/>
                </a:solidFill>
              </a:rPr>
              <a:t>Missa</a:t>
            </a:r>
            <a:r>
              <a:rPr lang="el-GR" sz="1400" b="1" dirty="0" smtClean="0">
                <a:solidFill>
                  <a:schemeClr val="bg1"/>
                </a:solidFill>
              </a:rPr>
              <a:t>). Ενώ μέχρι τον 16ο αιώνα υπήρχαν διάφορα τυπικά, μετά την Σύνοδο του </a:t>
            </a:r>
            <a:r>
              <a:rPr lang="el-GR" sz="1400" b="1" dirty="0" err="1" smtClean="0">
                <a:solidFill>
                  <a:schemeClr val="bg1"/>
                </a:solidFill>
              </a:rPr>
              <a:t>Τριδέντου</a:t>
            </a:r>
            <a:r>
              <a:rPr lang="el-GR" sz="1400" b="1" dirty="0" smtClean="0">
                <a:solidFill>
                  <a:schemeClr val="bg1"/>
                </a:solidFill>
              </a:rPr>
              <a:t> καθιερώθηκε η τέλεση ενός και μόνου τύπου, πάντα στα λατινικά. Το τυπικό αυτό άλλαξε μετά τη Β’ </a:t>
            </a:r>
            <a:r>
              <a:rPr lang="el-GR" sz="1400" b="1" dirty="0" err="1" smtClean="0">
                <a:solidFill>
                  <a:schemeClr val="bg1"/>
                </a:solidFill>
              </a:rPr>
              <a:t>Βατικανή</a:t>
            </a:r>
            <a:r>
              <a:rPr lang="el-GR" sz="1400" b="1" dirty="0" smtClean="0">
                <a:solidFill>
                  <a:schemeClr val="bg1"/>
                </a:solidFill>
              </a:rPr>
              <a:t> Σύνοδο, οπότε και επιτράπηκε μια ελευθερία στην επιλογή ύμνων. Εξακολουθεί πάντως η Λειτουργία σήμερα να χωρίζεται σε δύο μέρη: την Ακολουθία του Λόγου και την Ακολουθία της Ευχαριστίας.</a:t>
            </a:r>
            <a:endParaRPr lang="el-GR" sz="1400" b="1" dirty="0">
              <a:solidFill>
                <a:schemeClr val="bg1"/>
              </a:solidFill>
            </a:endParaRPr>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Related im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2 - Θέση κειμένου"/>
          <p:cNvSpPr>
            <a:spLocks noGrp="1"/>
          </p:cNvSpPr>
          <p:nvPr>
            <p:ph type="body" idx="1"/>
          </p:nvPr>
        </p:nvSpPr>
        <p:spPr>
          <a:xfrm>
            <a:off x="0" y="188640"/>
            <a:ext cx="9144000" cy="6669360"/>
          </a:xfrm>
        </p:spPr>
        <p:txBody>
          <a:bodyPr>
            <a:normAutofit/>
          </a:bodyPr>
          <a:lstStyle/>
          <a:p>
            <a:r>
              <a:rPr lang="el-GR" sz="1400" b="1" i="1" u="sng" dirty="0" smtClean="0"/>
              <a:t>Στον Προτεσταντισμό </a:t>
            </a:r>
            <a:r>
              <a:rPr lang="el-GR" sz="1400" b="1" dirty="0" smtClean="0"/>
              <a:t>κάθε Κυριακή τελείται Λειτουργία. Η μεγάλη διαφορά με την Ορθόδοξη και την Καθολική Εκκλησία είναι ότι σε πολλές Προτεσταντικές Ομολογίες δεν τελείται η Ευχαριστία, αλλά πραγματοποιείται μόνο το «Μυστήριο του λόγου», στο οποίο κυρίαρχη θέση έχει η ανάγνωση και ερμηνεία της Βίβλου. Η Ευχαριστία συνήθως λαμβάνει χώρα μία φορά τον μήνα. Τα τελευταία χρόνια λόγω του </a:t>
            </a:r>
            <a:r>
              <a:rPr lang="el-GR" sz="1400" b="1" dirty="0" err="1" smtClean="0"/>
              <a:t>διαχριστιανικού</a:t>
            </a:r>
            <a:r>
              <a:rPr lang="el-GR" sz="1400" b="1" dirty="0" smtClean="0"/>
              <a:t> διαλόγου πολλές Προτεσταντικές Εκκλησίες έχουν υιοθετήσει μια νέα αντίληψη για την Ευχαριστία και την τελούν κάθε Κυριακή.</a:t>
            </a:r>
            <a:endParaRPr lang="el-GR" sz="1400" b="1" dirty="0"/>
          </a:p>
        </p:txBody>
      </p:sp>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a:p>
        </p:txBody>
      </p:sp>
      <p:pic>
        <p:nvPicPr>
          <p:cNvPr id="58370" name="Picture 2" descr="ÎÎÎ¤ÎÎÎÎÎÎÎ£&#10;Î ÎµÎ¾Î±ÎµÏÎ¹ÏÎ¼ÏÏ ÎºÎ±Î¹ Î¿&#10;ÏÏÏÎ¹ÏÎ¼ÏÏ ÏÏÎ½&#10;ÎºÎ±ÏÎ±ÎºÎ¿Î¼Î²ÏÎ½ Î´ÎµÎ½ Î®ÏÎ±Î½&#10;Î¹ÎºÎ±Î½Î¿ÏÎ¿Î¹Î·ÏÎ¹ÎºÏÏ ÎºÎ±Î¹ Î·&#10;Î±ÏÎ¼ÏÏÏÎ±Î¹ÏÎ± Î®ÏÎ±Î½&#10;Î±ÏÎ¿ÏÎ½Î¹ÎºÏÎ¹ÎºÎ® ÎºÎ±Î¹&#10;Î±ÏÏÏÎºÏ..."/>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κειμένου"/>
          <p:cNvSpPr>
            <a:spLocks noGrp="1"/>
          </p:cNvSpPr>
          <p:nvPr>
            <p:ph type="body" idx="1"/>
          </p:nvPr>
        </p:nvSpPr>
        <p:spPr/>
        <p:txBody>
          <a:bodyPr/>
          <a:lstStyle/>
          <a:p>
            <a:endParaRPr lang="el-GR" dirty="0"/>
          </a:p>
        </p:txBody>
      </p:sp>
      <p:pic>
        <p:nvPicPr>
          <p:cNvPr id="56322" name="Picture 2" descr="Image result for ÎÎ±ÏÎ±ÎºÏÎ¼Î²Î· ÎÎ³Î¯Î±Ï Î ÏÎ¯ÏÎºÎ¹Î»Î»Î±Ï, Î¡ÏÎ¼Î·"/>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4 - Ορθογώνιο"/>
          <p:cNvSpPr/>
          <p:nvPr/>
        </p:nvSpPr>
        <p:spPr>
          <a:xfrm>
            <a:off x="2762369" y="6165304"/>
            <a:ext cx="4401919" cy="369332"/>
          </a:xfrm>
          <a:prstGeom prst="rect">
            <a:avLst/>
          </a:prstGeom>
        </p:spPr>
        <p:txBody>
          <a:bodyPr wrap="square">
            <a:spAutoFit/>
          </a:bodyPr>
          <a:lstStyle/>
          <a:p>
            <a:pPr algn="ctr"/>
            <a:r>
              <a:rPr lang="el-GR" dirty="0" smtClean="0"/>
              <a:t>Κατακόμβη Αγίας </a:t>
            </a:r>
            <a:r>
              <a:rPr lang="el-GR" dirty="0" err="1" smtClean="0"/>
              <a:t>Πρίσκιλλας</a:t>
            </a:r>
            <a:r>
              <a:rPr lang="el-GR" dirty="0" smtClean="0"/>
              <a:t>, Ρώμη</a:t>
            </a:r>
            <a:endParaRPr lang="el-GR" dirty="0"/>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lstStyle/>
          <a:p>
            <a:pPr algn="ctr"/>
            <a:r>
              <a:rPr lang="el-GR" sz="2400" dirty="0" smtClean="0"/>
              <a:t>ΠΑΛΑΙΟΧΡΙΣΤΙΑΝΙΚΗ ΒΑΣΙΛΙΚΗ</a:t>
            </a:r>
            <a:endParaRPr lang="el-GR" sz="2400" dirty="0"/>
          </a:p>
        </p:txBody>
      </p:sp>
      <p:sp>
        <p:nvSpPr>
          <p:cNvPr id="3" name="2 - Θέση κειμένου"/>
          <p:cNvSpPr>
            <a:spLocks noGrp="1"/>
          </p:cNvSpPr>
          <p:nvPr>
            <p:ph type="body" idx="1"/>
          </p:nvPr>
        </p:nvSpPr>
        <p:spPr>
          <a:xfrm>
            <a:off x="0" y="908720"/>
            <a:ext cx="2771800" cy="5949280"/>
          </a:xfrm>
        </p:spPr>
        <p:txBody>
          <a:bodyPr>
            <a:normAutofit fontScale="85000" lnSpcReduction="10000"/>
          </a:bodyPr>
          <a:lstStyle/>
          <a:p>
            <a:r>
              <a:rPr lang="en-US" b="1" dirty="0" err="1" smtClean="0"/>
              <a:t>Όταν</a:t>
            </a:r>
            <a:r>
              <a:rPr lang="en-US" b="1" dirty="0" smtClean="0"/>
              <a:t> </a:t>
            </a:r>
            <a:r>
              <a:rPr lang="en-US" b="1" dirty="0" err="1" smtClean="0"/>
              <a:t>τελείωσαν</a:t>
            </a:r>
            <a:r>
              <a:rPr lang="en-US" b="1" dirty="0" smtClean="0"/>
              <a:t> </a:t>
            </a:r>
            <a:r>
              <a:rPr lang="en-US" b="1" dirty="0" err="1" smtClean="0"/>
              <a:t>οι</a:t>
            </a:r>
            <a:r>
              <a:rPr lang="en-US" b="1" dirty="0" smtClean="0"/>
              <a:t> </a:t>
            </a:r>
            <a:r>
              <a:rPr lang="en-US" b="1" dirty="0" err="1" smtClean="0"/>
              <a:t>διωγμοί</a:t>
            </a:r>
            <a:r>
              <a:rPr lang="en-US" b="1" dirty="0" smtClean="0"/>
              <a:t> (4ο </a:t>
            </a:r>
            <a:r>
              <a:rPr lang="en-US" b="1" dirty="0" err="1" smtClean="0"/>
              <a:t>μ.X</a:t>
            </a:r>
            <a:r>
              <a:rPr lang="en-US" b="1" dirty="0" smtClean="0"/>
              <a:t>. </a:t>
            </a:r>
            <a:r>
              <a:rPr lang="en-US" b="1" dirty="0" err="1" smtClean="0"/>
              <a:t>αι</a:t>
            </a:r>
            <a:r>
              <a:rPr lang="en-US" b="1" dirty="0" smtClean="0"/>
              <a:t>.) </a:t>
            </a:r>
            <a:r>
              <a:rPr lang="en-US" b="1" dirty="0" err="1" smtClean="0"/>
              <a:t>άρχισαν</a:t>
            </a:r>
            <a:r>
              <a:rPr lang="en-US" b="1" dirty="0" smtClean="0"/>
              <a:t> </a:t>
            </a:r>
            <a:r>
              <a:rPr lang="en-US" b="1" dirty="0" err="1" smtClean="0"/>
              <a:t>να</a:t>
            </a:r>
            <a:r>
              <a:rPr lang="en-US" b="1" dirty="0" smtClean="0"/>
              <a:t> </a:t>
            </a:r>
            <a:r>
              <a:rPr lang="en-US" b="1" dirty="0" err="1" smtClean="0"/>
              <a:t>χτίζουν</a:t>
            </a:r>
            <a:r>
              <a:rPr lang="en-US" b="1" dirty="0" smtClean="0"/>
              <a:t> </a:t>
            </a:r>
            <a:r>
              <a:rPr lang="en-US" b="1" dirty="0" err="1" smtClean="0"/>
              <a:t>μεγαλόπρεπους</a:t>
            </a:r>
            <a:r>
              <a:rPr lang="en-US" b="1" dirty="0" smtClean="0"/>
              <a:t> </a:t>
            </a:r>
            <a:r>
              <a:rPr lang="en-US" b="1" dirty="0" err="1" smtClean="0"/>
              <a:t>ναούς</a:t>
            </a:r>
            <a:r>
              <a:rPr lang="en-US" b="1" dirty="0" smtClean="0"/>
              <a:t> </a:t>
            </a:r>
            <a:r>
              <a:rPr lang="en-US" b="1" dirty="0" err="1" smtClean="0"/>
              <a:t>στο</a:t>
            </a:r>
            <a:r>
              <a:rPr lang="en-US" b="1" dirty="0" smtClean="0"/>
              <a:t> </a:t>
            </a:r>
            <a:r>
              <a:rPr lang="en-US" b="1" dirty="0" err="1" smtClean="0"/>
              <a:t>ρυθμό</a:t>
            </a:r>
            <a:r>
              <a:rPr lang="en-US" b="1" dirty="0" smtClean="0"/>
              <a:t> </a:t>
            </a:r>
            <a:r>
              <a:rPr lang="en-US" b="1" dirty="0" err="1" smtClean="0"/>
              <a:t>της</a:t>
            </a:r>
            <a:r>
              <a:rPr lang="en-US" b="1" dirty="0" smtClean="0"/>
              <a:t> </a:t>
            </a:r>
            <a:r>
              <a:rPr lang="en-US" b="1" dirty="0" err="1" smtClean="0"/>
              <a:t>βασιλικής</a:t>
            </a:r>
            <a:r>
              <a:rPr lang="en-US" b="1" dirty="0" smtClean="0"/>
              <a:t>. Η </a:t>
            </a:r>
            <a:r>
              <a:rPr lang="en-US" b="1" dirty="0" err="1" smtClean="0"/>
              <a:t>κάτοψή</a:t>
            </a:r>
            <a:r>
              <a:rPr lang="en-US" b="1" dirty="0" smtClean="0"/>
              <a:t> </a:t>
            </a:r>
            <a:r>
              <a:rPr lang="en-US" b="1" dirty="0" err="1" smtClean="0"/>
              <a:t>της</a:t>
            </a:r>
            <a:r>
              <a:rPr lang="en-US" b="1" dirty="0" smtClean="0"/>
              <a:t> </a:t>
            </a:r>
            <a:r>
              <a:rPr lang="en-US" b="1" dirty="0" err="1" smtClean="0"/>
              <a:t>είναι</a:t>
            </a:r>
            <a:r>
              <a:rPr lang="en-US" b="1" dirty="0" smtClean="0"/>
              <a:t> </a:t>
            </a:r>
            <a:r>
              <a:rPr lang="en-US" b="1" dirty="0" err="1" smtClean="0"/>
              <a:t>ορθογώνιο</a:t>
            </a:r>
            <a:r>
              <a:rPr lang="en-US" b="1" dirty="0" smtClean="0"/>
              <a:t> </a:t>
            </a:r>
            <a:r>
              <a:rPr lang="en-US" b="1" dirty="0" err="1" smtClean="0"/>
              <a:t>παραλληλόγραμμο</a:t>
            </a:r>
            <a:r>
              <a:rPr lang="en-US" b="1" dirty="0" smtClean="0"/>
              <a:t>, </a:t>
            </a:r>
            <a:r>
              <a:rPr lang="en-US" b="1" dirty="0" err="1" smtClean="0"/>
              <a:t>χωρισμένο</a:t>
            </a:r>
            <a:r>
              <a:rPr lang="en-US" b="1" dirty="0" smtClean="0"/>
              <a:t> </a:t>
            </a:r>
            <a:r>
              <a:rPr lang="en-US" b="1" dirty="0" err="1" smtClean="0"/>
              <a:t>εσωτερικά</a:t>
            </a:r>
            <a:r>
              <a:rPr lang="en-US" b="1" dirty="0" smtClean="0"/>
              <a:t> </a:t>
            </a:r>
            <a:r>
              <a:rPr lang="en-US" b="1" dirty="0" err="1" smtClean="0"/>
              <a:t>σε</a:t>
            </a:r>
            <a:r>
              <a:rPr lang="en-US" b="1" dirty="0" smtClean="0"/>
              <a:t> </a:t>
            </a:r>
            <a:r>
              <a:rPr lang="en-US" b="1" dirty="0" err="1" smtClean="0"/>
              <a:t>κλίτη</a:t>
            </a:r>
            <a:r>
              <a:rPr lang="en-US" b="1" dirty="0" smtClean="0"/>
              <a:t>, </a:t>
            </a:r>
            <a:r>
              <a:rPr lang="en-US" b="1" dirty="0" err="1" smtClean="0"/>
              <a:t>με</a:t>
            </a:r>
            <a:r>
              <a:rPr lang="en-US" b="1" dirty="0" smtClean="0"/>
              <a:t> </a:t>
            </a:r>
            <a:r>
              <a:rPr lang="en-US" b="1" dirty="0" err="1" smtClean="0"/>
              <a:t>παράλληλες</a:t>
            </a:r>
            <a:r>
              <a:rPr lang="en-US" b="1" dirty="0" smtClean="0"/>
              <a:t> </a:t>
            </a:r>
            <a:r>
              <a:rPr lang="en-US" b="1" dirty="0" err="1" smtClean="0"/>
              <a:t>σειρές</a:t>
            </a:r>
            <a:r>
              <a:rPr lang="en-US" b="1" dirty="0" smtClean="0"/>
              <a:t> </a:t>
            </a:r>
            <a:r>
              <a:rPr lang="en-US" b="1" dirty="0" err="1" smtClean="0"/>
              <a:t>από</a:t>
            </a:r>
            <a:r>
              <a:rPr lang="en-US" b="1" dirty="0" smtClean="0"/>
              <a:t> </a:t>
            </a:r>
            <a:r>
              <a:rPr lang="en-US" b="1" dirty="0" err="1" smtClean="0"/>
              <a:t>κίονες</a:t>
            </a:r>
            <a:r>
              <a:rPr lang="en-US" b="1" dirty="0" smtClean="0"/>
              <a:t>. </a:t>
            </a:r>
            <a:r>
              <a:rPr lang="en-US" b="1" dirty="0" err="1" smtClean="0"/>
              <a:t>Yπάρχουν</a:t>
            </a:r>
            <a:r>
              <a:rPr lang="en-US" b="1" dirty="0" smtClean="0"/>
              <a:t> </a:t>
            </a:r>
            <a:r>
              <a:rPr lang="en-US" b="1" dirty="0" err="1" smtClean="0"/>
              <a:t>τρίκλιτες</a:t>
            </a:r>
            <a:r>
              <a:rPr lang="en-US" b="1" dirty="0" smtClean="0"/>
              <a:t>, </a:t>
            </a:r>
            <a:r>
              <a:rPr lang="en-US" b="1" dirty="0" err="1" smtClean="0"/>
              <a:t>πεντάκλιτες</a:t>
            </a:r>
            <a:r>
              <a:rPr lang="en-US" b="1" dirty="0" smtClean="0"/>
              <a:t>, </a:t>
            </a:r>
            <a:r>
              <a:rPr lang="en-US" b="1" dirty="0" err="1" smtClean="0"/>
              <a:t>πολύκλιτες</a:t>
            </a:r>
            <a:r>
              <a:rPr lang="en-US" b="1" dirty="0" smtClean="0"/>
              <a:t> </a:t>
            </a:r>
            <a:r>
              <a:rPr lang="en-US" b="1" dirty="0" err="1" smtClean="0"/>
              <a:t>βασιλικές</a:t>
            </a:r>
            <a:r>
              <a:rPr lang="en-US" b="1" dirty="0" smtClean="0"/>
              <a:t>. </a:t>
            </a:r>
            <a:r>
              <a:rPr lang="en-US" b="1" dirty="0" err="1" smtClean="0"/>
              <a:t>Το</a:t>
            </a:r>
            <a:r>
              <a:rPr lang="en-US" b="1" dirty="0" smtClean="0"/>
              <a:t> </a:t>
            </a:r>
            <a:r>
              <a:rPr lang="en-US" b="1" dirty="0" err="1" smtClean="0"/>
              <a:t>όνομα</a:t>
            </a:r>
            <a:r>
              <a:rPr lang="en-US" b="1" dirty="0" smtClean="0"/>
              <a:t> </a:t>
            </a:r>
            <a:r>
              <a:rPr lang="en-US" b="1" dirty="0" err="1" smtClean="0"/>
              <a:t>και</a:t>
            </a:r>
            <a:r>
              <a:rPr lang="en-US" b="1" dirty="0" smtClean="0"/>
              <a:t> </a:t>
            </a:r>
            <a:r>
              <a:rPr lang="en-US" b="1" dirty="0" err="1" smtClean="0"/>
              <a:t>το</a:t>
            </a:r>
            <a:r>
              <a:rPr lang="en-US" b="1" dirty="0" smtClean="0"/>
              <a:t> </a:t>
            </a:r>
            <a:r>
              <a:rPr lang="en-US" b="1" dirty="0" err="1" smtClean="0"/>
              <a:t>σχέδιο</a:t>
            </a:r>
            <a:r>
              <a:rPr lang="en-US" b="1" dirty="0" smtClean="0"/>
              <a:t> </a:t>
            </a:r>
            <a:r>
              <a:rPr lang="en-US" b="1" dirty="0" err="1" smtClean="0"/>
              <a:t>του</a:t>
            </a:r>
            <a:r>
              <a:rPr lang="en-US" b="1" dirty="0" smtClean="0"/>
              <a:t> ρυθμού </a:t>
            </a:r>
            <a:r>
              <a:rPr lang="en-US" b="1" dirty="0" err="1" smtClean="0"/>
              <a:t>αυτού</a:t>
            </a:r>
            <a:r>
              <a:rPr lang="en-US" b="1" dirty="0" smtClean="0"/>
              <a:t> </a:t>
            </a:r>
            <a:r>
              <a:rPr lang="en-US" b="1" dirty="0" err="1" smtClean="0"/>
              <a:t>τα</a:t>
            </a:r>
            <a:r>
              <a:rPr lang="en-US" b="1" dirty="0" smtClean="0"/>
              <a:t> </a:t>
            </a:r>
            <a:r>
              <a:rPr lang="en-US" b="1" dirty="0" err="1" smtClean="0"/>
              <a:t>πήραν</a:t>
            </a:r>
            <a:r>
              <a:rPr lang="en-US" b="1" dirty="0" smtClean="0"/>
              <a:t> </a:t>
            </a:r>
            <a:r>
              <a:rPr lang="en-US" b="1" dirty="0" err="1" smtClean="0"/>
              <a:t>οι</a:t>
            </a:r>
            <a:r>
              <a:rPr lang="en-US" b="1" dirty="0" smtClean="0"/>
              <a:t> </a:t>
            </a:r>
            <a:r>
              <a:rPr lang="en-US" b="1" dirty="0" err="1" smtClean="0"/>
              <a:t>χριστιανοί</a:t>
            </a:r>
            <a:r>
              <a:rPr lang="en-US" b="1" dirty="0" smtClean="0"/>
              <a:t> </a:t>
            </a:r>
            <a:r>
              <a:rPr lang="en-US" b="1" dirty="0" err="1" smtClean="0"/>
              <a:t>από</a:t>
            </a:r>
            <a:r>
              <a:rPr lang="en-US" b="1" dirty="0" smtClean="0"/>
              <a:t> </a:t>
            </a:r>
            <a:r>
              <a:rPr lang="en-US" b="1" dirty="0" err="1" smtClean="0"/>
              <a:t>ρωμαϊκά</a:t>
            </a:r>
            <a:r>
              <a:rPr lang="en-US" b="1" dirty="0" smtClean="0"/>
              <a:t> </a:t>
            </a:r>
            <a:r>
              <a:rPr lang="en-US" b="1" dirty="0" err="1" smtClean="0"/>
              <a:t>οικοδομήματα</a:t>
            </a:r>
            <a:r>
              <a:rPr lang="en-US" b="1" dirty="0" smtClean="0"/>
              <a:t> (</a:t>
            </a:r>
            <a:r>
              <a:rPr lang="en-US" b="1" dirty="0" err="1" smtClean="0"/>
              <a:t>αντίγραφα</a:t>
            </a:r>
            <a:r>
              <a:rPr lang="en-US" b="1" dirty="0" smtClean="0"/>
              <a:t> </a:t>
            </a:r>
            <a:r>
              <a:rPr lang="en-US" b="1" dirty="0" err="1" smtClean="0"/>
              <a:t>από</a:t>
            </a:r>
            <a:r>
              <a:rPr lang="en-US" b="1" dirty="0" smtClean="0"/>
              <a:t> </a:t>
            </a:r>
            <a:r>
              <a:rPr lang="en-US" b="1" dirty="0" err="1" smtClean="0"/>
              <a:t>τις</a:t>
            </a:r>
            <a:r>
              <a:rPr lang="en-US" b="1" dirty="0" smtClean="0"/>
              <a:t> </a:t>
            </a:r>
            <a:r>
              <a:rPr lang="en-US" b="1" dirty="0" err="1" smtClean="0"/>
              <a:t>Βασιλικές</a:t>
            </a:r>
            <a:r>
              <a:rPr lang="en-US" b="1" dirty="0" smtClean="0"/>
              <a:t> </a:t>
            </a:r>
            <a:r>
              <a:rPr lang="en-US" b="1" dirty="0" err="1" smtClean="0"/>
              <a:t>στοές</a:t>
            </a:r>
            <a:r>
              <a:rPr lang="en-US" b="1" dirty="0" smtClean="0"/>
              <a:t> </a:t>
            </a:r>
            <a:r>
              <a:rPr lang="en-US" b="1" dirty="0" err="1" smtClean="0"/>
              <a:t>των</a:t>
            </a:r>
            <a:r>
              <a:rPr lang="en-US" b="1" dirty="0" smtClean="0"/>
              <a:t> </a:t>
            </a:r>
            <a:r>
              <a:rPr lang="en-US" b="1" dirty="0" err="1" smtClean="0"/>
              <a:t>αρχαίων</a:t>
            </a:r>
            <a:r>
              <a:rPr lang="en-US" b="1" dirty="0" smtClean="0"/>
              <a:t> </a:t>
            </a:r>
            <a:r>
              <a:rPr lang="en-US" b="1" dirty="0" err="1" smtClean="0"/>
              <a:t>Ελλήνων</a:t>
            </a:r>
            <a:r>
              <a:rPr lang="en-US" b="1" dirty="0" smtClean="0"/>
              <a:t>) </a:t>
            </a:r>
            <a:r>
              <a:rPr lang="en-US" b="1" dirty="0" err="1" smtClean="0"/>
              <a:t>που</a:t>
            </a:r>
            <a:r>
              <a:rPr lang="en-US" b="1" dirty="0" smtClean="0"/>
              <a:t> </a:t>
            </a:r>
            <a:r>
              <a:rPr lang="en-US" b="1" dirty="0" err="1" smtClean="0"/>
              <a:t>χρησιμοποιούνταν</a:t>
            </a:r>
            <a:r>
              <a:rPr lang="en-US" b="1" dirty="0" smtClean="0"/>
              <a:t> </a:t>
            </a:r>
            <a:r>
              <a:rPr lang="en-US" b="1" dirty="0" err="1" smtClean="0"/>
              <a:t>ως</a:t>
            </a:r>
            <a:r>
              <a:rPr lang="en-US" b="1" dirty="0" smtClean="0"/>
              <a:t> </a:t>
            </a:r>
            <a:r>
              <a:rPr lang="en-US" b="1" dirty="0" err="1" smtClean="0"/>
              <a:t>αγορές</a:t>
            </a:r>
            <a:r>
              <a:rPr lang="en-US" b="1" dirty="0" smtClean="0"/>
              <a:t> </a:t>
            </a:r>
            <a:r>
              <a:rPr lang="en-US" b="1" dirty="0" err="1" smtClean="0"/>
              <a:t>και</a:t>
            </a:r>
            <a:r>
              <a:rPr lang="en-US" b="1" dirty="0" smtClean="0"/>
              <a:t> </a:t>
            </a:r>
            <a:r>
              <a:rPr lang="en-US" b="1" dirty="0" err="1" smtClean="0"/>
              <a:t>ως</a:t>
            </a:r>
            <a:r>
              <a:rPr lang="en-US" b="1" dirty="0" smtClean="0"/>
              <a:t> </a:t>
            </a:r>
            <a:r>
              <a:rPr lang="en-US" b="1" dirty="0" err="1" smtClean="0"/>
              <a:t>δικαστήρια</a:t>
            </a:r>
            <a:r>
              <a:rPr lang="en-US" b="1" dirty="0" smtClean="0"/>
              <a:t>. </a:t>
            </a:r>
            <a:endParaRPr lang="el-GR" b="1" dirty="0"/>
          </a:p>
        </p:txBody>
      </p:sp>
      <p:pic>
        <p:nvPicPr>
          <p:cNvPr id="59394" name="Picture 2" descr="Basilica_of_St_Boniface_Munich_interior"/>
          <p:cNvPicPr>
            <a:picLocks noChangeAspect="1" noChangeArrowheads="1"/>
          </p:cNvPicPr>
          <p:nvPr/>
        </p:nvPicPr>
        <p:blipFill>
          <a:blip r:embed="rId2" cstate="print"/>
          <a:srcRect/>
          <a:stretch>
            <a:fillRect/>
          </a:stretch>
        </p:blipFill>
        <p:spPr bwMode="auto">
          <a:xfrm>
            <a:off x="2699792" y="1196752"/>
            <a:ext cx="6444208" cy="5184576"/>
          </a:xfrm>
          <a:prstGeom prst="rect">
            <a:avLst/>
          </a:prstGeom>
          <a:noFill/>
        </p:spPr>
      </p:pic>
    </p:spTree>
  </p:cSld>
  <p:clrMapOvr>
    <a:masterClrMapping/>
  </p:clrMapOvr>
  <p:transition>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Αποκορύφωμα">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Αποκορύφωμα">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1455</TotalTime>
  <Words>1433</Words>
  <Application>Microsoft Office PowerPoint</Application>
  <PresentationFormat>Προβολή στην οθόνη (4:3)</PresentationFormat>
  <Paragraphs>139</Paragraphs>
  <Slides>67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67</vt:i4>
      </vt:variant>
    </vt:vector>
  </HeadingPairs>
  <TitlesOfParts>
    <vt:vector size="68" baseType="lpstr">
      <vt:lpstr>Αποκορύφωμα</vt:lpstr>
      <vt:lpstr>Λατρεία και τέχνη στην Ανατολή και στη Δύση</vt:lpstr>
      <vt:lpstr>Η χριστιανική αρχιτεκτονική</vt:lpstr>
      <vt:lpstr>Διαφάνεια 3</vt:lpstr>
      <vt:lpstr>Διαφάνεια 4</vt:lpstr>
      <vt:lpstr>ΚΑΤΑΚΟΜΒΕΣ</vt:lpstr>
      <vt:lpstr>Διαφάνεια 6</vt:lpstr>
      <vt:lpstr>Διαφάνεια 7</vt:lpstr>
      <vt:lpstr>Διαφάνεια 8</vt:lpstr>
      <vt:lpstr>ΠΑΛΑΙΟΧΡΙΣΤΙΑΝΙΚΗ ΒΑΣΙΛΙΚΗ</vt:lpstr>
      <vt:lpstr>Γνωστοί ναοί  Βασιλικής: </vt:lpstr>
      <vt:lpstr>Διαφάνεια 11</vt:lpstr>
      <vt:lpstr>Άγιος Δημήτριος στη Θεσσαλονίκη</vt:lpstr>
      <vt:lpstr>Άγιος Δημήτριος: Εσωτερικά</vt:lpstr>
      <vt:lpstr>                            ΡΟΤΟΝΤΑ</vt:lpstr>
      <vt:lpstr>ΠΕΡΙΚΕΝΤΡΟΙ ΝΑΟΙ</vt:lpstr>
      <vt:lpstr>ΒΑΣΙΛΙΚΗ ΜΕ ΤΡΟΥΛΟ</vt:lpstr>
      <vt:lpstr>ΑΓΙΑ ΣΟΦΙΑ</vt:lpstr>
      <vt:lpstr>Διαφάνεια 18</vt:lpstr>
      <vt:lpstr>Διαφάνεια 19</vt:lpstr>
      <vt:lpstr>ΕΓΓΕΓΡΑΜΜΕΝΟΣ ΣΤΑΥΡΟΕΙΔΗΣ ΜΕ ΤΡΟΥΛΟ (9ος – 13ος αι.)</vt:lpstr>
      <vt:lpstr>Διαφάνεια 21</vt:lpstr>
      <vt:lpstr>ΤΥΠΟΙ ΝΑΩΝ ΣΤΗ ΔΥΣΗ</vt:lpstr>
      <vt:lpstr>       ΡΟΜΑΝΙΚΟΣ ΡΥΘΜΟΣ  (μοναστηριακή και αριστοκρατική  τέχνη) </vt:lpstr>
      <vt:lpstr>ΠΙΖΑ: ΚΑΘΕΔΡΙΚΟΣ ΝΑΟΣ ΚΑΙ ΚΑΜΠΑΝΑΡΙΟ Ή ΠΥΡΓΟΣ ΤΗΣ ΠΙΖΑΣ</vt:lpstr>
      <vt:lpstr>ΓΟΤΘΙΚΟΣ ΡΥΘΜΟΣ  (τέχνη της πόλης και της αστικής τάξης)</vt:lpstr>
      <vt:lpstr>Η ΠΑΝΑΓΙΑ ΤΩΝ ΠΑΡΙΣΙΩΝ</vt:lpstr>
      <vt:lpstr>ΑΝΑΓΕΝΝΗΣΙΑΚΗ ΑΡΧΙΤΕΚΤΟΝΙΚΗ (15ος αι.)</vt:lpstr>
      <vt:lpstr>Η Βασιλική του Αγίου Πέτρου (Basilica di San Pietro)</vt:lpstr>
      <vt:lpstr>Η Βασιλική και η Πλατεία του Αγίου Πέτρου</vt:lpstr>
      <vt:lpstr>ΜΠΑΡΟΚ  (17ος αι..)</vt:lpstr>
      <vt:lpstr>Τον 18ο αιώνα - αρχές 19ου αιώνα κτίστηκαν ναοί επηρεασμένοι από το πνεύμα του ΝΕΟΚΛΑΣΙΚΙΣΜΟΥ.</vt:lpstr>
      <vt:lpstr>Τον 20ο αιώνα κατασκευάστηκαν ναοί σύμφωνα με το ρεύμα του  ΜΟΝΤΕΡΝΙΣΜΟΥ.</vt:lpstr>
      <vt:lpstr>Η ΧΡΙΣΤΙΑΝΙΚΗ ΖΩΓΡΑΦΙΚΗ</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ΤΟΙΧΟΓΡΑΦΙΕΣ</vt:lpstr>
      <vt:lpstr>Διαφάνεια 50</vt:lpstr>
      <vt:lpstr>Διαφάνεια 51</vt:lpstr>
      <vt:lpstr>Διαφάνεια 52</vt:lpstr>
      <vt:lpstr>Διαφάνεια 53</vt:lpstr>
      <vt:lpstr>Διαφάνεια 54</vt:lpstr>
      <vt:lpstr>Διαφάνεια 55</vt:lpstr>
      <vt:lpstr>Διαφάνεια 56</vt:lpstr>
      <vt:lpstr>ΖΩΓΡΑΦΙΚΗ – ΓΛΥΠΤΙΚΗ ΣΤΗ ΔΥΣΗ</vt:lpstr>
      <vt:lpstr>Διαφάνεια 58</vt:lpstr>
      <vt:lpstr>         ΥΑΛΟΓΡΑΦΙΑ                (ΒΙΤΡΟ)</vt:lpstr>
      <vt:lpstr>                                ΧΡΙΣΤΙΑΝΙΚΗ ΜΟΥΣΙΚΗ</vt:lpstr>
      <vt:lpstr>Διαφάνεια 61</vt:lpstr>
      <vt:lpstr>Διαφάνεια 62</vt:lpstr>
      <vt:lpstr>Διαφάνεια 63</vt:lpstr>
      <vt:lpstr>Διαφάνεια 64</vt:lpstr>
      <vt:lpstr>Διαφάνεια 65</vt:lpstr>
      <vt:lpstr>Διαφάνεια 66</vt:lpstr>
      <vt:lpstr>Διαφάνεια 67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HP</cp:lastModifiedBy>
  <cp:revision>91</cp:revision>
  <dcterms:created xsi:type="dcterms:W3CDTF">2018-06-09T19:43:01Z</dcterms:created>
  <dcterms:modified xsi:type="dcterms:W3CDTF">2019-10-25T05:14:31Z</dcterms:modified>
</cp:coreProperties>
</file>