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361488" cy="2879725"/>
  <p:notesSz cx="6858000" cy="9144000"/>
  <p:defaultTextStyle>
    <a:defPPr>
      <a:defRPr lang="el-GR"/>
    </a:defPPr>
    <a:lvl1pPr marL="0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188034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376068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564102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752136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940170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128204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316238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504272" algn="l" defTabSz="37606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666"/>
      </p:cViewPr>
      <p:guideLst>
        <p:guide orient="horz" pos="908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02113" y="894585"/>
            <a:ext cx="7957265" cy="617274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4224" y="1631846"/>
            <a:ext cx="6553042" cy="7359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7082" y="115323"/>
            <a:ext cx="2106335" cy="2457099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68079" y="115323"/>
            <a:ext cx="6162980" cy="2457099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39494" y="1850492"/>
            <a:ext cx="7957265" cy="571946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39494" y="1220551"/>
            <a:ext cx="7957265" cy="629940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8803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7606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6410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5213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401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2820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1623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0427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8075" y="671940"/>
            <a:ext cx="4134658" cy="1900485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8759" y="671940"/>
            <a:ext cx="4134658" cy="1900485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074" y="644606"/>
            <a:ext cx="4136283" cy="268640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8034" indent="0">
              <a:buNone/>
              <a:defRPr sz="800" b="1"/>
            </a:lvl2pPr>
            <a:lvl3pPr marL="376068" indent="0">
              <a:buNone/>
              <a:defRPr sz="800" b="1"/>
            </a:lvl3pPr>
            <a:lvl4pPr marL="564102" indent="0">
              <a:buNone/>
              <a:defRPr sz="600" b="1"/>
            </a:lvl4pPr>
            <a:lvl5pPr marL="752136" indent="0">
              <a:buNone/>
              <a:defRPr sz="600" b="1"/>
            </a:lvl5pPr>
            <a:lvl6pPr marL="940170" indent="0">
              <a:buNone/>
              <a:defRPr sz="600" b="1"/>
            </a:lvl6pPr>
            <a:lvl7pPr marL="1128204" indent="0">
              <a:buNone/>
              <a:defRPr sz="600" b="1"/>
            </a:lvl7pPr>
            <a:lvl8pPr marL="1316238" indent="0">
              <a:buNone/>
              <a:defRPr sz="600" b="1"/>
            </a:lvl8pPr>
            <a:lvl9pPr marL="1504272" indent="0">
              <a:buNone/>
              <a:defRPr sz="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8074" y="913247"/>
            <a:ext cx="4136283" cy="1659175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755507" y="644606"/>
            <a:ext cx="4137908" cy="268640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8034" indent="0">
              <a:buNone/>
              <a:defRPr sz="800" b="1"/>
            </a:lvl2pPr>
            <a:lvl3pPr marL="376068" indent="0">
              <a:buNone/>
              <a:defRPr sz="800" b="1"/>
            </a:lvl3pPr>
            <a:lvl4pPr marL="564102" indent="0">
              <a:buNone/>
              <a:defRPr sz="600" b="1"/>
            </a:lvl4pPr>
            <a:lvl5pPr marL="752136" indent="0">
              <a:buNone/>
              <a:defRPr sz="600" b="1"/>
            </a:lvl5pPr>
            <a:lvl6pPr marL="940170" indent="0">
              <a:buNone/>
              <a:defRPr sz="600" b="1"/>
            </a:lvl6pPr>
            <a:lvl7pPr marL="1128204" indent="0">
              <a:buNone/>
              <a:defRPr sz="600" b="1"/>
            </a:lvl7pPr>
            <a:lvl8pPr marL="1316238" indent="0">
              <a:buNone/>
              <a:defRPr sz="600" b="1"/>
            </a:lvl8pPr>
            <a:lvl9pPr marL="1504272" indent="0">
              <a:buNone/>
              <a:defRPr sz="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55507" y="913247"/>
            <a:ext cx="4137908" cy="1659175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075" y="114657"/>
            <a:ext cx="3079865" cy="487954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60084" y="114658"/>
            <a:ext cx="5233332" cy="2457765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8075" y="602611"/>
            <a:ext cx="3079865" cy="1969811"/>
          </a:xfrm>
        </p:spPr>
        <p:txBody>
          <a:bodyPr/>
          <a:lstStyle>
            <a:lvl1pPr marL="0" indent="0">
              <a:buNone/>
              <a:defRPr sz="600"/>
            </a:lvl1pPr>
            <a:lvl2pPr marL="188034" indent="0">
              <a:buNone/>
              <a:defRPr sz="500"/>
            </a:lvl2pPr>
            <a:lvl3pPr marL="376068" indent="0">
              <a:buNone/>
              <a:defRPr sz="400"/>
            </a:lvl3pPr>
            <a:lvl4pPr marL="564102" indent="0">
              <a:buNone/>
              <a:defRPr sz="400"/>
            </a:lvl4pPr>
            <a:lvl5pPr marL="752136" indent="0">
              <a:buNone/>
              <a:defRPr sz="400"/>
            </a:lvl5pPr>
            <a:lvl6pPr marL="940170" indent="0">
              <a:buNone/>
              <a:defRPr sz="400"/>
            </a:lvl6pPr>
            <a:lvl7pPr marL="1128204" indent="0">
              <a:buNone/>
              <a:defRPr sz="400"/>
            </a:lvl7pPr>
            <a:lvl8pPr marL="1316238" indent="0">
              <a:buNone/>
              <a:defRPr sz="400"/>
            </a:lvl8pPr>
            <a:lvl9pPr marL="1504272" indent="0">
              <a:buNone/>
              <a:defRPr sz="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34921" y="2015810"/>
            <a:ext cx="5616893" cy="23797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34921" y="257311"/>
            <a:ext cx="5616893" cy="1727835"/>
          </a:xfrm>
        </p:spPr>
        <p:txBody>
          <a:bodyPr/>
          <a:lstStyle>
            <a:lvl1pPr marL="0" indent="0">
              <a:buNone/>
              <a:defRPr sz="1300"/>
            </a:lvl1pPr>
            <a:lvl2pPr marL="188034" indent="0">
              <a:buNone/>
              <a:defRPr sz="1100"/>
            </a:lvl2pPr>
            <a:lvl3pPr marL="376068" indent="0">
              <a:buNone/>
              <a:defRPr sz="1000"/>
            </a:lvl3pPr>
            <a:lvl4pPr marL="564102" indent="0">
              <a:buNone/>
              <a:defRPr sz="800"/>
            </a:lvl4pPr>
            <a:lvl5pPr marL="752136" indent="0">
              <a:buNone/>
              <a:defRPr sz="800"/>
            </a:lvl5pPr>
            <a:lvl6pPr marL="940170" indent="0">
              <a:buNone/>
              <a:defRPr sz="800"/>
            </a:lvl6pPr>
            <a:lvl7pPr marL="1128204" indent="0">
              <a:buNone/>
              <a:defRPr sz="800"/>
            </a:lvl7pPr>
            <a:lvl8pPr marL="1316238" indent="0">
              <a:buNone/>
              <a:defRPr sz="800"/>
            </a:lvl8pPr>
            <a:lvl9pPr marL="1504272" indent="0">
              <a:buNone/>
              <a:defRPr sz="8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34921" y="2253785"/>
            <a:ext cx="5616893" cy="337968"/>
          </a:xfrm>
        </p:spPr>
        <p:txBody>
          <a:bodyPr/>
          <a:lstStyle>
            <a:lvl1pPr marL="0" indent="0">
              <a:buNone/>
              <a:defRPr sz="600"/>
            </a:lvl1pPr>
            <a:lvl2pPr marL="188034" indent="0">
              <a:buNone/>
              <a:defRPr sz="500"/>
            </a:lvl2pPr>
            <a:lvl3pPr marL="376068" indent="0">
              <a:buNone/>
              <a:defRPr sz="400"/>
            </a:lvl3pPr>
            <a:lvl4pPr marL="564102" indent="0">
              <a:buNone/>
              <a:defRPr sz="400"/>
            </a:lvl4pPr>
            <a:lvl5pPr marL="752136" indent="0">
              <a:buNone/>
              <a:defRPr sz="400"/>
            </a:lvl5pPr>
            <a:lvl6pPr marL="940170" indent="0">
              <a:buNone/>
              <a:defRPr sz="400"/>
            </a:lvl6pPr>
            <a:lvl7pPr marL="1128204" indent="0">
              <a:buNone/>
              <a:defRPr sz="400"/>
            </a:lvl7pPr>
            <a:lvl8pPr marL="1316238" indent="0">
              <a:buNone/>
              <a:defRPr sz="400"/>
            </a:lvl8pPr>
            <a:lvl9pPr marL="1504272" indent="0">
              <a:buNone/>
              <a:defRPr sz="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68078" y="115325"/>
            <a:ext cx="8425340" cy="479954"/>
          </a:xfrm>
          <a:prstGeom prst="rect">
            <a:avLst/>
          </a:prstGeom>
        </p:spPr>
        <p:txBody>
          <a:bodyPr vert="horz" lIns="37607" tIns="18804" rIns="37607" bIns="18804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078" y="671940"/>
            <a:ext cx="8425340" cy="1900485"/>
          </a:xfrm>
          <a:prstGeom prst="rect">
            <a:avLst/>
          </a:prstGeom>
        </p:spPr>
        <p:txBody>
          <a:bodyPr vert="horz" lIns="37607" tIns="18804" rIns="37607" bIns="1880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68078" y="2669082"/>
            <a:ext cx="2184348" cy="153318"/>
          </a:xfrm>
          <a:prstGeom prst="rect">
            <a:avLst/>
          </a:prstGeom>
        </p:spPr>
        <p:txBody>
          <a:bodyPr vert="horz" lIns="37607" tIns="18804" rIns="37607" bIns="18804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ECEE-F39F-4DE0-8B22-80FBCBF4797E}" type="datetimeFigureOut">
              <a:rPr lang="el-GR" smtClean="0"/>
              <a:pPr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98510" y="2669082"/>
            <a:ext cx="2964471" cy="153318"/>
          </a:xfrm>
          <a:prstGeom prst="rect">
            <a:avLst/>
          </a:prstGeom>
        </p:spPr>
        <p:txBody>
          <a:bodyPr vert="horz" lIns="37607" tIns="18804" rIns="37607" bIns="18804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709070" y="2669082"/>
            <a:ext cx="2184348" cy="153318"/>
          </a:xfrm>
          <a:prstGeom prst="rect">
            <a:avLst/>
          </a:prstGeom>
        </p:spPr>
        <p:txBody>
          <a:bodyPr vert="horz" lIns="37607" tIns="18804" rIns="37607" bIns="18804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48CDC-A285-4F5B-BD21-96392C6D87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068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26" indent="-141026" algn="l" defTabSz="376068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56" indent="-117521" algn="l" defTabSz="37606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85" indent="-94017" algn="l" defTabSz="37606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19" indent="-94017" algn="l" defTabSz="37606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53" indent="-94017" algn="l" defTabSz="376068" rtl="0" eaLnBrk="1" latinLnBrk="0" hangingPunct="1">
        <a:spcBef>
          <a:spcPct val="20000"/>
        </a:spcBef>
        <a:buFont typeface="Arial" pitchFamily="34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187" indent="-94017" algn="l" defTabSz="37606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221" indent="-94017" algn="l" defTabSz="37606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255" indent="-94017" algn="l" defTabSz="37606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289" indent="-94017" algn="l" defTabSz="37606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34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76068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02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52136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40170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204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238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272" algn="l" defTabSz="37606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98 - Ομάδα"/>
          <p:cNvGrpSpPr/>
          <p:nvPr/>
        </p:nvGrpSpPr>
        <p:grpSpPr>
          <a:xfrm>
            <a:off x="0" y="-1"/>
            <a:ext cx="9361488" cy="2880000"/>
            <a:chOff x="0" y="-1"/>
            <a:chExt cx="9361488" cy="2880000"/>
          </a:xfrm>
        </p:grpSpPr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47658" y="387266"/>
              <a:ext cx="358280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40392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431467" y="387266"/>
              <a:ext cx="369837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034105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626833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227816" y="387266"/>
              <a:ext cx="369837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20546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421531" y="387266"/>
              <a:ext cx="359930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5014260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5606989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6207972" y="387266"/>
              <a:ext cx="369837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6800703" y="387266"/>
              <a:ext cx="368186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7401686" y="387266"/>
              <a:ext cx="369837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7994413" y="387266"/>
              <a:ext cx="369837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8597050" y="387266"/>
              <a:ext cx="358280" cy="26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7644" tIns="28822" rIns="57644" bIns="28822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29 - Ορθογώνιο"/>
            <p:cNvSpPr>
              <a:spLocks noChangeAspect="1"/>
            </p:cNvSpPr>
            <p:nvPr/>
          </p:nvSpPr>
          <p:spPr>
            <a:xfrm>
              <a:off x="0" y="-1"/>
              <a:ext cx="9360000" cy="2880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44" tIns="28822" rIns="57644" bIns="28822" rtlCol="0" anchor="ctr"/>
            <a:lstStyle/>
            <a:p>
              <a:pPr algn="ctr"/>
              <a:endParaRPr lang="el-GR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46 - Ορθογώνιο"/>
            <p:cNvSpPr>
              <a:spLocks noChangeAspect="1"/>
            </p:cNvSpPr>
            <p:nvPr/>
          </p:nvSpPr>
          <p:spPr>
            <a:xfrm>
              <a:off x="374503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47 - Ορθογώνιο"/>
            <p:cNvSpPr>
              <a:spLocks noChangeAspect="1"/>
            </p:cNvSpPr>
            <p:nvPr/>
          </p:nvSpPr>
          <p:spPr>
            <a:xfrm>
              <a:off x="1123419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48 - Ορθογώνιο"/>
            <p:cNvSpPr>
              <a:spLocks noChangeAspect="1"/>
            </p:cNvSpPr>
            <p:nvPr/>
          </p:nvSpPr>
          <p:spPr>
            <a:xfrm>
              <a:off x="1872335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49 - Ορθογώνιο"/>
            <p:cNvSpPr>
              <a:spLocks noChangeAspect="1"/>
            </p:cNvSpPr>
            <p:nvPr/>
          </p:nvSpPr>
          <p:spPr>
            <a:xfrm>
              <a:off x="2621251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50 - Ορθογώνιο"/>
            <p:cNvSpPr>
              <a:spLocks noChangeAspect="1"/>
            </p:cNvSpPr>
            <p:nvPr/>
          </p:nvSpPr>
          <p:spPr>
            <a:xfrm>
              <a:off x="3370167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51 - Ορθογώνιο"/>
            <p:cNvSpPr>
              <a:spLocks noChangeAspect="1"/>
            </p:cNvSpPr>
            <p:nvPr/>
          </p:nvSpPr>
          <p:spPr>
            <a:xfrm>
              <a:off x="4119083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52 - Ορθογώνιο"/>
            <p:cNvSpPr>
              <a:spLocks noChangeAspect="1"/>
            </p:cNvSpPr>
            <p:nvPr/>
          </p:nvSpPr>
          <p:spPr>
            <a:xfrm>
              <a:off x="4867999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53 - Ορθογώνιο"/>
            <p:cNvSpPr>
              <a:spLocks noChangeAspect="1"/>
            </p:cNvSpPr>
            <p:nvPr/>
          </p:nvSpPr>
          <p:spPr>
            <a:xfrm>
              <a:off x="5616914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54 - Ορθογώνιο"/>
            <p:cNvSpPr>
              <a:spLocks noChangeAspect="1"/>
            </p:cNvSpPr>
            <p:nvPr/>
          </p:nvSpPr>
          <p:spPr>
            <a:xfrm>
              <a:off x="6365830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55 - Ορθογώνιο"/>
            <p:cNvSpPr>
              <a:spLocks noChangeAspect="1"/>
            </p:cNvSpPr>
            <p:nvPr/>
          </p:nvSpPr>
          <p:spPr>
            <a:xfrm>
              <a:off x="7114746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56 - Ορθογώνιο"/>
            <p:cNvSpPr>
              <a:spLocks noChangeAspect="1"/>
            </p:cNvSpPr>
            <p:nvPr/>
          </p:nvSpPr>
          <p:spPr>
            <a:xfrm>
              <a:off x="7863662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57 - Ορθογώνιο"/>
            <p:cNvSpPr>
              <a:spLocks noChangeAspect="1"/>
            </p:cNvSpPr>
            <p:nvPr/>
          </p:nvSpPr>
          <p:spPr>
            <a:xfrm>
              <a:off x="8612578" y="1368424"/>
              <a:ext cx="374413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30 - Ορθογώνιο"/>
            <p:cNvSpPr>
              <a:spLocks noChangeAspect="1"/>
            </p:cNvSpPr>
            <p:nvPr/>
          </p:nvSpPr>
          <p:spPr>
            <a:xfrm>
              <a:off x="0" y="0"/>
              <a:ext cx="9361488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70" name="69 - Ομάδα"/>
            <p:cNvGrpSpPr/>
            <p:nvPr/>
          </p:nvGrpSpPr>
          <p:grpSpPr>
            <a:xfrm>
              <a:off x="55" y="0"/>
              <a:ext cx="9361375" cy="360000"/>
              <a:chOff x="55" y="0"/>
              <a:chExt cx="9361375" cy="360000"/>
            </a:xfrm>
          </p:grpSpPr>
          <p:pic>
            <p:nvPicPr>
              <p:cNvPr id="3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011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016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8022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027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0033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6038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2044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49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4055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0060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6066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071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8077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4082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0088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76093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12099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48104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4110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0115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6121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92126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8132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8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64137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00143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1" name="70 - Ομάδα"/>
            <p:cNvGrpSpPr/>
            <p:nvPr/>
          </p:nvGrpSpPr>
          <p:grpSpPr>
            <a:xfrm>
              <a:off x="113" y="2519725"/>
              <a:ext cx="9361375" cy="360000"/>
              <a:chOff x="55" y="0"/>
              <a:chExt cx="9361375" cy="360000"/>
            </a:xfrm>
          </p:grpSpPr>
          <p:pic>
            <p:nvPicPr>
              <p:cNvPr id="7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011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016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8022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027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0033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6038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2044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0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49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4055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0060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6066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071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8077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4082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7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0088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8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76093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9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12099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0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48104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1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4110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0115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3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6121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4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92126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5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8132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6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641375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7" name="3 - Εικόνα" descr="άσφαλτος-10715745.jpg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001430" y="0"/>
                <a:ext cx="360000" cy="36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Προσαρμογή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EDUNET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School</dc:creator>
  <cp:lastModifiedBy>home</cp:lastModifiedBy>
  <cp:revision>6</cp:revision>
  <dcterms:created xsi:type="dcterms:W3CDTF">2019-03-13T08:51:27Z</dcterms:created>
  <dcterms:modified xsi:type="dcterms:W3CDTF">2021-03-03T17:06:19Z</dcterms:modified>
</cp:coreProperties>
</file>