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361488" cy="2879725"/>
  <p:notesSz cx="6858000" cy="9144000"/>
  <p:defaultTextStyle>
    <a:defPPr>
      <a:defRPr lang="el-GR"/>
    </a:defPPr>
    <a:lvl1pPr marL="0" algn="l" defTabSz="37606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188034" algn="l" defTabSz="37606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376068" algn="l" defTabSz="37606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564102" algn="l" defTabSz="37606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752136" algn="l" defTabSz="37606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940170" algn="l" defTabSz="37606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128204" algn="l" defTabSz="37606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1316238" algn="l" defTabSz="37606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1504272" algn="l" defTabSz="376068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78" y="-666"/>
      </p:cViewPr>
      <p:guideLst>
        <p:guide orient="horz" pos="908"/>
        <p:guide pos="294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02113" y="894585"/>
            <a:ext cx="7957265" cy="617274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404224" y="1631846"/>
            <a:ext cx="6553042" cy="7359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80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76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641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521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4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28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16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04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DECEE-F39F-4DE0-8B22-80FBCBF4797E}" type="datetimeFigureOut">
              <a:rPr lang="el-GR" smtClean="0"/>
              <a:pPr/>
              <a:t>3/3/2021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48CDC-A285-4F5B-BD21-96392C6D87A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DECEE-F39F-4DE0-8B22-80FBCBF4797E}" type="datetimeFigureOut">
              <a:rPr lang="el-GR" smtClean="0"/>
              <a:pPr/>
              <a:t>3/3/2021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48CDC-A285-4F5B-BD21-96392C6D87A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7082" y="115323"/>
            <a:ext cx="2106335" cy="2457099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68079" y="115323"/>
            <a:ext cx="6162980" cy="2457099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DECEE-F39F-4DE0-8B22-80FBCBF4797E}" type="datetimeFigureOut">
              <a:rPr lang="el-GR" smtClean="0"/>
              <a:pPr/>
              <a:t>3/3/2021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48CDC-A285-4F5B-BD21-96392C6D87A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DECEE-F39F-4DE0-8B22-80FBCBF4797E}" type="datetimeFigureOut">
              <a:rPr lang="el-GR" smtClean="0"/>
              <a:pPr/>
              <a:t>3/3/2021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48CDC-A285-4F5B-BD21-96392C6D87A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39494" y="1850492"/>
            <a:ext cx="7957265" cy="571946"/>
          </a:xfrm>
        </p:spPr>
        <p:txBody>
          <a:bodyPr anchor="t"/>
          <a:lstStyle>
            <a:lvl1pPr algn="l">
              <a:defRPr sz="16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39494" y="1220551"/>
            <a:ext cx="7957265" cy="629940"/>
          </a:xfrm>
        </p:spPr>
        <p:txBody>
          <a:bodyPr anchor="b"/>
          <a:lstStyle>
            <a:lvl1pPr marL="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1pPr>
            <a:lvl2pPr marL="18803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2pPr>
            <a:lvl3pPr marL="376068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3pPr>
            <a:lvl4pPr marL="564102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4pPr>
            <a:lvl5pPr marL="752136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5pPr>
            <a:lvl6pPr marL="940170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6pPr>
            <a:lvl7pPr marL="1128204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7pPr>
            <a:lvl8pPr marL="1316238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8pPr>
            <a:lvl9pPr marL="1504272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DECEE-F39F-4DE0-8B22-80FBCBF4797E}" type="datetimeFigureOut">
              <a:rPr lang="el-GR" smtClean="0"/>
              <a:pPr/>
              <a:t>3/3/2021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48CDC-A285-4F5B-BD21-96392C6D87A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68075" y="671940"/>
            <a:ext cx="4134658" cy="1900485"/>
          </a:xfrm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758759" y="671940"/>
            <a:ext cx="4134658" cy="1900485"/>
          </a:xfrm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DECEE-F39F-4DE0-8B22-80FBCBF4797E}" type="datetimeFigureOut">
              <a:rPr lang="el-GR" smtClean="0"/>
              <a:pPr/>
              <a:t>3/3/2021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48CDC-A285-4F5B-BD21-96392C6D87A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68074" y="644606"/>
            <a:ext cx="4136283" cy="268640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188034" indent="0">
              <a:buNone/>
              <a:defRPr sz="800" b="1"/>
            </a:lvl2pPr>
            <a:lvl3pPr marL="376068" indent="0">
              <a:buNone/>
              <a:defRPr sz="800" b="1"/>
            </a:lvl3pPr>
            <a:lvl4pPr marL="564102" indent="0">
              <a:buNone/>
              <a:defRPr sz="600" b="1"/>
            </a:lvl4pPr>
            <a:lvl5pPr marL="752136" indent="0">
              <a:buNone/>
              <a:defRPr sz="600" b="1"/>
            </a:lvl5pPr>
            <a:lvl6pPr marL="940170" indent="0">
              <a:buNone/>
              <a:defRPr sz="600" b="1"/>
            </a:lvl6pPr>
            <a:lvl7pPr marL="1128204" indent="0">
              <a:buNone/>
              <a:defRPr sz="600" b="1"/>
            </a:lvl7pPr>
            <a:lvl8pPr marL="1316238" indent="0">
              <a:buNone/>
              <a:defRPr sz="600" b="1"/>
            </a:lvl8pPr>
            <a:lvl9pPr marL="1504272" indent="0">
              <a:buNone/>
              <a:defRPr sz="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8074" y="913247"/>
            <a:ext cx="4136283" cy="1659175"/>
          </a:xfrm>
        </p:spPr>
        <p:txBody>
          <a:bodyPr/>
          <a:lstStyle>
            <a:lvl1pPr>
              <a:defRPr sz="1000"/>
            </a:lvl1pPr>
            <a:lvl2pPr>
              <a:defRPr sz="800"/>
            </a:lvl2pPr>
            <a:lvl3pPr>
              <a:defRPr sz="8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755507" y="644606"/>
            <a:ext cx="4137908" cy="268640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188034" indent="0">
              <a:buNone/>
              <a:defRPr sz="800" b="1"/>
            </a:lvl2pPr>
            <a:lvl3pPr marL="376068" indent="0">
              <a:buNone/>
              <a:defRPr sz="800" b="1"/>
            </a:lvl3pPr>
            <a:lvl4pPr marL="564102" indent="0">
              <a:buNone/>
              <a:defRPr sz="600" b="1"/>
            </a:lvl4pPr>
            <a:lvl5pPr marL="752136" indent="0">
              <a:buNone/>
              <a:defRPr sz="600" b="1"/>
            </a:lvl5pPr>
            <a:lvl6pPr marL="940170" indent="0">
              <a:buNone/>
              <a:defRPr sz="600" b="1"/>
            </a:lvl6pPr>
            <a:lvl7pPr marL="1128204" indent="0">
              <a:buNone/>
              <a:defRPr sz="600" b="1"/>
            </a:lvl7pPr>
            <a:lvl8pPr marL="1316238" indent="0">
              <a:buNone/>
              <a:defRPr sz="600" b="1"/>
            </a:lvl8pPr>
            <a:lvl9pPr marL="1504272" indent="0">
              <a:buNone/>
              <a:defRPr sz="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55507" y="913247"/>
            <a:ext cx="4137908" cy="1659175"/>
          </a:xfrm>
        </p:spPr>
        <p:txBody>
          <a:bodyPr/>
          <a:lstStyle>
            <a:lvl1pPr>
              <a:defRPr sz="1000"/>
            </a:lvl1pPr>
            <a:lvl2pPr>
              <a:defRPr sz="800"/>
            </a:lvl2pPr>
            <a:lvl3pPr>
              <a:defRPr sz="8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DECEE-F39F-4DE0-8B22-80FBCBF4797E}" type="datetimeFigureOut">
              <a:rPr lang="el-GR" smtClean="0"/>
              <a:pPr/>
              <a:t>3/3/2021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48CDC-A285-4F5B-BD21-96392C6D87A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DECEE-F39F-4DE0-8B22-80FBCBF4797E}" type="datetimeFigureOut">
              <a:rPr lang="el-GR" smtClean="0"/>
              <a:pPr/>
              <a:t>3/3/2021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48CDC-A285-4F5B-BD21-96392C6D87A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DECEE-F39F-4DE0-8B22-80FBCBF4797E}" type="datetimeFigureOut">
              <a:rPr lang="el-GR" smtClean="0"/>
              <a:pPr/>
              <a:t>3/3/2021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48CDC-A285-4F5B-BD21-96392C6D87A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8075" y="114657"/>
            <a:ext cx="3079865" cy="487954"/>
          </a:xfrm>
        </p:spPr>
        <p:txBody>
          <a:bodyPr anchor="b"/>
          <a:lstStyle>
            <a:lvl1pPr algn="l">
              <a:defRPr sz="8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660084" y="114658"/>
            <a:ext cx="5233332" cy="2457765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68075" y="602611"/>
            <a:ext cx="3079865" cy="1969811"/>
          </a:xfrm>
        </p:spPr>
        <p:txBody>
          <a:bodyPr/>
          <a:lstStyle>
            <a:lvl1pPr marL="0" indent="0">
              <a:buNone/>
              <a:defRPr sz="600"/>
            </a:lvl1pPr>
            <a:lvl2pPr marL="188034" indent="0">
              <a:buNone/>
              <a:defRPr sz="500"/>
            </a:lvl2pPr>
            <a:lvl3pPr marL="376068" indent="0">
              <a:buNone/>
              <a:defRPr sz="400"/>
            </a:lvl3pPr>
            <a:lvl4pPr marL="564102" indent="0">
              <a:buNone/>
              <a:defRPr sz="400"/>
            </a:lvl4pPr>
            <a:lvl5pPr marL="752136" indent="0">
              <a:buNone/>
              <a:defRPr sz="400"/>
            </a:lvl5pPr>
            <a:lvl6pPr marL="940170" indent="0">
              <a:buNone/>
              <a:defRPr sz="400"/>
            </a:lvl6pPr>
            <a:lvl7pPr marL="1128204" indent="0">
              <a:buNone/>
              <a:defRPr sz="400"/>
            </a:lvl7pPr>
            <a:lvl8pPr marL="1316238" indent="0">
              <a:buNone/>
              <a:defRPr sz="400"/>
            </a:lvl8pPr>
            <a:lvl9pPr marL="1504272" indent="0">
              <a:buNone/>
              <a:defRPr sz="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DECEE-F39F-4DE0-8B22-80FBCBF4797E}" type="datetimeFigureOut">
              <a:rPr lang="el-GR" smtClean="0"/>
              <a:pPr/>
              <a:t>3/3/2021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48CDC-A285-4F5B-BD21-96392C6D87A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834921" y="2015810"/>
            <a:ext cx="5616893" cy="237978"/>
          </a:xfrm>
        </p:spPr>
        <p:txBody>
          <a:bodyPr anchor="b"/>
          <a:lstStyle>
            <a:lvl1pPr algn="l">
              <a:defRPr sz="8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834921" y="257311"/>
            <a:ext cx="5616893" cy="1727835"/>
          </a:xfrm>
        </p:spPr>
        <p:txBody>
          <a:bodyPr/>
          <a:lstStyle>
            <a:lvl1pPr marL="0" indent="0">
              <a:buNone/>
              <a:defRPr sz="1300"/>
            </a:lvl1pPr>
            <a:lvl2pPr marL="188034" indent="0">
              <a:buNone/>
              <a:defRPr sz="1100"/>
            </a:lvl2pPr>
            <a:lvl3pPr marL="376068" indent="0">
              <a:buNone/>
              <a:defRPr sz="1000"/>
            </a:lvl3pPr>
            <a:lvl4pPr marL="564102" indent="0">
              <a:buNone/>
              <a:defRPr sz="800"/>
            </a:lvl4pPr>
            <a:lvl5pPr marL="752136" indent="0">
              <a:buNone/>
              <a:defRPr sz="800"/>
            </a:lvl5pPr>
            <a:lvl6pPr marL="940170" indent="0">
              <a:buNone/>
              <a:defRPr sz="800"/>
            </a:lvl6pPr>
            <a:lvl7pPr marL="1128204" indent="0">
              <a:buNone/>
              <a:defRPr sz="800"/>
            </a:lvl7pPr>
            <a:lvl8pPr marL="1316238" indent="0">
              <a:buNone/>
              <a:defRPr sz="800"/>
            </a:lvl8pPr>
            <a:lvl9pPr marL="1504272" indent="0">
              <a:buNone/>
              <a:defRPr sz="8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834921" y="2253785"/>
            <a:ext cx="5616893" cy="337968"/>
          </a:xfrm>
        </p:spPr>
        <p:txBody>
          <a:bodyPr/>
          <a:lstStyle>
            <a:lvl1pPr marL="0" indent="0">
              <a:buNone/>
              <a:defRPr sz="600"/>
            </a:lvl1pPr>
            <a:lvl2pPr marL="188034" indent="0">
              <a:buNone/>
              <a:defRPr sz="500"/>
            </a:lvl2pPr>
            <a:lvl3pPr marL="376068" indent="0">
              <a:buNone/>
              <a:defRPr sz="400"/>
            </a:lvl3pPr>
            <a:lvl4pPr marL="564102" indent="0">
              <a:buNone/>
              <a:defRPr sz="400"/>
            </a:lvl4pPr>
            <a:lvl5pPr marL="752136" indent="0">
              <a:buNone/>
              <a:defRPr sz="400"/>
            </a:lvl5pPr>
            <a:lvl6pPr marL="940170" indent="0">
              <a:buNone/>
              <a:defRPr sz="400"/>
            </a:lvl6pPr>
            <a:lvl7pPr marL="1128204" indent="0">
              <a:buNone/>
              <a:defRPr sz="400"/>
            </a:lvl7pPr>
            <a:lvl8pPr marL="1316238" indent="0">
              <a:buNone/>
              <a:defRPr sz="400"/>
            </a:lvl8pPr>
            <a:lvl9pPr marL="1504272" indent="0">
              <a:buNone/>
              <a:defRPr sz="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DECEE-F39F-4DE0-8B22-80FBCBF4797E}" type="datetimeFigureOut">
              <a:rPr lang="el-GR" smtClean="0"/>
              <a:pPr/>
              <a:t>3/3/2021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48CDC-A285-4F5B-BD21-96392C6D87A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68078" y="115325"/>
            <a:ext cx="8425340" cy="479954"/>
          </a:xfrm>
          <a:prstGeom prst="rect">
            <a:avLst/>
          </a:prstGeom>
        </p:spPr>
        <p:txBody>
          <a:bodyPr vert="horz" lIns="37607" tIns="18804" rIns="37607" bIns="18804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68078" y="671940"/>
            <a:ext cx="8425340" cy="1900485"/>
          </a:xfrm>
          <a:prstGeom prst="rect">
            <a:avLst/>
          </a:prstGeom>
        </p:spPr>
        <p:txBody>
          <a:bodyPr vert="horz" lIns="37607" tIns="18804" rIns="37607" bIns="18804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68078" y="2669082"/>
            <a:ext cx="2184348" cy="153318"/>
          </a:xfrm>
          <a:prstGeom prst="rect">
            <a:avLst/>
          </a:prstGeom>
        </p:spPr>
        <p:txBody>
          <a:bodyPr vert="horz" lIns="37607" tIns="18804" rIns="37607" bIns="18804" rtlCol="0" anchor="ctr"/>
          <a:lstStyle>
            <a:lvl1pPr algn="l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DECEE-F39F-4DE0-8B22-80FBCBF4797E}" type="datetimeFigureOut">
              <a:rPr lang="el-GR" smtClean="0"/>
              <a:pPr/>
              <a:t>3/3/2021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98510" y="2669082"/>
            <a:ext cx="2964471" cy="153318"/>
          </a:xfrm>
          <a:prstGeom prst="rect">
            <a:avLst/>
          </a:prstGeom>
        </p:spPr>
        <p:txBody>
          <a:bodyPr vert="horz" lIns="37607" tIns="18804" rIns="37607" bIns="18804" rtlCol="0" anchor="ctr"/>
          <a:lstStyle>
            <a:lvl1pPr algn="ct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709070" y="2669082"/>
            <a:ext cx="2184348" cy="153318"/>
          </a:xfrm>
          <a:prstGeom prst="rect">
            <a:avLst/>
          </a:prstGeom>
        </p:spPr>
        <p:txBody>
          <a:bodyPr vert="horz" lIns="37607" tIns="18804" rIns="37607" bIns="18804" rtlCol="0" anchor="ctr"/>
          <a:lstStyle>
            <a:lvl1pPr algn="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48CDC-A285-4F5B-BD21-96392C6D87A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76068" rtl="0" eaLnBrk="1" latinLnBrk="0" hangingPunct="1">
        <a:spcBef>
          <a:spcPct val="0"/>
        </a:spcBef>
        <a:buNone/>
        <a:defRPr sz="1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026" indent="-141026" algn="l" defTabSz="376068" rtl="0" eaLnBrk="1" latinLnBrk="0" hangingPunct="1">
        <a:spcBef>
          <a:spcPct val="20000"/>
        </a:spcBef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05556" indent="-117521" algn="l" defTabSz="376068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470085" indent="-94017" algn="l" defTabSz="376068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658119" indent="-94017" algn="l" defTabSz="376068" rtl="0" eaLnBrk="1" latinLnBrk="0" hangingPunct="1">
        <a:spcBef>
          <a:spcPct val="20000"/>
        </a:spcBef>
        <a:buFont typeface="Arial" pitchFamily="34" charset="0"/>
        <a:buChar char="–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846153" indent="-94017" algn="l" defTabSz="376068" rtl="0" eaLnBrk="1" latinLnBrk="0" hangingPunct="1">
        <a:spcBef>
          <a:spcPct val="20000"/>
        </a:spcBef>
        <a:buFont typeface="Arial" pitchFamily="34" charset="0"/>
        <a:buChar char="»"/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034187" indent="-94017" algn="l" defTabSz="376068" rtl="0" eaLnBrk="1" latinLnBrk="0" hangingPunct="1">
        <a:spcBef>
          <a:spcPct val="20000"/>
        </a:spcBef>
        <a:buFont typeface="Arial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222221" indent="-94017" algn="l" defTabSz="376068" rtl="0" eaLnBrk="1" latinLnBrk="0" hangingPunct="1">
        <a:spcBef>
          <a:spcPct val="20000"/>
        </a:spcBef>
        <a:buFont typeface="Arial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410255" indent="-94017" algn="l" defTabSz="376068" rtl="0" eaLnBrk="1" latinLnBrk="0" hangingPunct="1">
        <a:spcBef>
          <a:spcPct val="20000"/>
        </a:spcBef>
        <a:buFont typeface="Arial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598289" indent="-94017" algn="l" defTabSz="376068" rtl="0" eaLnBrk="1" latinLnBrk="0" hangingPunct="1">
        <a:spcBef>
          <a:spcPct val="20000"/>
        </a:spcBef>
        <a:buFont typeface="Arial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376068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188034" algn="l" defTabSz="376068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376068" algn="l" defTabSz="376068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564102" algn="l" defTabSz="376068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752136" algn="l" defTabSz="376068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940170" algn="l" defTabSz="376068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128204" algn="l" defTabSz="376068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316238" algn="l" defTabSz="376068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504272" algn="l" defTabSz="376068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98 - Ομάδα"/>
          <p:cNvGrpSpPr/>
          <p:nvPr/>
        </p:nvGrpSpPr>
        <p:grpSpPr>
          <a:xfrm>
            <a:off x="0" y="-1"/>
            <a:ext cx="9361488" cy="2880000"/>
            <a:chOff x="0" y="-1"/>
            <a:chExt cx="9361488" cy="2880000"/>
          </a:xfrm>
        </p:grpSpPr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247658" y="387266"/>
              <a:ext cx="358280" cy="266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57644" tIns="28822" rIns="57644" bIns="28822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840392" y="387266"/>
              <a:ext cx="368186" cy="266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57644" tIns="28822" rIns="57644" bIns="28822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1431467" y="387266"/>
              <a:ext cx="369837" cy="266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57644" tIns="28822" rIns="57644" bIns="28822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2034105" y="387266"/>
              <a:ext cx="368186" cy="266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57644" tIns="28822" rIns="57644" bIns="28822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2626833" y="387266"/>
              <a:ext cx="368186" cy="266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57644" tIns="28822" rIns="57644" bIns="28822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3227816" y="387266"/>
              <a:ext cx="369837" cy="266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57644" tIns="28822" rIns="57644" bIns="28822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3820546" y="387266"/>
              <a:ext cx="368186" cy="266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57644" tIns="28822" rIns="57644" bIns="28822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4421531" y="387266"/>
              <a:ext cx="359930" cy="266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57644" tIns="28822" rIns="57644" bIns="28822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5014260" y="387266"/>
              <a:ext cx="368186" cy="266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57644" tIns="28822" rIns="57644" bIns="28822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5606989" y="387266"/>
              <a:ext cx="368186" cy="266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57644" tIns="28822" rIns="57644" bIns="28822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43" name="Rectangle 19"/>
            <p:cNvSpPr>
              <a:spLocks noChangeArrowheads="1"/>
            </p:cNvSpPr>
            <p:nvPr/>
          </p:nvSpPr>
          <p:spPr bwMode="auto">
            <a:xfrm>
              <a:off x="6207972" y="387266"/>
              <a:ext cx="369837" cy="266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57644" tIns="28822" rIns="57644" bIns="28822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44" name="Rectangle 20"/>
            <p:cNvSpPr>
              <a:spLocks noChangeArrowheads="1"/>
            </p:cNvSpPr>
            <p:nvPr/>
          </p:nvSpPr>
          <p:spPr bwMode="auto">
            <a:xfrm>
              <a:off x="6800703" y="387266"/>
              <a:ext cx="368186" cy="266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57644" tIns="28822" rIns="57644" bIns="28822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45" name="Rectangle 21"/>
            <p:cNvSpPr>
              <a:spLocks noChangeArrowheads="1"/>
            </p:cNvSpPr>
            <p:nvPr/>
          </p:nvSpPr>
          <p:spPr bwMode="auto">
            <a:xfrm>
              <a:off x="7401686" y="387266"/>
              <a:ext cx="369837" cy="266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57644" tIns="28822" rIns="57644" bIns="28822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46" name="Rectangle 22"/>
            <p:cNvSpPr>
              <a:spLocks noChangeArrowheads="1"/>
            </p:cNvSpPr>
            <p:nvPr/>
          </p:nvSpPr>
          <p:spPr bwMode="auto">
            <a:xfrm>
              <a:off x="7994413" y="387266"/>
              <a:ext cx="369837" cy="266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57644" tIns="28822" rIns="57644" bIns="28822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47" name="Rectangle 23"/>
            <p:cNvSpPr>
              <a:spLocks noChangeArrowheads="1"/>
            </p:cNvSpPr>
            <p:nvPr/>
          </p:nvSpPr>
          <p:spPr bwMode="auto">
            <a:xfrm>
              <a:off x="8597050" y="387266"/>
              <a:ext cx="358280" cy="266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57644" tIns="28822" rIns="57644" bIns="28822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0" name="29 - Ορθογώνιο"/>
            <p:cNvSpPr>
              <a:spLocks noChangeAspect="1"/>
            </p:cNvSpPr>
            <p:nvPr/>
          </p:nvSpPr>
          <p:spPr>
            <a:xfrm>
              <a:off x="0" y="-1"/>
              <a:ext cx="9360000" cy="2880000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7644" tIns="28822" rIns="57644" bIns="28822" rtlCol="0" anchor="ctr"/>
            <a:lstStyle/>
            <a:p>
              <a:pPr algn="ctr"/>
              <a:endParaRPr lang="el-GR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47" name="46 - Ορθογώνιο"/>
            <p:cNvSpPr>
              <a:spLocks noChangeAspect="1"/>
            </p:cNvSpPr>
            <p:nvPr/>
          </p:nvSpPr>
          <p:spPr>
            <a:xfrm>
              <a:off x="374503" y="1368424"/>
              <a:ext cx="374413" cy="1428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8" name="47 - Ορθογώνιο"/>
            <p:cNvSpPr>
              <a:spLocks noChangeAspect="1"/>
            </p:cNvSpPr>
            <p:nvPr/>
          </p:nvSpPr>
          <p:spPr>
            <a:xfrm>
              <a:off x="1123419" y="1368424"/>
              <a:ext cx="374413" cy="1428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9" name="48 - Ορθογώνιο"/>
            <p:cNvSpPr>
              <a:spLocks noChangeAspect="1"/>
            </p:cNvSpPr>
            <p:nvPr/>
          </p:nvSpPr>
          <p:spPr>
            <a:xfrm>
              <a:off x="1872335" y="1368424"/>
              <a:ext cx="374413" cy="1428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0" name="49 - Ορθογώνιο"/>
            <p:cNvSpPr>
              <a:spLocks noChangeAspect="1"/>
            </p:cNvSpPr>
            <p:nvPr/>
          </p:nvSpPr>
          <p:spPr>
            <a:xfrm>
              <a:off x="2621251" y="1368424"/>
              <a:ext cx="374413" cy="1428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1" name="50 - Ορθογώνιο"/>
            <p:cNvSpPr>
              <a:spLocks noChangeAspect="1"/>
            </p:cNvSpPr>
            <p:nvPr/>
          </p:nvSpPr>
          <p:spPr>
            <a:xfrm>
              <a:off x="3370167" y="1368424"/>
              <a:ext cx="374413" cy="1428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2" name="51 - Ορθογώνιο"/>
            <p:cNvSpPr>
              <a:spLocks noChangeAspect="1"/>
            </p:cNvSpPr>
            <p:nvPr/>
          </p:nvSpPr>
          <p:spPr>
            <a:xfrm>
              <a:off x="4119083" y="1368424"/>
              <a:ext cx="374413" cy="1428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3" name="52 - Ορθογώνιο"/>
            <p:cNvSpPr>
              <a:spLocks noChangeAspect="1"/>
            </p:cNvSpPr>
            <p:nvPr/>
          </p:nvSpPr>
          <p:spPr>
            <a:xfrm>
              <a:off x="4867999" y="1368424"/>
              <a:ext cx="374413" cy="1428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4" name="53 - Ορθογώνιο"/>
            <p:cNvSpPr>
              <a:spLocks noChangeAspect="1"/>
            </p:cNvSpPr>
            <p:nvPr/>
          </p:nvSpPr>
          <p:spPr>
            <a:xfrm>
              <a:off x="5616914" y="1368424"/>
              <a:ext cx="374413" cy="1428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5" name="54 - Ορθογώνιο"/>
            <p:cNvSpPr>
              <a:spLocks noChangeAspect="1"/>
            </p:cNvSpPr>
            <p:nvPr/>
          </p:nvSpPr>
          <p:spPr>
            <a:xfrm>
              <a:off x="6365830" y="1368424"/>
              <a:ext cx="374413" cy="1428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6" name="55 - Ορθογώνιο"/>
            <p:cNvSpPr>
              <a:spLocks noChangeAspect="1"/>
            </p:cNvSpPr>
            <p:nvPr/>
          </p:nvSpPr>
          <p:spPr>
            <a:xfrm>
              <a:off x="7114746" y="1368424"/>
              <a:ext cx="374413" cy="1428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7" name="56 - Ορθογώνιο"/>
            <p:cNvSpPr>
              <a:spLocks noChangeAspect="1"/>
            </p:cNvSpPr>
            <p:nvPr/>
          </p:nvSpPr>
          <p:spPr>
            <a:xfrm>
              <a:off x="7863662" y="1368424"/>
              <a:ext cx="374413" cy="1428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8" name="57 - Ορθογώνιο"/>
            <p:cNvSpPr>
              <a:spLocks noChangeAspect="1"/>
            </p:cNvSpPr>
            <p:nvPr/>
          </p:nvSpPr>
          <p:spPr>
            <a:xfrm>
              <a:off x="8612578" y="1368424"/>
              <a:ext cx="374413" cy="1428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1" name="30 - Ορθογώνιο"/>
            <p:cNvSpPr>
              <a:spLocks noChangeAspect="1"/>
            </p:cNvSpPr>
            <p:nvPr/>
          </p:nvSpPr>
          <p:spPr>
            <a:xfrm>
              <a:off x="0" y="0"/>
              <a:ext cx="9361488" cy="36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70" name="69 - Ομάδα"/>
            <p:cNvGrpSpPr/>
            <p:nvPr/>
          </p:nvGrpSpPr>
          <p:grpSpPr>
            <a:xfrm>
              <a:off x="55" y="0"/>
              <a:ext cx="9361375" cy="360000"/>
              <a:chOff x="55" y="0"/>
              <a:chExt cx="9361375" cy="360000"/>
            </a:xfrm>
          </p:grpSpPr>
          <p:pic>
            <p:nvPicPr>
              <p:cNvPr id="32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5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3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6011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4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016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5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08022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6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44027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7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80033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8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16038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9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52044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0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88049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1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24055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2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60060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3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6066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4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32071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5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68077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6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504082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9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540088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0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576093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1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612099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2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648104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3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684110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4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0115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5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6121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6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92126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7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28132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8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64137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9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900143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71" name="70 - Ομάδα"/>
            <p:cNvGrpSpPr/>
            <p:nvPr/>
          </p:nvGrpSpPr>
          <p:grpSpPr>
            <a:xfrm>
              <a:off x="113" y="2519725"/>
              <a:ext cx="9361375" cy="360000"/>
              <a:chOff x="55" y="0"/>
              <a:chExt cx="9361375" cy="360000"/>
            </a:xfrm>
          </p:grpSpPr>
          <p:pic>
            <p:nvPicPr>
              <p:cNvPr id="72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5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3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6011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4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016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5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08022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6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44027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7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80033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8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16038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9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52044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0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88049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1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24055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60060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3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6066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4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32071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5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68077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6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504082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7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540088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8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576093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9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612099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0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648104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1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684110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2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0115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3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6121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4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92126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5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28132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6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641375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7" name="3 - Εικόνα" descr="άσφαλτος-10715745.jpg"/>
              <p:cNvPicPr preferRelativeResize="0"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9001430" y="0"/>
                <a:ext cx="360000" cy="36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0</Words>
  <Application>Microsoft Office PowerPoint</Application>
  <PresentationFormat>Προσαρμογή</PresentationFormat>
  <Paragraphs>0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Company>EDUNET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School</dc:creator>
  <cp:lastModifiedBy>home</cp:lastModifiedBy>
  <cp:revision>6</cp:revision>
  <dcterms:created xsi:type="dcterms:W3CDTF">2019-03-13T08:51:27Z</dcterms:created>
  <dcterms:modified xsi:type="dcterms:W3CDTF">2021-03-03T17:06:19Z</dcterms:modified>
</cp:coreProperties>
</file>