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ms-office.activeX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57" r:id="rId6"/>
    <p:sldId id="258" r:id="rId7"/>
    <p:sldId id="259" r:id="rId8"/>
    <p:sldId id="267" r:id="rId9"/>
    <p:sldId id="265" r:id="rId10"/>
    <p:sldId id="266" r:id="rId11"/>
    <p:sldId id="264" r:id="rId12"/>
    <p:sldId id="263" r:id="rId1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40AE8-7121-42E6-AB1D-B0A247EDB2E5}" type="datetimeFigureOut">
              <a:rPr lang="el-GR" smtClean="0"/>
              <a:t>24/5/2015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B9EA9-D8A4-4F41-AFCA-2899AADE421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4884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40AE8-7121-42E6-AB1D-B0A247EDB2E5}" type="datetimeFigureOut">
              <a:rPr lang="el-GR" smtClean="0"/>
              <a:t>24/5/2015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B9EA9-D8A4-4F41-AFCA-2899AADE421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2940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40AE8-7121-42E6-AB1D-B0A247EDB2E5}" type="datetimeFigureOut">
              <a:rPr lang="el-GR" smtClean="0"/>
              <a:t>24/5/2015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B9EA9-D8A4-4F41-AFCA-2899AADE421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3189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40AE8-7121-42E6-AB1D-B0A247EDB2E5}" type="datetimeFigureOut">
              <a:rPr lang="el-GR" smtClean="0"/>
              <a:t>24/5/2015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B9EA9-D8A4-4F41-AFCA-2899AADE421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2607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40AE8-7121-42E6-AB1D-B0A247EDB2E5}" type="datetimeFigureOut">
              <a:rPr lang="el-GR" smtClean="0"/>
              <a:t>24/5/2015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B9EA9-D8A4-4F41-AFCA-2899AADE421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5689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40AE8-7121-42E6-AB1D-B0A247EDB2E5}" type="datetimeFigureOut">
              <a:rPr lang="el-GR" smtClean="0"/>
              <a:t>24/5/2015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B9EA9-D8A4-4F41-AFCA-2899AADE421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6586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40AE8-7121-42E6-AB1D-B0A247EDB2E5}" type="datetimeFigureOut">
              <a:rPr lang="el-GR" smtClean="0"/>
              <a:t>24/5/2015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B9EA9-D8A4-4F41-AFCA-2899AADE421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0018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40AE8-7121-42E6-AB1D-B0A247EDB2E5}" type="datetimeFigureOut">
              <a:rPr lang="el-GR" smtClean="0"/>
              <a:t>24/5/2015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B9EA9-D8A4-4F41-AFCA-2899AADE421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66484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40AE8-7121-42E6-AB1D-B0A247EDB2E5}" type="datetimeFigureOut">
              <a:rPr lang="el-GR" smtClean="0"/>
              <a:t>24/5/2015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B9EA9-D8A4-4F41-AFCA-2899AADE421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1142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40AE8-7121-42E6-AB1D-B0A247EDB2E5}" type="datetimeFigureOut">
              <a:rPr lang="el-GR" smtClean="0"/>
              <a:t>24/5/2015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B9EA9-D8A4-4F41-AFCA-2899AADE421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748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40AE8-7121-42E6-AB1D-B0A247EDB2E5}" type="datetimeFigureOut">
              <a:rPr lang="el-GR" smtClean="0"/>
              <a:t>24/5/2015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B9EA9-D8A4-4F41-AFCA-2899AADE421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9574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40AE8-7121-42E6-AB1D-B0A247EDB2E5}" type="datetimeFigureOut">
              <a:rPr lang="el-GR" smtClean="0"/>
              <a:t>24/5/2015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B9EA9-D8A4-4F41-AFCA-2899AADE421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191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35" y="620688"/>
            <a:ext cx="8000001" cy="3085714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933056"/>
            <a:ext cx="4209868" cy="280267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365104"/>
            <a:ext cx="1781175" cy="142875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620688"/>
            <a:ext cx="989856" cy="659904"/>
          </a:xfrm>
          <a:prstGeom prst="rect">
            <a:avLst/>
          </a:prstGeom>
        </p:spPr>
      </p:pic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164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5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5" y="11853"/>
            <a:ext cx="2266950" cy="2009775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5" y="2047456"/>
            <a:ext cx="2266950" cy="242663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74091"/>
            <a:ext cx="2289735" cy="2406738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6836713" y="476672"/>
            <a:ext cx="16530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scarf</a:t>
            </a:r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6228184" y="3068960"/>
            <a:ext cx="27270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T-shirt</a:t>
            </a:r>
            <a:endParaRPr lang="el-GR" sz="54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6854090" y="5517232"/>
            <a:ext cx="16834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dress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5153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2.96296E-6 C -0.03003 0.00093 -0.06198 0.00255 -0.09392 0.00602 C -0.11007 0.01227 -0.12674 0.01528 -0.1434 0.01713 C -0.14722 0.01829 -0.15121 0.01968 -0.15503 0.02037 C -0.16198 0.02176 -0.17569 0.02361 -0.17569 0.02385 C -0.19965 0.0331 -0.22535 0.04213 -0.24844 0.05533 C -0.25851 0.06111 -0.26979 0.06505 -0.27969 0.0713 C -0.30087 0.08449 -0.28125 0.0794 -0.30278 0.08241 C -0.31614 0.08727 -0.3276 0.09514 -0.3408 0.09977 C -0.35712 0.11297 -0.37552 0.11829 -0.39288 0.12824 C -0.40174 0.13334 -0.41007 0.14584 -0.41719 0.14908 C -0.41858 0.15116 -0.41996 0.15348 -0.4217 0.15533 C -0.42274 0.15648 -0.42483 0.15672 -0.42517 0.15857 C -0.42882 0.17523 -0.40989 0.18148 -0.40312 0.18542 C -0.37743 0.20047 -0.34913 0.20949 -0.32118 0.2125 C -0.3033 0.2176 -0.28889 0.22685 -0.27049 0.22986 C -0.21736 0.25116 -0.16059 0.26042 -0.10538 0.26644 C -0.08733 0.27269 -0.0691 0.27385 -0.05121 0.27917 C -0.03212 0.28473 -0.01371 0.29445 0.00417 0.30463 C 0.01129 0.31412 0.01997 0.31922 0.02726 0.32824 C 0.03299 0.33496 0.03542 0.34306 0.04132 0.34908 C 0.04879 0.36644 0.05747 0.38635 0.06198 0.40579 C 0.06476 0.43218 0.06372 0.4206 0.06545 0.44074 C 0.06302 0.56273 0.07031 0.52037 0.06076 0.57107 C 0.0592 0.5794 0.05261 0.58403 0.04809 0.59005 C 0.0342 0.60926 0.02708 0.61227 0.00903 0.62662 C -0.04323 0.66806 -0.10139 0.69908 -0.16198 0.70579 C -0.17378 0.7088 -0.18559 0.71065 -0.19774 0.71227 C -0.23628 0.72454 -0.2783 0.71806 -0.31788 0.72176 C -0.34983 0.72084 -0.38854 0.71852 -0.42049 0.72176 C -0.42691 0.72246 -0.43264 0.72709 -0.43906 0.72801 C -0.46302 0.73148 -0.45833 0.72963 -0.49549 0.72963 " pathEditMode="relative" rAng="0" ptsTypes="ffffffffffffffffffffffffffff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6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C -0.01233 0.00046 -0.02466 0.00023 -0.03698 0.00139 C -0.05625 0.00324 -0.07587 0.01111 -0.09532 0.01412 C -0.1073 0.01898 -0.11875 0.01968 -0.13091 0.02361 C -0.17032 0.03611 -0.21112 0.04908 -0.24532 0.07894 C -0.25191 0.0912 -0.26337 0.09861 -0.27153 0.10949 C -0.2783 0.11829 -0.28403 0.13056 -0.28698 0.14283 C -0.28091 0.17454 -0.26771 0.18796 -0.25365 0.2125 C -0.24584 0.22616 -0.23889 0.24213 -0.23212 0.25671 C -0.22639 0.26968 -0.22049 0.28148 -0.21546 0.29491 C -0.21372 0.29977 -0.20834 0.30764 -0.20834 0.30764 C -0.2066 0.31435 -0.20417 0.32014 -0.20244 0.32662 C -0.20278 0.34398 -0.20296 0.36158 -0.20365 0.37894 C -0.20382 0.38241 -0.20434 0.38611 -0.20591 0.38866 C -0.21615 0.40509 -0.25226 0.40695 -0.26667 0.40764 C -0.28733 0.4088 -0.30799 0.4088 -0.32865 0.40949 C -0.36511 0.40625 -0.36146 0.4169 -0.375 0.39167 C -0.38612 0.34861 -0.3816 0.30139 -0.39046 0.25671 C -0.39202 0.23033 -0.39393 0.2088 -0.39046 0.18079 C -0.38907 0.16898 -0.38369 0.1588 -0.38091 0.14745 C -0.36303 0.07477 -0.32622 0.04468 -0.27987 0.00625 C -0.26511 -0.00602 -0.25157 -0.01829 -0.23577 -0.0287 C -0.229 -0.03356 -0.22327 -0.04167 -0.21546 -0.04467 C -0.20244 -0.05579 -0.18803 -0.06366 -0.175 -0.075 C -0.16372 -0.08449 -0.15886 -0.08912 -0.14653 -0.09699 C -0.13421 -0.10509 -0.1198 -0.11088 -0.10834 -0.12106 C -0.09688 -0.13102 -0.09289 -0.13842 -0.08091 -0.14606 C -0.079 -0.14884 -0.07726 -0.15185 -0.075 -0.1544 C -0.07292 -0.15625 -0.0698 -0.15648 -0.06789 -0.15903 C -0.06389 -0.16366 -0.05747 -0.1787 -0.05365 -0.18426 C -0.05191 -0.1868 -0.04931 -0.18842 -0.04757 -0.19051 C -0.04584 -0.19282 -0.04462 -0.19606 -0.04289 -0.19884 C -0.04184 -0.20023 -0.04046 -0.20162 -0.03924 -0.20324 C -0.03681 -0.20949 -0.03542 -0.21667 -0.03212 -0.22222 C -0.03056 -0.225 -0.02865 -0.22731 -0.02744 -0.23032 C -0.02327 -0.24005 -0.02066 -0.24977 -0.01546 -0.2588 C -0.01389 -0.26412 -0.01233 -0.26944 -0.01077 -0.275 C -0.00955 -0.27917 -0.00591 -0.28773 -0.00591 -0.28773 C -0.00556 -0.28958 -0.00539 -0.29167 -0.00487 -0.29398 C -0.00417 -0.29606 -0.00296 -0.29768 -0.00244 -0.3 C -0.00209 -0.30185 -0.00018 -0.32292 3.05556E-6 -0.32384 C -0.00053 -0.32708 -0.00174 -0.34375 -0.00591 -0.3493 C -0.0099 -0.35486 -0.01789 -0.36042 -0.02257 -0.36366 C -0.05434 -0.38565 -0.08594 -0.39583 -0.12153 -0.39861 C -0.16737 -0.41157 -0.12848 -0.40162 -0.24046 -0.4 C -0.27223 -0.39676 -0.30382 -0.39375 -0.33577 -0.39213 C -0.35834 -0.38542 -0.38073 -0.38449 -0.40365 -0.38102 C -0.40869 -0.37917 -0.41424 -0.37893 -0.4191 -0.37639 C -0.41945 -0.37616 -0.4191 -0.37523 -0.4191 -0.37477 " pathEditMode="relative" ptsTypes="ffffffffffffffffffffffffffffffffffffffffffffffff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73472E-18 C -0.08056 0.00301 -0.16111 0.00208 -0.24167 0.00486 C -0.35 0.0037 -0.45834 0.00162 -0.56667 1.73472E-18 C -0.56597 -0.00533 -0.56649 -0.01135 -0.56424 -0.01574 C -0.55851 -0.02639 -0.55226 -0.03264 -0.54288 -0.03473 C -0.52049 -0.04977 -0.49497 -0.05463 -0.47136 -0.06505 C -0.46094 -0.06968 -0.45104 -0.07662 -0.44045 -0.08079 C -0.42952 -0.08496 -0.41806 -0.08635 -0.40712 -0.09028 C -0.34861 -0.11111 -0.29097 -0.13843 -0.23212 -0.15695 C -0.21893 -0.16598 -0.20365 -0.17408 -0.18924 -0.17917 C -0.16927 -0.19422 -0.14757 -0.20348 -0.12622 -0.21412 C -0.1033 -0.2257 -0.08073 -0.23982 -0.05712 -0.24908 C -0.04618 -0.26366 -0.05104 -0.25811 -0.04288 -0.26667 C -0.03993 -0.27408 -0.0375 -0.28172 -0.03455 -0.28889 C -0.0309 -0.29792 -0.02813 -0.2963 -0.02379 -0.30463 C -0.00903 -0.33264 -0.02656 -0.30602 -0.01181 -0.33172 C -0.00886 -0.33681 -0.00504 -0.34074 -0.00243 -0.34584 C 0.00798 -0.36621 0.01528 -0.3882 0.02621 -0.40787 C 0.03021 -0.42338 0.0342 -0.43843 0.03819 -0.45394 C 0.03941 -0.49283 0.04132 -0.53357 0.04878 -0.5713 C 0.04982 -0.58727 0.05191 -0.60186 0.05486 -0.61736 C 0.05781 -0.66366 0.06319 -0.71783 0.04045 -0.75695 C 0.03489 -0.77917 0.01857 -0.78542 0.00486 -0.79514 C 0.00226 -0.79699 0.00035 -0.8 -0.00243 -0.80139 C -0.01007 -0.8051 -0.01858 -0.80579 -0.02622 -0.80949 C -0.03993 -0.81598 -0.0507 -0.82061 -0.06545 -0.82223 C -0.07882 -0.82523 -0.09115 -0.8301 -0.10469 -0.83172 C -0.11962 -0.83565 -0.13403 -0.84005 -0.14879 -0.84445 C -0.19167 -0.84375 -0.2349 -0.84885 -0.27743 -0.84121 C -0.29219 -0.83843 -0.3066 -0.83403 -0.32136 -0.83172 C -0.32344 -0.8301 -0.32535 -0.82824 -0.32743 -0.82686 C -0.32882 -0.82593 -0.33212 -0.82732 -0.33212 -0.82523 C -0.33212 -0.82292 -0.32899 -0.82338 -0.32743 -0.82223 C -0.31875 -0.81574 -0.30955 -0.81065 -0.3 -0.80625 C -0.28768 -0.79352 -0.27535 -0.78542 -0.26181 -0.77454 C -0.21059 -0.73334 -0.25972 -0.7676 -0.22379 -0.73334 C -0.20052 -0.71135 -0.17292 -0.68704 -0.14757 -0.66806 C -0.12257 -0.64931 -0.09601 -0.63264 -0.07847 -0.60139 C -0.07188 -0.57176 -0.08177 -0.55486 -0.08802 -0.5301 C -0.09011 -0.52199 -0.09288 -0.51181 -0.09636 -0.50463 C -0.10243 -0.49236 -0.10139 -0.49977 -0.10955 -0.48565 C -0.11233 -0.48079 -0.11406 -0.47454 -0.11788 -0.4713 C -0.12413 -0.46598 -0.12986 -0.45996 -0.13577 -0.45394 C -0.14219 -0.44723 -0.14601 -0.43982 -0.15347 -0.43473 C -0.16493 -0.4051 -0.20695 -0.40579 -0.22743 -0.40463 C -0.23768 -0.40394 -0.24809 -0.40348 -0.25834 -0.40301 C -0.28924 -0.39607 -0.32222 -0.39676 -0.35347 -0.39514 C -0.37344 -0.39561 -0.4257 -0.40232 -0.45469 -0.39676 C -0.4625 -0.39144 -0.4691 -0.38287 -0.47743 -0.37917 C -0.48177 -0.37963 -0.49045 -0.38079 -0.49045 -0.38079 " pathEditMode="relative" ptsTypes="fffffffffffffffffffffffffffffffffffffffffffffffff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1026" name="ShockwaveFlash1-aSDesktop-2" r:id="rId2" imgW="8425735" imgH="6265009"/>
        </mc:Choice>
        <mc:Fallback>
          <p:control name="ShockwaveFlash1-aSDesktop-2" r:id="rId2" imgW="8425735" imgH="6265009">
            <p:pic>
              <p:nvPicPr>
                <p:cNvPr id="0" name="ShockwaveFlash1-aSDesktop-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5288" y="260350"/>
                  <a:ext cx="8424862" cy="62642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7002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912865" y="476672"/>
            <a:ext cx="52966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Thank you kids</a:t>
            </a:r>
            <a:endParaRPr lang="el-G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56792"/>
            <a:ext cx="6624736" cy="441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0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547664" y="332656"/>
            <a:ext cx="63081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I like new clothes</a:t>
            </a:r>
            <a:endParaRPr lang="el-GR" sz="54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28800"/>
            <a:ext cx="6306277" cy="472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79"/>
            <a:ext cx="2213587" cy="221358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276569"/>
            <a:ext cx="2395698" cy="2664296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952" y="548679"/>
            <a:ext cx="2160241" cy="216024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1" y="3817370"/>
            <a:ext cx="1939642" cy="223224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952" y="3817371"/>
            <a:ext cx="1895475" cy="2232248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3166961" y="548679"/>
            <a:ext cx="28504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clothes</a:t>
            </a:r>
            <a:endParaRPr lang="el-GR" sz="60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425691" y="6048604"/>
            <a:ext cx="24978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trousers</a:t>
            </a:r>
            <a:endParaRPr lang="el-GR" sz="44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3933753" y="4937350"/>
            <a:ext cx="15119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shirt</a:t>
            </a:r>
            <a:endParaRPr lang="el-GR" dirty="0"/>
          </a:p>
        </p:txBody>
      </p:sp>
      <p:sp>
        <p:nvSpPr>
          <p:cNvPr id="13" name="Ορθογώνιο 12"/>
          <p:cNvSpPr/>
          <p:nvPr/>
        </p:nvSpPr>
        <p:spPr>
          <a:xfrm>
            <a:off x="6836713" y="6048603"/>
            <a:ext cx="16530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scarf</a:t>
            </a:r>
            <a:endParaRPr lang="el-GR" dirty="0"/>
          </a:p>
        </p:txBody>
      </p:sp>
      <p:sp>
        <p:nvSpPr>
          <p:cNvPr id="14" name="Ορθογώνιο 13"/>
          <p:cNvSpPr/>
          <p:nvPr/>
        </p:nvSpPr>
        <p:spPr>
          <a:xfrm>
            <a:off x="545142" y="2708920"/>
            <a:ext cx="19415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jacket</a:t>
            </a:r>
            <a:endParaRPr lang="el-GR" sz="44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6856953" y="2680998"/>
            <a:ext cx="14911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skirt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3544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88" y="2708920"/>
            <a:ext cx="2266950" cy="2009775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96" y="3450637"/>
            <a:ext cx="2159160" cy="2426635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1" y="2842269"/>
            <a:ext cx="2619375" cy="187642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515" y="908064"/>
            <a:ext cx="2720286" cy="1810998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547716" y="116632"/>
            <a:ext cx="80938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The emperor has no clothes on</a:t>
            </a:r>
            <a:endParaRPr lang="el-GR" sz="40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200248" y="4718695"/>
            <a:ext cx="27270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T-shirt</a:t>
            </a:r>
            <a:endParaRPr lang="el-GR" sz="54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3680026" y="5877272"/>
            <a:ext cx="20185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dress</a:t>
            </a:r>
            <a:endParaRPr lang="el-GR" sz="54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6611076" y="4869160"/>
            <a:ext cx="2042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shoes</a:t>
            </a:r>
            <a:endParaRPr lang="el-GR" sz="54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75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1" y="764704"/>
            <a:ext cx="9144000" cy="4536504"/>
          </a:xfrm>
          <a:prstGeom prst="rect">
            <a:avLst/>
          </a:prstGeom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155104"/>
            <a:ext cx="609600" cy="609600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5950" y="5301208"/>
            <a:ext cx="795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It’s wonderful</a:t>
            </a:r>
            <a:r>
              <a:rPr lang="el-GR" sz="4000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= </a:t>
            </a:r>
            <a:r>
              <a:rPr lang="el-GR" sz="40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Είναι υπέροχο</a:t>
            </a:r>
          </a:p>
          <a:p>
            <a:r>
              <a:rPr lang="en-US" sz="4000" b="1" cap="none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unique</a:t>
            </a:r>
            <a:r>
              <a:rPr lang="el-GR" sz="4000" b="1" cap="none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= </a:t>
            </a:r>
            <a:r>
              <a:rPr lang="el-GR" sz="40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μοναδικός</a:t>
            </a:r>
            <a:endParaRPr lang="el-GR" sz="40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25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9" y="692696"/>
            <a:ext cx="9144000" cy="4680520"/>
          </a:xfrm>
          <a:prstGeom prst="rect">
            <a:avLst/>
          </a:prstGeom>
        </p:spPr>
      </p:pic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7984" y="93982"/>
            <a:ext cx="609600" cy="609600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-11765" y="5390522"/>
            <a:ext cx="915576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The emperor has no clothes on</a:t>
            </a:r>
          </a:p>
          <a:p>
            <a:r>
              <a:rPr lang="el-GR" sz="40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Ο αυτοκράτορας δεν φοράει ρούχα </a:t>
            </a:r>
            <a:endParaRPr lang="el-GR" sz="40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72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7" y="620688"/>
            <a:ext cx="9144000" cy="4824536"/>
          </a:xfrm>
          <a:prstGeom prst="rect">
            <a:avLst/>
          </a:prstGeom>
        </p:spPr>
      </p:pic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1974"/>
            <a:ext cx="609600" cy="609600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-5747" y="5445224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The boy is right</a:t>
            </a:r>
            <a:r>
              <a:rPr lang="el-GR" sz="36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= </a:t>
            </a:r>
            <a:r>
              <a:rPr lang="el-GR" sz="36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Το αγόρι έχει δίκιο</a:t>
            </a:r>
            <a:endParaRPr lang="el-GR" sz="36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0" y="6196338"/>
            <a:ext cx="9396536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4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People are laughing </a:t>
            </a:r>
            <a:r>
              <a:rPr lang="el-GR" sz="34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= </a:t>
            </a:r>
            <a:r>
              <a:rPr lang="el-GR" sz="34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Οι άνθρωποι γελούν</a:t>
            </a:r>
            <a:endParaRPr lang="el-GR" sz="34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46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324" y="758010"/>
            <a:ext cx="4737351" cy="513014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75620"/>
            <a:ext cx="1908619" cy="190861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524" y="2380910"/>
            <a:ext cx="1884346" cy="1884346"/>
          </a:xfrm>
          <a:prstGeom prst="rect">
            <a:avLst/>
          </a:prstGeom>
        </p:spPr>
      </p:pic>
      <p:pic>
        <p:nvPicPr>
          <p:cNvPr id="7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148410"/>
            <a:ext cx="609600" cy="609600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570012" y="6021288"/>
            <a:ext cx="83311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I feel strong</a:t>
            </a:r>
            <a:r>
              <a:rPr lang="el-GR" sz="40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 =</a:t>
            </a:r>
            <a:r>
              <a:rPr lang="en-US" sz="40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sz="4000" b="1" cap="none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Νιώθω δυνατός</a:t>
            </a:r>
            <a:endParaRPr lang="el-GR" sz="4000" b="1" cap="none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71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8"/>
            <a:ext cx="2213587" cy="221358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1128"/>
            <a:ext cx="2160241" cy="2160241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" y="2269266"/>
            <a:ext cx="1939642" cy="2232248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6650516" y="2861256"/>
            <a:ext cx="19415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jacket</a:t>
            </a:r>
            <a:endParaRPr lang="el-GR" sz="44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6650516" y="727210"/>
            <a:ext cx="14911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skirt</a:t>
            </a:r>
            <a:endParaRPr lang="el-GR" dirty="0"/>
          </a:p>
        </p:txBody>
      </p:sp>
      <p:sp>
        <p:nvSpPr>
          <p:cNvPr id="9" name="Ορθογώνιο 8"/>
          <p:cNvSpPr/>
          <p:nvPr/>
        </p:nvSpPr>
        <p:spPr>
          <a:xfrm>
            <a:off x="6650516" y="5013176"/>
            <a:ext cx="24978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trousers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8801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2.96296E-6 C -0.05468 0.00578 -0.11371 0.00902 -0.17257 0.01273 C -0.19288 0.01736 -0.21388 0.02037 -0.23454 0.02222 C -0.25138 0.02662 -0.26753 0.03171 -0.28472 0.03333 C -0.31041 0.03889 -0.33697 0.04352 -0.3618 0.05254 C -0.37447 0.05717 -0.38645 0.06296 -0.3993 0.06666 C -0.42135 0.08194 -0.44704 0.09259 -0.47048 0.10324 C -0.47743 0.10625 -0.48246 0.11458 -0.48923 0.11759 C -0.49184 0.12916 -0.48107 0.14051 -0.47395 0.14444 C -0.45416 0.15532 -0.43437 0.16111 -0.41336 0.16365 C -0.40659 0.16458 -0.4 0.16597 -0.3934 0.16666 C -0.38524 0.16759 -0.37691 0.16759 -0.36875 0.16828 C -0.2993 0.175 -0.23697 0.17569 -0.16423 0.17662 C -0.12482 0.17777 -0.08611 0.18032 -0.04635 0.18125 C -0.0125 0.18379 0.02136 0.18657 0.05539 0.19074 C 0.06546 0.19375 0.07553 0.19467 0.08577 0.19722 C 0.10087 0.20115 0.11476 0.20625 0.13021 0.20833 C 0.14254 0.21389 0.15469 0.21713 0.16754 0.22106 C 0.17118 0.22361 0.1757 0.22453 0.17917 0.22731 C 0.18386 0.23078 0.18594 0.23958 0.18959 0.24467 C 0.19202 0.25416 0.19497 0.26157 0.19896 0.2699 C 0.20261 0.29815 0.19688 0.25972 0.20382 0.28912 C 0.20556 0.29629 0.20573 0.3037 0.20712 0.31111 C 0.20955 0.3368 0.21546 0.37315 0.20504 0.39583 C 0.20157 0.4118 0.19445 0.42222 0.1875 0.43541 C 0.18247 0.4449 0.17761 0.45787 0.17101 0.46574 C 0.15695 0.48264 0.1724 0.45902 0.16042 0.47523 C 0.15452 0.48333 0.14827 0.49004 0.14167 0.49745 C 0.14011 0.49907 0.13907 0.50208 0.13716 0.50347 C 0.13507 0.50532 0.1323 0.50578 0.13021 0.50694 C 0.11893 0.51273 0.10973 0.5206 0.0974 0.52291 C 0.08351 0.53402 0.0665 0.5331 0.05053 0.53565 C 0.01355 0.5419 -0.02343 0.54676 -0.06041 0.55324 C -0.07482 0.56273 -0.08906 0.56227 -0.10486 0.56435 C -0.12725 0.57222 -0.15208 0.57453 -0.17482 0.58009 C -0.18333 0.58194 -0.20069 0.58333 -0.20069 0.58356 C -0.21423 0.58958 -0.22569 0.58981 -0.24027 0.5912 C -0.25382 0.59838 -0.24132 0.59282 -0.2684 0.59583 C -0.27864 0.59722 -0.28767 0.60879 -0.29757 0.6118 C -0.30607 0.61898 -0.31007 0.62523 -0.31979 0.6294 C -0.32673 0.63565 -0.33454 0.63889 -0.34201 0.64352 C -0.35052 0.64953 -0.35746 0.65833 -0.36666 0.66273 C -0.38784 0.68426 -0.42031 0.68217 -0.44479 0.68333 C -0.4585 0.68402 -0.47204 0.68426 -0.48576 0.68495 C -0.48697 0.68588 -0.50572 0.69467 -0.49843 0.68495 " pathEditMode="relative" rAng="0" ptsTypes="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96" y="3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3.7037E-7 C -0.01492 0.00162 -0.02655 0.00578 -0.04044 0.01273 C -0.04166 0.01759 -0.04114 0.02384 -0.04392 0.02708 C -0.04669 0.03009 -0.06423 0.03518 -0.06892 0.03657 C -0.07708 0.0419 -0.08454 0.04907 -0.0927 0.05393 C -0.09652 0.05625 -0.10069 0.05694 -0.10468 0.05879 C -0.10902 0.06065 -0.11353 0.0625 -0.1177 0.06504 C -0.12187 0.06759 -0.12551 0.07199 -0.12968 0.07453 C -0.13888 0.08009 -0.14912 0.08194 -0.15833 0.08727 C -0.1809 0.10023 -0.16961 0.0956 -0.19044 0.11273 C -0.19912 0.11991 -0.21718 0.13287 -0.22846 0.1412 C -0.2335 0.14491 -0.23801 0.14953 -0.2427 0.15393 C -0.24444 0.15555 -0.24756 0.15879 -0.24756 0.15879 C -0.24895 0.1625 -0.25208 0.16574 -0.25225 0.16991 C -0.25346 0.19791 -0.23819 0.21366 -0.22968 0.23657 C -0.22777 0.24166 -0.22708 0.24745 -0.22499 0.25231 C -0.21544 0.27477 -0.21614 0.26481 -0.2059 0.28565 C -0.19617 0.30555 -0.18871 0.32824 -0.17846 0.34768 C -0.1677 0.36852 -0.15208 0.38518 -0.13923 0.40324 C -0.13853 0.40694 -0.13662 0.41041 -0.1368 0.41435 C -0.13715 0.42083 -0.13801 0.42708 -0.13923 0.43333 C -0.1427 0.45069 -0.16058 0.44953 -0.17013 0.45069 C -0.18489 0.44907 -0.19965 0.44953 -0.21423 0.44606 C -0.21909 0.44491 -0.22274 0.43935 -0.22725 0.43657 C -0.26475 0.4125 -0.28402 0.38958 -0.29756 0.33657 C -0.30225 0.28078 -0.29965 0.31666 -0.29756 0.19375 C -0.29739 0.18611 -0.2953 0.17037 -0.2927 0.16342 C -0.28819 0.15139 -0.28541 0.15185 -0.27968 0.14282 C -0.25798 0.10856 -0.22933 0.08657 -0.20225 0.06041 C -0.19617 0.05463 -0.18992 0.04953 -0.18437 0.04282 C -0.18037 0.03796 -0.1769 0.03264 -0.17256 0.02847 C -0.15555 0.01157 -0.1368 -0.00232 -0.11892 -0.01736 C -0.10902 -0.0257 -0.10364 -0.03935 -0.09392 -0.04769 C -0.08905 -0.05185 -0.08367 -0.05509 -0.07846 -0.0588 C -0.06701 -0.06713 -0.05642 -0.08287 -0.04513 -0.09213 C -0.03905 -0.10232 -0.03072 -0.1088 -0.02256 -0.11597 C -0.01649 -0.1213 -0.01128 -0.12894 -0.00468 -0.13334 C -0.00155 -0.13542 0.00192 -0.13588 0.00487 -0.1382 C 0.01025 -0.14236 0.01511 -0.14769 0.02032 -0.15232 C 0.02223 -0.15394 0.02622 -0.15718 0.02622 -0.15718 C 0.03213 -0.17246 0.02275 -0.17431 0.0191 -0.18727 C 0.01529 -0.2007 0.01268 -0.21042 0.00608 -0.22222 C 0.00331 -0.2331 -0.00468 -0.24746 -0.0118 -0.25394 C -0.01787 -0.26597 -0.00971 -0.25162 -0.01892 -0.26181 C -0.02621 -0.26991 -0.01475 -0.26482 -0.02725 -0.26829 C -0.03211 -0.27755 -0.0434 -0.27894 -0.05103 -0.28264 C -0.06475 -0.28912 -0.07708 -0.29422 -0.09166 -0.29676 C -0.1144 -0.30463 -0.13715 -0.31551 -0.16058 -0.31898 C -0.17083 -0.32292 -0.17951 -0.32616 -0.19044 -0.32709 C -0.20711 -0.32871 -0.24044 -0.33009 -0.24044 -0.33009 C -0.25277 -0.33264 -0.26527 -0.33472 -0.27725 -0.33959 C -0.29305 -0.35371 -0.34478 -0.34468 -0.36892 -0.34607 C -0.38576 -0.34931 -0.4019 -0.35255 -0.41892 -0.35394 C -0.43888 -0.35301 -0.45503 -0.35301 -0.47378 -0.34931 C -0.47985 -0.34653 -0.47603 -0.34769 -0.48558 -0.34769 " pathEditMode="relative" ptsTypes="ffffffffffffffffffffffffffffffffffffffffffffffffffffff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2.96296E-6 C -0.05174 0.00416 -0.09757 0.00833 -0.1434 0.01088 C -0.1717 0.01574 -0.1974 0.02106 -0.22604 0.02222 C -0.29045 0.03102 -0.35608 0.0294 -0.42066 0.03032 C -0.43837 0.03125 -0.45313 0.03426 -0.47031 0.03657 C -0.49861 0.04676 -0.51858 0.04074 -0.55295 0.03981 C -0.55261 0.03426 -0.55104 0.00833 -0.54288 0.00648 C -0.53698 0.00509 -0.5309 0.00555 -0.525 0.00486 C -0.52205 0.00416 -0.5191 0.00347 -0.51615 0.00324 C -0.48924 -0.00903 -0.46302 -0.02361 -0.43472 -0.02848 C -0.42188 -0.03473 -0.40799 -0.0375 -0.39531 -0.04468 C -0.38142 -0.05209 -0.3684 -0.05996 -0.35451 -0.06667 C -0.34445 -0.07709 -0.33611 -0.07963 -0.32535 -0.08727 C -0.31962 -0.09167 -0.31441 -0.09676 -0.30886 -0.10162 C -0.30174 -0.10741 -0.29011 -0.11135 -0.28212 -0.11574 C -0.27205 -0.12153 -0.26111 -0.13079 -0.25017 -0.13334 C -0.24045 -0.14074 -0.23038 -0.14723 -0.22083 -0.15556 C -0.21511 -0.16088 -0.20955 -0.1676 -0.20313 -0.17153 C -0.19219 -0.17801 -0.19861 -0.17084 -0.18785 -0.17917 C -0.17865 -0.18658 -0.1691 -0.19398 -0.1599 -0.20162 C -0.14236 -0.21551 -0.12587 -0.23264 -0.10903 -0.24746 C -0.10347 -0.25232 -0.09983 -0.25787 -0.09375 -0.26181 C -0.09097 -0.27014 -0.09011 -0.27176 -0.08351 -0.27454 C -0.06406 -0.2919 -0.06024 -0.30949 -0.0467 -0.33195 C -0.04184 -0.33959 -0.03733 -0.34769 -0.03281 -0.35579 C -0.0316 -0.35741 -0.0309 -0.35996 -0.03021 -0.36204 C -0.02951 -0.36366 -0.02951 -0.36528 -0.02882 -0.3669 C -0.01927 -0.38403 -0.0066 -0.39977 0.00295 -0.41736 C 0.00972 -0.43033 0.0158 -0.44468 0.02465 -0.45556 C 0.02621 -0.46088 0.02795 -0.46621 0.02969 -0.4713 C 0.03073 -0.475 0.03663 -0.48241 0.03854 -0.48727 C 0.04583 -0.50695 0.05312 -0.52616 0.06024 -0.54584 C 0.06371 -0.55556 0.0691 -0.56435 0.0717 -0.57477 C 0.07344 -0.58079 0.07396 -0.58797 0.07674 -0.59375 C 0.08073 -0.60139 0.08246 -0.60857 0.08437 -0.61736 C 0.08472 -0.62477 0.08611 -0.63218 0.08559 -0.63959 C 0.08489 -0.65533 0.07101 -0.66227 0.06146 -0.66806 C 0.06024 -0.66875 0.05885 -0.66898 0.05764 -0.66968 C 0.05243 -0.67269 0.04739 -0.67593 0.04236 -0.67917 C 0.03854 -0.68148 0.02969 -0.68241 0.02969 -0.68218 C 0.01562 -0.69028 0.00399 -0.69306 -0.01094 -0.69514 C -0.0342 -0.70278 -0.02361 -0.70047 -0.04271 -0.70301 C -0.07656 -0.7125 -0.11163 -0.71135 -0.14601 -0.7125 C -0.21771 -0.71135 -0.28767 -0.71019 -0.35833 -0.69514 C -0.36389 -0.69236 -0.3691 -0.69098 -0.37483 -0.68889 C -0.37396 -0.68681 -0.37396 -0.68357 -0.37222 -0.68241 C -0.36927 -0.6801 -0.36563 -0.68033 -0.36233 -0.67917 C -0.35399 -0.67639 -0.34427 -0.66968 -0.33663 -0.66505 C -0.3033 -0.64398 -0.26875 -0.62431 -0.23767 -0.59838 C -0.19809 -0.56551 -0.22309 -0.58033 -0.19809 -0.56667 C -0.18351 -0.55047 -0.16788 -0.53797 -0.15226 -0.52361 C -0.14931 -0.52084 -0.14566 -0.51922 -0.1434 -0.51574 C -0.13281 -0.50023 -0.12274 -0.48843 -0.11406 -0.4713 C -0.11163 -0.46667 -0.10642 -0.46482 -0.10399 -0.46019 C -0.10035 -0.45324 -0.09688 -0.44283 -0.09514 -0.43473 C -0.09549 -0.42755 -0.09531 -0.42014 -0.09618 -0.4125 C -0.0967 -0.4088 -0.10226 -0.4051 -0.10399 -0.40301 C -0.11667 -0.38889 -0.13264 -0.37176 -0.14965 -0.36806 C -0.1691 -0.35625 -0.18993 -0.34885 -0.21094 -0.34283 C -0.23698 -0.33542 -0.25399 -0.32639 -0.2809 -0.32408 C -0.29132 -0.32084 -0.30208 -0.31898 -0.3125 -0.31574 C -0.32517 -0.31204 -0.33576 -0.3051 -0.34826 -0.30139 C -0.36042 -0.29769 -0.37396 -0.29792 -0.38646 -0.29676 C -0.42205 -0.29746 -0.45017 -0.29676 -0.48316 -0.29676 " pathEditMode="relative" rAng="0" ptsTypes="fffffffffffffffffffffffffffffffffffffffffffffffffffffffffffffff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3" y="-3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69</Words>
  <Application>Microsoft Office PowerPoint</Application>
  <PresentationFormat>Προβολή στην οθόνη (4:3)</PresentationFormat>
  <Paragraphs>25</Paragraphs>
  <Slides>12</Slides>
  <Notes>0</Notes>
  <HiddenSlides>0</HiddenSlides>
  <MMClips>5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3" baseType="lpstr"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kostas</dc:creator>
  <cp:lastModifiedBy>kostas</cp:lastModifiedBy>
  <cp:revision>11</cp:revision>
  <dcterms:created xsi:type="dcterms:W3CDTF">2015-05-24T16:00:53Z</dcterms:created>
  <dcterms:modified xsi:type="dcterms:W3CDTF">2015-05-24T18:55:06Z</dcterms:modified>
</cp:coreProperties>
</file>