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5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36486-EC9E-4991-B642-C96D0B39BBFE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F34CD-3C59-474E-8408-BC24FCA98D8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8989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36486-EC9E-4991-B642-C96D0B39BBFE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F34CD-3C59-474E-8408-BC24FCA98D8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01139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36486-EC9E-4991-B642-C96D0B39BBFE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F34CD-3C59-474E-8408-BC24FCA98D8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43875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36486-EC9E-4991-B642-C96D0B39BBFE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F34CD-3C59-474E-8408-BC24FCA98D8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50301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36486-EC9E-4991-B642-C96D0B39BBFE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F34CD-3C59-474E-8408-BC24FCA98D8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31053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36486-EC9E-4991-B642-C96D0B39BBFE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F34CD-3C59-474E-8408-BC24FCA98D8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68657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36486-EC9E-4991-B642-C96D0B39BBFE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F34CD-3C59-474E-8408-BC24FCA98D8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64694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36486-EC9E-4991-B642-C96D0B39BBFE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F34CD-3C59-474E-8408-BC24FCA98D8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28209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36486-EC9E-4991-B642-C96D0B39BBFE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F34CD-3C59-474E-8408-BC24FCA98D8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88892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36486-EC9E-4991-B642-C96D0B39BBFE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F34CD-3C59-474E-8408-BC24FCA98D8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59720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36486-EC9E-4991-B642-C96D0B39BBFE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F34CD-3C59-474E-8408-BC24FCA98D8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20969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136486-EC9E-4991-B642-C96D0B39BBFE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EF34CD-3C59-474E-8408-BC24FCA98D8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07344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file:///F:\&#913;%20&#915;&#933;&#924;&#925;&#913;&#931;&#921;&#927;&#933;\IOANNIS%20PRODROMOS-1000x1000.jfif" TargetMode="Externa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5181184" cy="541606"/>
          </a:xfrm>
        </p:spPr>
        <p:txBody>
          <a:bodyPr>
            <a:normAutofit/>
          </a:bodyPr>
          <a:lstStyle/>
          <a:p>
            <a:r>
              <a:rPr lang="el-GR" sz="2400" b="1" dirty="0" smtClean="0"/>
              <a:t>Ο ΑΓΙΟΣ ΙΩΑΝΝΗΣ Ο ΠΡΟΔΡΟΜΟΣ</a:t>
            </a:r>
            <a:endParaRPr lang="el-GR" sz="2400" b="1" dirty="0"/>
          </a:p>
        </p:txBody>
      </p:sp>
      <p:pic>
        <p:nvPicPr>
          <p:cNvPr id="5" name="Θέση εικόνας 4"/>
          <p:cNvPicPr>
            <a:picLocks noGrp="1" noChangeAspect="1"/>
          </p:cNvPicPr>
          <p:nvPr>
            <p:ph type="pic" idx="1"/>
          </p:nvPr>
        </p:nvPicPr>
        <p:blipFill>
          <a:blip r:link="rId2"/>
          <a:stretch>
            <a:fillRect/>
          </a:stretch>
        </p:blipFill>
        <p:spPr>
          <a:xfrm>
            <a:off x="5803900" y="598781"/>
            <a:ext cx="5933611" cy="5270207"/>
          </a:xfrm>
        </p:spPr>
      </p:pic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1132449"/>
            <a:ext cx="5421312" cy="4736539"/>
          </a:xfrm>
        </p:spPr>
        <p:txBody>
          <a:bodyPr>
            <a:normAutofit/>
          </a:bodyPr>
          <a:lstStyle/>
          <a:p>
            <a:r>
              <a:rPr lang="el-GR" sz="2000" dirty="0" smtClean="0"/>
              <a:t>Ο άγιος Ιωάννης εικονίζεται ως άγγελος γιατί έφερε το μήνυμα της βασιλείας των ουρανών ως αγγελιοφόρος του Θεού.</a:t>
            </a:r>
          </a:p>
          <a:p>
            <a:r>
              <a:rPr lang="el-GR" sz="2000" dirty="0" smtClean="0"/>
              <a:t>Ο άγιος Ιωάννης εικονίζεται και ως μάρτυρας καθώς βλέπουμε το κομμένο κεφάλι του.</a:t>
            </a:r>
          </a:p>
          <a:p>
            <a:r>
              <a:rPr lang="el-GR" sz="2000" dirty="0" smtClean="0"/>
              <a:t>Χαρακτηρίζεται ως</a:t>
            </a:r>
            <a:r>
              <a:rPr lang="en-US" sz="2000" dirty="0" smtClean="0"/>
              <a:t>:</a:t>
            </a:r>
            <a:r>
              <a:rPr lang="el-GR" sz="2000" dirty="0" smtClean="0"/>
              <a:t> </a:t>
            </a:r>
          </a:p>
          <a:p>
            <a:r>
              <a:rPr lang="el-GR" sz="2000" b="1" dirty="0" smtClean="0"/>
              <a:t>Βαπτιστής</a:t>
            </a:r>
            <a:r>
              <a:rPr lang="el-GR" sz="2000" dirty="0" smtClean="0"/>
              <a:t> διότι βάπτιζε με το βάπτισμα της μετανοίας, επίσης βάπτισε και τον Χριστό.</a:t>
            </a:r>
          </a:p>
          <a:p>
            <a:r>
              <a:rPr lang="el-GR" sz="2000" b="1" dirty="0" smtClean="0"/>
              <a:t>Πρόδρομος</a:t>
            </a:r>
            <a:r>
              <a:rPr lang="el-GR" sz="2000" dirty="0" smtClean="0"/>
              <a:t> γιατί προπορεύτηκε του δρόμου του Χριστού ώστε να προετοιμάσει τους ανθρώπους για να Τον δεχτούν</a:t>
            </a:r>
          </a:p>
          <a:p>
            <a:r>
              <a:rPr lang="el-GR" sz="2000" dirty="0" smtClean="0"/>
              <a:t> 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984688390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73</Words>
  <Application>Microsoft Office PowerPoint</Application>
  <PresentationFormat>Ευρεία οθόνη</PresentationFormat>
  <Paragraphs>7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Θέμα του Office</vt:lpstr>
      <vt:lpstr>Ο ΑΓΙΟΣ ΙΩΑΝΝΗΣ Ο ΠΡΟΔΡΟΜΟΣ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user</dc:creator>
  <cp:lastModifiedBy>user</cp:lastModifiedBy>
  <cp:revision>5</cp:revision>
  <dcterms:created xsi:type="dcterms:W3CDTF">2024-11-24T07:47:18Z</dcterms:created>
  <dcterms:modified xsi:type="dcterms:W3CDTF">2024-11-24T08:36:28Z</dcterms:modified>
</cp:coreProperties>
</file>