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7678E3-AAAA-64A1-A049-9E1527A4C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D6C2884-EA84-32AC-CB72-E025D3599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3221653-C5C6-E4A0-08E0-13FC79883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524F-ECD6-4079-885E-937B1595597C}" type="datetimeFigureOut">
              <a:rPr lang="el-GR" smtClean="0"/>
              <a:t>2/11/2023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5A39B2D-0F96-0CD8-C06E-0DFDF6E7F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2FE493E-82FB-6154-C8F1-A8CC3CA5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3F7C-6912-4243-BF0F-A831D6F5EC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9993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D8A316-8E83-B756-093D-86E2AD862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D983925-C587-64A0-D68B-B3C2CEF50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0F3F115-685C-2DBE-A9BD-EBCA261B0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524F-ECD6-4079-885E-937B1595597C}" type="datetimeFigureOut">
              <a:rPr lang="el-GR" smtClean="0"/>
              <a:t>2/11/2023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71D81AD-F632-1C46-455A-BC31C14EF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199E12F-6F17-E4C4-4798-8B5B7FF6F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3F7C-6912-4243-BF0F-A831D6F5EC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16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375F85DC-177B-1978-16BA-B5065EB086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3B6C5F5-F6D2-0D31-42B3-ECA540D1F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C4978E0-54B5-3C8A-ED1E-BF9DEEF13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524F-ECD6-4079-885E-937B1595597C}" type="datetimeFigureOut">
              <a:rPr lang="el-GR" smtClean="0"/>
              <a:t>2/11/2023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5C44848-8DA2-CB4A-3F12-24B0F9294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8908F13-EBC1-D67E-416C-FE76C654F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3F7C-6912-4243-BF0F-A831D6F5EC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39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F2136F-3A2C-79AE-2DD5-85D6D1B43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25FF732-AD5C-C8E5-6829-A7F2DDA09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32DA794-375B-EB15-69B7-7C208AC8D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524F-ECD6-4079-885E-937B1595597C}" type="datetimeFigureOut">
              <a:rPr lang="el-GR" smtClean="0"/>
              <a:t>2/11/2023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4600AB-0164-CABC-0818-F19B29328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76FFBFB-B578-DEC1-5588-82B84914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3F7C-6912-4243-BF0F-A831D6F5EC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6903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551E11-CCE2-4699-4665-73315652C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7C46913-E214-63F8-CEF3-D8E32DCAC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38073E3-CB5C-D096-D3AE-CAFA51DD6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524F-ECD6-4079-885E-937B1595597C}" type="datetimeFigureOut">
              <a:rPr lang="el-GR" smtClean="0"/>
              <a:t>2/11/2023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B3047E9-FE82-9E28-8819-6A335DD8D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D578F86-376E-8471-539F-84165ADE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3F7C-6912-4243-BF0F-A831D6F5EC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142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E7F3C0-A309-ED22-FA47-DCDFF039E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4BD66D-8ABA-D9CA-42E5-48BA6DF3EA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6A961C8-9CB1-24A7-5A9C-0A70D240F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2B427BA-58F3-207F-5989-EB600CEB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524F-ECD6-4079-885E-937B1595597C}" type="datetimeFigureOut">
              <a:rPr lang="el-GR" smtClean="0"/>
              <a:t>2/11/2023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6EF8C6A-6FC7-983D-735D-5F892E2AA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BD53EE9-0D02-1711-8472-16A82F63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3F7C-6912-4243-BF0F-A831D6F5EC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792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BA0234-C5F9-2E79-A704-D512680C3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FF8FCCE-8265-061F-8D88-748FA537E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22392ED-6211-DC51-5DF2-CF60821AB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ED9F3E2-87F8-9EBF-EC65-C4623ACF3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4387B80-F2AE-651C-A83B-52B7A95CB0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7368A92-3543-CAD8-477C-EEE0FF808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524F-ECD6-4079-885E-937B1595597C}" type="datetimeFigureOut">
              <a:rPr lang="el-GR" smtClean="0"/>
              <a:t>2/11/2023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609DEC8-4A04-D8C3-BA4C-8E6859715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1238FCBC-3F63-313C-CBF6-7EAAE256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3F7C-6912-4243-BF0F-A831D6F5EC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777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97E8AE-BE4F-38A3-FAF6-CC0BF865B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3A74F37-31EF-84FA-98B9-348E8065D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524F-ECD6-4079-885E-937B1595597C}" type="datetimeFigureOut">
              <a:rPr lang="el-GR" smtClean="0"/>
              <a:t>2/11/2023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80BE4A7-6115-E899-59BB-963CC6129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702874B-DB0E-0B81-3867-EDAEA7761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3F7C-6912-4243-BF0F-A831D6F5EC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050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E2D1828-2433-3AD4-2A1F-2966B6B88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524F-ECD6-4079-885E-937B1595597C}" type="datetimeFigureOut">
              <a:rPr lang="el-GR" smtClean="0"/>
              <a:t>2/11/2023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D757F53-84B4-FBE0-8D86-4A60F3BB1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E28F050-7EC5-D4E9-A2C3-83C59AB7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3F7C-6912-4243-BF0F-A831D6F5EC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52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0011A7-C745-4EC6-B9C5-F63BE0DF8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D3B1B10-9057-5965-2450-0972874A0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64C9114-EA7D-5BD7-CD62-E13FB2445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88AF90A-6649-117B-C40B-0FA0418F7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524F-ECD6-4079-885E-937B1595597C}" type="datetimeFigureOut">
              <a:rPr lang="el-GR" smtClean="0"/>
              <a:t>2/11/2023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1B1D05F-B90E-1AAC-62CA-DE25CA343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1DC4B87-FF31-D4A0-CD12-5EE419223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3F7C-6912-4243-BF0F-A831D6F5EC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298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775DFC-CEAB-C979-E613-C4CE347E6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FE4D5F2-E67D-9698-EC4D-3A0BF6EB5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7168573-46FD-8ADB-9C83-03A24F189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6FA7657-AC90-DC27-B2D9-FADD03800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524F-ECD6-4079-885E-937B1595597C}" type="datetimeFigureOut">
              <a:rPr lang="el-GR" smtClean="0"/>
              <a:t>2/11/2023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E27A04B-4F60-70A3-FF36-F07FD74F1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7852718-EC56-BFE1-7AFB-2152CBE52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3F7C-6912-4243-BF0F-A831D6F5EC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366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EB67205-512C-3C13-6A5D-486D3944E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B4EBA1A-BB0F-B810-F4C9-A3C419168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EDD0FC5-4E7C-59A0-C8B7-44A853C6B3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6524F-ECD6-4079-885E-937B1595597C}" type="datetimeFigureOut">
              <a:rPr lang="el-GR" smtClean="0"/>
              <a:t>2/11/2023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4EE1F03-BFC8-B8DC-7AB5-69CC9FF11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A7E44FF-A063-333E-05A5-84353ED3A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C3F7C-6912-4243-BF0F-A831D6F5EC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989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Ορθόδοξος Συναξαριστής :: Εισόδια της Θεοτόκου">
            <a:extLst>
              <a:ext uri="{FF2B5EF4-FFF2-40B4-BE49-F238E27FC236}">
                <a16:creationId xmlns:a16="http://schemas.microsoft.com/office/drawing/2014/main" id="{39AE58BF-3655-A34A-69EF-5DF4CE970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1" y="0"/>
            <a:ext cx="5505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74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Ευαγγελισμός της Θεοτόκου">
            <a:extLst>
              <a:ext uri="{FF2B5EF4-FFF2-40B4-BE49-F238E27FC236}">
                <a16:creationId xmlns:a16="http://schemas.microsoft.com/office/drawing/2014/main" id="{C7DDB55E-4CC7-EC25-A70E-D0310839C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4875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087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Η εικόνα της Κοίμησης της Θεοτόκου | Πεμπτουσία">
            <a:extLst>
              <a:ext uri="{FF2B5EF4-FFF2-40B4-BE49-F238E27FC236}">
                <a16:creationId xmlns:a16="http://schemas.microsoft.com/office/drawing/2014/main" id="{9E40FEA5-D25D-3C1D-4F22-25A8C797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0"/>
            <a:ext cx="589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55518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Ευρεία οθόνη</PresentationFormat>
  <Paragraphs>0</Paragraphs>
  <Slides>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1o Dimotiko Varis Attikis</dc:creator>
  <cp:lastModifiedBy>1o Dimotiko Varis Attikis</cp:lastModifiedBy>
  <cp:revision>1</cp:revision>
  <dcterms:created xsi:type="dcterms:W3CDTF">2023-11-02T08:32:44Z</dcterms:created>
  <dcterms:modified xsi:type="dcterms:W3CDTF">2023-11-02T08:34:14Z</dcterms:modified>
</cp:coreProperties>
</file>