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08" autoAdjust="0"/>
  </p:normalViewPr>
  <p:slideViewPr>
    <p:cSldViewPr>
      <p:cViewPr>
        <p:scale>
          <a:sx n="90" d="100"/>
          <a:sy n="90" d="100"/>
        </p:scale>
        <p:origin x="-1234" y="245"/>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638CC7-A592-4F31-BFD6-EE26798B70AD}" type="datetimeFigureOut">
              <a:rPr lang="el-GR" smtClean="0"/>
              <a:pPr/>
              <a:t>16/1/2025</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977972-E72E-4796-BE01-9A8C4322500F}"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A1977972-E72E-4796-BE01-9A8C4322500F}" type="slidenum">
              <a:rPr lang="el-GR" smtClean="0"/>
              <a:pPr/>
              <a:t>2</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FF122579-7E13-42F1-9FC4-13D6E9E54159}" type="datetimeFigureOut">
              <a:rPr lang="el-GR" smtClean="0"/>
              <a:pPr/>
              <a:t>16/1/2025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EFAB8A9-272C-43D7-8AFC-13C8855EB101}"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FF122579-7E13-42F1-9FC4-13D6E9E54159}" type="datetimeFigureOut">
              <a:rPr lang="el-GR" smtClean="0"/>
              <a:pPr/>
              <a:t>16/1/2025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EFAB8A9-272C-43D7-8AFC-13C8855EB101}"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FF122579-7E13-42F1-9FC4-13D6E9E54159}" type="datetimeFigureOut">
              <a:rPr lang="el-GR" smtClean="0"/>
              <a:pPr/>
              <a:t>16/1/2025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EFAB8A9-272C-43D7-8AFC-13C8855EB101}"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FF122579-7E13-42F1-9FC4-13D6E9E54159}" type="datetimeFigureOut">
              <a:rPr lang="el-GR" smtClean="0"/>
              <a:pPr/>
              <a:t>16/1/2025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EFAB8A9-272C-43D7-8AFC-13C8855EB101}"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122579-7E13-42F1-9FC4-13D6E9E54159}" type="datetimeFigureOut">
              <a:rPr lang="el-GR" smtClean="0"/>
              <a:pPr/>
              <a:t>16/1/2025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EFAB8A9-272C-43D7-8AFC-13C8855EB101}"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FF122579-7E13-42F1-9FC4-13D6E9E54159}" type="datetimeFigureOut">
              <a:rPr lang="el-GR" smtClean="0"/>
              <a:pPr/>
              <a:t>16/1/2025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EFAB8A9-272C-43D7-8AFC-13C8855EB101}"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FF122579-7E13-42F1-9FC4-13D6E9E54159}" type="datetimeFigureOut">
              <a:rPr lang="el-GR" smtClean="0"/>
              <a:pPr/>
              <a:t>16/1/2025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0EFAB8A9-272C-43D7-8AFC-13C8855EB101}"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FF122579-7E13-42F1-9FC4-13D6E9E54159}" type="datetimeFigureOut">
              <a:rPr lang="el-GR" smtClean="0"/>
              <a:pPr/>
              <a:t>16/1/2025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0EFAB8A9-272C-43D7-8AFC-13C8855EB101}"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122579-7E13-42F1-9FC4-13D6E9E54159}" type="datetimeFigureOut">
              <a:rPr lang="el-GR" smtClean="0"/>
              <a:pPr/>
              <a:t>16/1/2025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0EFAB8A9-272C-43D7-8AFC-13C8855EB101}"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122579-7E13-42F1-9FC4-13D6E9E54159}" type="datetimeFigureOut">
              <a:rPr lang="el-GR" smtClean="0"/>
              <a:pPr/>
              <a:t>16/1/2025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EFAB8A9-272C-43D7-8AFC-13C8855EB101}"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122579-7E13-42F1-9FC4-13D6E9E54159}" type="datetimeFigureOut">
              <a:rPr lang="el-GR" smtClean="0"/>
              <a:pPr/>
              <a:t>16/1/2025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EFAB8A9-272C-43D7-8AFC-13C8855EB101}"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122579-7E13-42F1-9FC4-13D6E9E54159}" type="datetimeFigureOut">
              <a:rPr lang="el-GR" smtClean="0"/>
              <a:pPr/>
              <a:t>16/1/2025</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FAB8A9-272C-43D7-8AFC-13C8855EB101}"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How I passed my holiday </a:t>
            </a:r>
            <a:endParaRPr lang="el-GR" dirty="0"/>
          </a:p>
        </p:txBody>
      </p:sp>
      <p:sp>
        <p:nvSpPr>
          <p:cNvPr id="3" name="Subtitle 2"/>
          <p:cNvSpPr>
            <a:spLocks noGrp="1"/>
          </p:cNvSpPr>
          <p:nvPr>
            <p:ph type="subTitle" idx="1"/>
          </p:nvPr>
        </p:nvSpPr>
        <p:spPr/>
        <p:txBody>
          <a:bodyPr/>
          <a:lstStyle/>
          <a:p>
            <a:r>
              <a:rPr lang="en-US" dirty="0" smtClean="0"/>
              <a:t>Nickolas </a:t>
            </a:r>
            <a:r>
              <a:rPr lang="en-US" dirty="0" err="1" smtClean="0"/>
              <a:t>Papatriantafillou</a:t>
            </a:r>
            <a:endParaRPr lang="el-GR" dirty="0"/>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Christmas Holidays</a:t>
            </a:r>
            <a:endParaRPr lang="el-GR" dirty="0"/>
          </a:p>
        </p:txBody>
      </p:sp>
      <p:sp>
        <p:nvSpPr>
          <p:cNvPr id="3" name="Content Placeholder 2"/>
          <p:cNvSpPr>
            <a:spLocks noGrp="1"/>
          </p:cNvSpPr>
          <p:nvPr>
            <p:ph idx="1"/>
          </p:nvPr>
        </p:nvSpPr>
        <p:spPr/>
        <p:txBody>
          <a:bodyPr>
            <a:normAutofit fontScale="92500" lnSpcReduction="20000"/>
          </a:bodyPr>
          <a:lstStyle/>
          <a:p>
            <a:pPr>
              <a:buNone/>
            </a:pPr>
            <a:r>
              <a:rPr lang="en-US" sz="2400" dirty="0" smtClean="0"/>
              <a:t>       This Christmas I went on holidays in </a:t>
            </a:r>
            <a:r>
              <a:rPr lang="en-US" sz="2400" dirty="0" err="1" smtClean="0"/>
              <a:t>Kastoria</a:t>
            </a:r>
            <a:r>
              <a:rPr lang="en-US" sz="2400" dirty="0" smtClean="0"/>
              <a:t> with my family</a:t>
            </a:r>
            <a:r>
              <a:rPr lang="en-US" dirty="0" smtClean="0"/>
              <a:t>. </a:t>
            </a:r>
            <a:r>
              <a:rPr lang="en-US" sz="2400" dirty="0" smtClean="0"/>
              <a:t>We arrived there at the Christmas Eve ( 24</a:t>
            </a:r>
            <a:r>
              <a:rPr lang="en-US" sz="2400" baseline="30000" dirty="0" smtClean="0"/>
              <a:t>th</a:t>
            </a:r>
            <a:r>
              <a:rPr lang="en-US" sz="2400" dirty="0" smtClean="0"/>
              <a:t> December) at 20:00 o’ clock. Our hotel was </a:t>
            </a:r>
            <a:r>
              <a:rPr lang="el-GR" sz="2400" dirty="0" smtClean="0"/>
              <a:t>5 </a:t>
            </a:r>
            <a:r>
              <a:rPr lang="en-US" sz="2400" dirty="0" smtClean="0"/>
              <a:t>kilometers away from the city. We were tired and hungry from the long trip, so we went at a restaurant to eat. The food was delicious! Later that day we went to our hotel to rest. The next day we woke up very early. </a:t>
            </a:r>
            <a:r>
              <a:rPr lang="en-US" sz="2400" dirty="0" err="1" smtClean="0"/>
              <a:t>Prespes</a:t>
            </a:r>
            <a:r>
              <a:rPr lang="en-US" sz="2400" dirty="0" smtClean="0"/>
              <a:t> was our next destination. Since we were there, we went  on a walk at the lake and it was fantastic. After that, it was a essential for us to visit a </a:t>
            </a:r>
            <a:r>
              <a:rPr lang="en-US" sz="2400" dirty="0" err="1" smtClean="0"/>
              <a:t>tradiotional</a:t>
            </a:r>
            <a:r>
              <a:rPr lang="en-US" sz="2400" dirty="0" smtClean="0"/>
              <a:t> tavern. We have heard that the food there was high quality and we could understand it after our visit. At the evening we went on a walk at </a:t>
            </a:r>
            <a:r>
              <a:rPr lang="en-US" sz="2400" dirty="0" err="1" smtClean="0"/>
              <a:t>Kastoria</a:t>
            </a:r>
            <a:r>
              <a:rPr lang="en-US" sz="2400" dirty="0" smtClean="0"/>
              <a:t>. The next day we went to </a:t>
            </a:r>
            <a:r>
              <a:rPr lang="en-US" sz="2400" dirty="0" err="1" smtClean="0"/>
              <a:t>Florina</a:t>
            </a:r>
            <a:r>
              <a:rPr lang="en-US" sz="2400" dirty="0" smtClean="0"/>
              <a:t>. </a:t>
            </a:r>
            <a:r>
              <a:rPr lang="en-US" sz="2400" dirty="0" err="1" smtClean="0"/>
              <a:t>Florina</a:t>
            </a:r>
            <a:r>
              <a:rPr lang="en-US" sz="2400" dirty="0" smtClean="0"/>
              <a:t> is an amazing city</a:t>
            </a:r>
            <a:r>
              <a:rPr lang="el-GR" sz="2400" dirty="0" smtClean="0"/>
              <a:t>. </a:t>
            </a:r>
            <a:r>
              <a:rPr lang="en-US" sz="2400" dirty="0" smtClean="0"/>
              <a:t>The Christmas decoration there was great. We were lucky enough to admire a snowing landscape. It was great opportunity for me and my brother to play with the snow. Unfortunately this was our last day. The next morning we left our hotel and we </a:t>
            </a:r>
            <a:r>
              <a:rPr lang="en-US" sz="2400" smtClean="0"/>
              <a:t>headed . </a:t>
            </a:r>
            <a:r>
              <a:rPr lang="en-US" sz="2400" dirty="0" smtClean="0"/>
              <a:t>It was one of the best trips of my life. </a:t>
            </a:r>
            <a:endParaRPr lang="el-GR" dirty="0"/>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Καστοριά"/>
          <p:cNvPicPr>
            <a:picLocks noChangeAspect="1" noChangeArrowheads="1"/>
          </p:cNvPicPr>
          <p:nvPr/>
        </p:nvPicPr>
        <p:blipFill>
          <a:blip r:embed="rId2" cstate="print"/>
          <a:srcRect/>
          <a:stretch>
            <a:fillRect/>
          </a:stretch>
        </p:blipFill>
        <p:spPr bwMode="auto">
          <a:xfrm>
            <a:off x="-28579" y="0"/>
            <a:ext cx="9172579" cy="6858000"/>
          </a:xfrm>
          <a:prstGeom prst="rect">
            <a:avLst/>
          </a:prstGeom>
          <a:noFill/>
        </p:spPr>
      </p:pic>
    </p:spTree>
  </p:cSld>
  <p:clrMapOvr>
    <a:masterClrMapping/>
  </p:clrMapOvr>
  <p:transition>
    <p:cut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6" name="Picture 4" descr="Πρέσπες - Δυτική Μακεδονία - dysi.gr - Τουριστικός Οδηγός"/>
          <p:cNvPicPr>
            <a:picLocks noChangeAspect="1" noChangeArrowheads="1"/>
          </p:cNvPicPr>
          <p:nvPr/>
        </p:nvPicPr>
        <p:blipFill>
          <a:blip r:embed="rId2" cstate="print"/>
          <a:srcRect/>
          <a:stretch>
            <a:fillRect/>
          </a:stretch>
        </p:blipFill>
        <p:spPr bwMode="auto">
          <a:xfrm>
            <a:off x="-10239" y="0"/>
            <a:ext cx="9154239" cy="6858000"/>
          </a:xfrm>
          <a:prstGeom prst="rect">
            <a:avLst/>
          </a:prstGeom>
          <a:noFill/>
        </p:spPr>
      </p:pic>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Magnesia Travel - Destinations - Florina"/>
          <p:cNvPicPr>
            <a:picLocks noChangeAspect="1" noChangeArrowheads="1"/>
          </p:cNvPicPr>
          <p:nvPr/>
        </p:nvPicPr>
        <p:blipFill>
          <a:blip r:embed="rId2" cstate="print"/>
          <a:srcRect/>
          <a:stretch>
            <a:fillRect/>
          </a:stretch>
        </p:blipFill>
        <p:spPr bwMode="auto">
          <a:xfrm>
            <a:off x="0" y="0"/>
            <a:ext cx="9242617" cy="6858000"/>
          </a:xfrm>
          <a:prstGeom prst="rect">
            <a:avLst/>
          </a:prstGeom>
          <a:noFill/>
        </p:spPr>
      </p:pic>
    </p:spTree>
  </p:cSld>
  <p:clrMapOvr>
    <a:masterClrMapping/>
  </p:clrMapOvr>
  <p:transition>
    <p:pull dir="ld"/>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238</Words>
  <Application>Microsoft Office PowerPoint</Application>
  <PresentationFormat>On-screen Show (4:3)</PresentationFormat>
  <Paragraphs>5</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How I passed my holiday </vt:lpstr>
      <vt:lpstr>Christmas Holidays</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I passed my holiday</dc:title>
  <dc:creator>Maria Tzanetaki</dc:creator>
  <cp:lastModifiedBy>Maria Tzanetaki</cp:lastModifiedBy>
  <cp:revision>13</cp:revision>
  <dcterms:created xsi:type="dcterms:W3CDTF">2025-01-14T17:05:53Z</dcterms:created>
  <dcterms:modified xsi:type="dcterms:W3CDTF">2025-01-16T17:41:18Z</dcterms:modified>
</cp:coreProperties>
</file>