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90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36486-EC9E-4991-B642-C96D0B39BBFE}" type="datetimeFigureOut">
              <a:rPr lang="el-GR" smtClean="0"/>
              <a:t>2/11/2025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F34CD-3C59-474E-8408-BC24FCA98D8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8989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36486-EC9E-4991-B642-C96D0B39BBFE}" type="datetimeFigureOut">
              <a:rPr lang="el-GR" smtClean="0"/>
              <a:t>2/11/2025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F34CD-3C59-474E-8408-BC24FCA98D8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01139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36486-EC9E-4991-B642-C96D0B39BBFE}" type="datetimeFigureOut">
              <a:rPr lang="el-GR" smtClean="0"/>
              <a:t>2/11/2025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F34CD-3C59-474E-8408-BC24FCA98D8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43875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36486-EC9E-4991-B642-C96D0B39BBFE}" type="datetimeFigureOut">
              <a:rPr lang="el-GR" smtClean="0"/>
              <a:t>2/11/2025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F34CD-3C59-474E-8408-BC24FCA98D8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50301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36486-EC9E-4991-B642-C96D0B39BBFE}" type="datetimeFigureOut">
              <a:rPr lang="el-GR" smtClean="0"/>
              <a:t>2/11/2025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F34CD-3C59-474E-8408-BC24FCA98D8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31053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36486-EC9E-4991-B642-C96D0B39BBFE}" type="datetimeFigureOut">
              <a:rPr lang="el-GR" smtClean="0"/>
              <a:t>2/11/2025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F34CD-3C59-474E-8408-BC24FCA98D8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8657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36486-EC9E-4991-B642-C96D0B39BBFE}" type="datetimeFigureOut">
              <a:rPr lang="el-GR" smtClean="0"/>
              <a:t>2/11/2025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F34CD-3C59-474E-8408-BC24FCA98D8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64694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36486-EC9E-4991-B642-C96D0B39BBFE}" type="datetimeFigureOut">
              <a:rPr lang="el-GR" smtClean="0"/>
              <a:t>2/11/2025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F34CD-3C59-474E-8408-BC24FCA98D8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28209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36486-EC9E-4991-B642-C96D0B39BBFE}" type="datetimeFigureOut">
              <a:rPr lang="el-GR" smtClean="0"/>
              <a:t>2/11/2025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F34CD-3C59-474E-8408-BC24FCA98D8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88892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36486-EC9E-4991-B642-C96D0B39BBFE}" type="datetimeFigureOut">
              <a:rPr lang="el-GR" smtClean="0"/>
              <a:t>2/11/2025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F34CD-3C59-474E-8408-BC24FCA98D8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59720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36486-EC9E-4991-B642-C96D0B39BBFE}" type="datetimeFigureOut">
              <a:rPr lang="el-GR" smtClean="0"/>
              <a:t>2/11/2025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F34CD-3C59-474E-8408-BC24FCA98D8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20969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36486-EC9E-4991-B642-C96D0B39BBFE}" type="datetimeFigureOut">
              <a:rPr lang="el-GR" smtClean="0"/>
              <a:t>2/11/2025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EF34CD-3C59-474E-8408-BC24FCA98D8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07344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9371"/>
          </a:xfrm>
        </p:spPr>
        <p:txBody>
          <a:bodyPr/>
          <a:lstStyle/>
          <a:p>
            <a:r>
              <a:rPr lang="el-GR" b="1" dirty="0"/>
              <a:t>Ο ΑΓΙΟΣ ΙΩΑΝΝΗΣ </a:t>
            </a: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>Ο </a:t>
            </a:r>
            <a:r>
              <a:rPr lang="el-GR" b="1" dirty="0"/>
              <a:t>ΠΡΟΔΡΟΜΟΣ</a:t>
            </a:r>
            <a:endParaRPr lang="el-GR" dirty="0"/>
          </a:p>
        </p:txBody>
      </p:sp>
      <p:pic>
        <p:nvPicPr>
          <p:cNvPr id="5" name="Θέση περιεχομένου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04000" y="870857"/>
            <a:ext cx="3788228" cy="5254172"/>
          </a:xfrm>
          <a:prstGeom prst="rect">
            <a:avLst/>
          </a:prstGeom>
        </p:spPr>
      </p:pic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1712686"/>
            <a:ext cx="3932237" cy="4156302"/>
          </a:xfrm>
        </p:spPr>
        <p:txBody>
          <a:bodyPr>
            <a:noAutofit/>
          </a:bodyPr>
          <a:lstStyle/>
          <a:p>
            <a:r>
              <a:rPr lang="el-GR" sz="2000" dirty="0"/>
              <a:t>Ο άγιος Ιωάννης εικονίζεται ως άγγελος γιατί έφερε το μήνυμα της βασιλείας των ουρανών ως αγγελιοφόρος του Θεού.</a:t>
            </a:r>
          </a:p>
          <a:p>
            <a:r>
              <a:rPr lang="el-GR" sz="2000" dirty="0"/>
              <a:t>Ο άγιος Ιωάννης εικονίζεται και ως </a:t>
            </a:r>
            <a:r>
              <a:rPr lang="el-GR" sz="2000" b="1" dirty="0"/>
              <a:t>μάρτυρας</a:t>
            </a:r>
            <a:r>
              <a:rPr lang="el-GR" sz="2000" dirty="0"/>
              <a:t> καθώς βλέπουμε το κομμένο κεφάλι του.</a:t>
            </a:r>
          </a:p>
          <a:p>
            <a:r>
              <a:rPr lang="el-GR" sz="2000" dirty="0"/>
              <a:t>Χαρακτηρίζεται ως</a:t>
            </a:r>
            <a:r>
              <a:rPr lang="en-US" sz="2000" dirty="0"/>
              <a:t>:</a:t>
            </a:r>
            <a:r>
              <a:rPr lang="el-GR" sz="2000" dirty="0"/>
              <a:t> </a:t>
            </a:r>
          </a:p>
          <a:p>
            <a:r>
              <a:rPr lang="el-GR" sz="2000" b="1" dirty="0"/>
              <a:t>Βαπτιστής</a:t>
            </a:r>
            <a:r>
              <a:rPr lang="el-GR" sz="2000" dirty="0"/>
              <a:t> διότι βάπτιζε με το βάπτισμα της μετανοίας, επίσης βάπτισε και τον Χριστό.</a:t>
            </a:r>
          </a:p>
          <a:p>
            <a:r>
              <a:rPr lang="el-GR" sz="2000" b="1" dirty="0"/>
              <a:t>Πρόδρομος</a:t>
            </a:r>
            <a:r>
              <a:rPr lang="el-GR" sz="2000" dirty="0"/>
              <a:t> γιατί προπορεύτηκε του δρόμου του Χριστού ώστε να προετοιμάσει τους ανθρώπους για να </a:t>
            </a:r>
            <a:r>
              <a:rPr lang="el-GR" sz="2000"/>
              <a:t>Τον </a:t>
            </a:r>
            <a:r>
              <a:rPr lang="el-GR" sz="2000" smtClean="0"/>
              <a:t>δεχτούν.</a:t>
            </a:r>
            <a:endParaRPr lang="el-GR" sz="2000" dirty="0"/>
          </a:p>
          <a:p>
            <a:endParaRPr lang="el-GR" sz="1800" dirty="0"/>
          </a:p>
        </p:txBody>
      </p:sp>
    </p:spTree>
    <p:extLst>
      <p:ext uri="{BB962C8B-B14F-4D97-AF65-F5344CB8AC3E}">
        <p14:creationId xmlns:p14="http://schemas.microsoft.com/office/powerpoint/2010/main" val="965567655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71</Words>
  <Application>Microsoft Office PowerPoint</Application>
  <PresentationFormat>Ευρεία οθόνη</PresentationFormat>
  <Paragraphs>6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Θέμα του Office</vt:lpstr>
      <vt:lpstr>Ο ΑΓΙΟΣ ΙΩΑΝΝΗΣ  Ο ΠΡΟΔΡΟΜΟΣ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</dc:creator>
  <cp:lastModifiedBy>user</cp:lastModifiedBy>
  <cp:revision>7</cp:revision>
  <dcterms:created xsi:type="dcterms:W3CDTF">2024-11-24T07:47:18Z</dcterms:created>
  <dcterms:modified xsi:type="dcterms:W3CDTF">2025-11-02T10:06:11Z</dcterms:modified>
</cp:coreProperties>
</file>