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6" d="100"/>
          <a:sy n="76" d="100"/>
        </p:scale>
        <p:origin x="7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BBAC380-FB2B-4460-CEB7-D6669E4012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3B295117-2AAD-A1A4-F05E-21AC0FE33D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2DD5D40E-180F-6108-202F-0B4207D0CF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215B4-E303-4669-8E25-F767F3E8516C}" type="datetimeFigureOut">
              <a:rPr lang="el-GR" smtClean="0"/>
              <a:t>12/1/2024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3A8FE8C-A3A6-9D5A-6913-9BBB1851E1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06D9BDD5-3239-B900-0D9E-85A0DFCC5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79DE8-ED2C-429E-8DF7-EFCDAB9F29E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88231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C9AF8F3-F1D5-AD77-3C4D-0752FAF4A4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95660402-B206-BB38-34DD-E34917D48F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B07814C8-9A4B-A817-4779-9A430ACA9C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215B4-E303-4669-8E25-F767F3E8516C}" type="datetimeFigureOut">
              <a:rPr lang="el-GR" smtClean="0"/>
              <a:t>12/1/2024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D277F8AC-88D8-F337-C2CE-94B0F360E8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CE97C2C9-F963-AE46-81D8-DDA2710C3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79DE8-ED2C-429E-8DF7-EFCDAB9F29E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74306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CF230308-16FE-F417-E521-E8DEBA8F18D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13E72B85-CB43-E108-9672-9DD7CF2583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E8B431B-D7B9-F2F7-C8FB-5A864F2FD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215B4-E303-4669-8E25-F767F3E8516C}" type="datetimeFigureOut">
              <a:rPr lang="el-GR" smtClean="0"/>
              <a:t>12/1/2024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8310F96-E5A9-35AF-E353-DDA6A93757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D57611E-99A4-7A0B-5E7C-F4D37E0577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79DE8-ED2C-429E-8DF7-EFCDAB9F29E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49603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D9F424F-E678-96B9-C504-A0E37C1DCB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912E22F-D137-265E-C88D-3DA43AF09A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A76BDCFF-92E7-1807-F72F-F453A48933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215B4-E303-4669-8E25-F767F3E8516C}" type="datetimeFigureOut">
              <a:rPr lang="el-GR" smtClean="0"/>
              <a:t>12/1/2024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3978B86-4E39-0510-1F66-07BC4FB305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5CEEBE1-9AEC-3B5A-3D2B-FB9C321FBA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79DE8-ED2C-429E-8DF7-EFCDAB9F29E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02388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8556647-CB61-7F53-4A87-61D554961F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B0D9D405-92DB-F919-57E1-39B5AEF99A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1185E12F-FCC6-ABED-DDDA-0C2F37E696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215B4-E303-4669-8E25-F767F3E8516C}" type="datetimeFigureOut">
              <a:rPr lang="el-GR" smtClean="0"/>
              <a:t>12/1/2024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FBD6E8D0-7DF2-DBF2-5739-A4CD112134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5CF16F0-A4D5-13C2-F2E9-350D1ABA5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79DE8-ED2C-429E-8DF7-EFCDAB9F29E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30406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2989BB3-F9BB-DBB3-C0D4-A8D7584D05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46A9B94-177A-8939-B152-0C9BBE883F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9109E4D7-751A-0BE7-A28F-E0F895E3C5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0D17B5E2-B4E8-959F-D938-0F0C26E7E2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215B4-E303-4669-8E25-F767F3E8516C}" type="datetimeFigureOut">
              <a:rPr lang="el-GR" smtClean="0"/>
              <a:t>12/1/2024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895122EC-2D88-25AA-CEBA-4470B860F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DBF6E2F2-3DE0-EC08-7A4D-B7B1E931E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79DE8-ED2C-429E-8DF7-EFCDAB9F29E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07055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8F8E76E-AA9D-8330-CAFC-7D950A8779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7A2074EA-AA18-1E71-1457-2816E13914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22AB9335-2237-23CB-5E89-83DCC10DA0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326553AB-D400-CED9-D689-2A524212D6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0D87F4A5-2BC9-B2C3-70A5-56407981A7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64F7472F-A35D-D050-68D2-F9382BD6D3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215B4-E303-4669-8E25-F767F3E8516C}" type="datetimeFigureOut">
              <a:rPr lang="el-GR" smtClean="0"/>
              <a:t>12/1/2024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0EB72D43-D5A0-DEBD-9B27-86EE322A5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A8850913-FD30-CFEC-A1B3-09A96EA58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79DE8-ED2C-429E-8DF7-EFCDAB9F29E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3310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58072AC-F3E4-7F96-EA79-697D07CF2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B7553507-1B00-F003-6132-2AE3DAEAD8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215B4-E303-4669-8E25-F767F3E8516C}" type="datetimeFigureOut">
              <a:rPr lang="el-GR" smtClean="0"/>
              <a:t>12/1/2024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F868FD79-4325-216B-5532-A833E96DD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028DA091-8F30-90F4-1445-59B1324409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79DE8-ED2C-429E-8DF7-EFCDAB9F29E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12067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921DD959-BE65-E62B-D5D3-A358C9517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215B4-E303-4669-8E25-F767F3E8516C}" type="datetimeFigureOut">
              <a:rPr lang="el-GR" smtClean="0"/>
              <a:t>12/1/2024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1535B6FF-DBB2-3315-0A7B-53C87DCCD2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519D3FAA-F2B6-BA7B-76CA-C9EC9116D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79DE8-ED2C-429E-8DF7-EFCDAB9F29E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11469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ADA3181-6483-3573-5E6D-C360B8145E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45B0E1B-65B0-3F93-1345-A5FBFD0395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55DD8223-BFDB-37A5-7815-49FA25EA6E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EDDDE37B-E9DC-A810-34B1-28C61F9C22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215B4-E303-4669-8E25-F767F3E8516C}" type="datetimeFigureOut">
              <a:rPr lang="el-GR" smtClean="0"/>
              <a:t>12/1/2024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3321283C-EC23-16F6-9B28-6C7C13D7B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EF4BD306-B051-7636-FADC-F8215BD8DA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79DE8-ED2C-429E-8DF7-EFCDAB9F29E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99440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B3E6FCA-CAD7-B98A-2ED7-666EC8A318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AD0CC369-1E71-BFE4-78C0-482EC33D273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B6D17B83-F5DB-7337-00B9-704A808FAF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47D65486-7A22-8001-027A-7865342B6F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215B4-E303-4669-8E25-F767F3E8516C}" type="datetimeFigureOut">
              <a:rPr lang="el-GR" smtClean="0"/>
              <a:t>12/1/2024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DBFAD8EE-550D-8973-314D-449241394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66CACDFC-F867-6564-BF30-E855AFEE42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79DE8-ED2C-429E-8DF7-EFCDAB9F29E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52956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9B0A6017-19B9-284D-6096-CD39CEC79D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4A4F4A41-AD37-69AB-DC4A-814C70F472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AC17FE2F-0DC9-E9B7-A567-652D3D9213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B215B4-E303-4669-8E25-F767F3E8516C}" type="datetimeFigureOut">
              <a:rPr lang="el-GR" smtClean="0"/>
              <a:t>12/1/2024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2B14F1A-D0EC-4FB7-E3C3-31CDFDFF82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FA487E91-3131-0483-BE51-F614822B12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F79DE8-ED2C-429E-8DF7-EFCDAB9F29E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39220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1E3B189-F22E-15EC-5C58-9145A61CC3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206375"/>
          </a:xfrm>
        </p:spPr>
        <p:txBody>
          <a:bodyPr>
            <a:noAutofit/>
          </a:bodyPr>
          <a:lstStyle/>
          <a:p>
            <a:pPr algn="ctr"/>
            <a:r>
              <a:rPr lang="el-GR" sz="2000" b="1" dirty="0"/>
              <a:t>ΜΥΣΤΙΚΟΣ ΔΕΙΠΝΟΣ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00A0B415-BEDB-3E33-6A8B-39252CDA0A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863601"/>
            <a:ext cx="5157787" cy="317499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en-US" dirty="0"/>
              <a:t>BYZANTINH EIKONA</a:t>
            </a:r>
            <a:endParaRPr lang="el-GR" dirty="0"/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68FA389E-7595-399D-FE4B-7474E3C61C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863601"/>
            <a:ext cx="5183188" cy="317499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en-US" dirty="0"/>
              <a:t>NTA BINTSI</a:t>
            </a:r>
            <a:endParaRPr lang="el-GR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632BC00B-18D5-4CD2-0446-2B21CEFED2DA}"/>
              </a:ext>
            </a:extLst>
          </p:cNvPr>
          <p:cNvPicPr>
            <a:picLocks noGrp="1" noChangeAspect="1" noChangeArrowheads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5100" y="1371600"/>
            <a:ext cx="4837112" cy="462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296DFBAB-7A2C-419E-58A3-8A3F4446C124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788" y="1371600"/>
            <a:ext cx="5157787" cy="4622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8445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C2A99D6-905B-9321-0EB2-D4A12399D6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365126"/>
            <a:ext cx="10326688" cy="519905"/>
          </a:xfrm>
        </p:spPr>
        <p:txBody>
          <a:bodyPr>
            <a:normAutofit/>
          </a:bodyPr>
          <a:lstStyle/>
          <a:p>
            <a:pPr algn="ctr"/>
            <a:r>
              <a:rPr lang="el-GR" sz="2000" dirty="0"/>
              <a:t>ΕΥΑΓΓΕΛΙΣΜΟΣ ΤΗΣ ΘΕΟΤΟΚΟΥ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0B5FD3F4-0322-541C-D87B-335049B013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885031"/>
            <a:ext cx="5157787" cy="372269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el-GR" dirty="0"/>
              <a:t>ΒΥΖΑΝΤΙΝΗ ΕΙΚΟΝΑ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C8DADA5B-6027-9A1F-4EBC-F45EA705F4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885031"/>
            <a:ext cx="5183188" cy="372269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el-GR" dirty="0"/>
              <a:t>ΝΤΑ ΒΙΝΤΣΙ</a:t>
            </a:r>
          </a:p>
        </p:txBody>
      </p:sp>
      <p:pic>
        <p:nvPicPr>
          <p:cNvPr id="2050" name="Picture 2" descr="25 Μαρτίου : Ο ΕΥΑΓΓΕΛΙΣΜΟΣ ΤΗΣ ΘΕΟΤΟΚΟΥ ΚΑΙ Η ΕΡΜΗΝΕΙΑ ΤΗΣ ...">
            <a:extLst>
              <a:ext uri="{FF2B5EF4-FFF2-40B4-BE49-F238E27FC236}">
                <a16:creationId xmlns:a16="http://schemas.microsoft.com/office/drawing/2014/main" id="{F5090349-873B-79E9-1857-20842B964E46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0499" y="1498600"/>
            <a:ext cx="4000502" cy="4474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>
            <a:extLst>
              <a:ext uri="{FF2B5EF4-FFF2-40B4-BE49-F238E27FC236}">
                <a16:creationId xmlns:a16="http://schemas.microsoft.com/office/drawing/2014/main" id="{EB3A253C-7F1D-EACE-2632-84B0F494E8F0}"/>
              </a:ext>
            </a:extLst>
          </p:cNvPr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1000" y="1498599"/>
            <a:ext cx="4432300" cy="4474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0894869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13</Words>
  <Application>Microsoft Office PowerPoint</Application>
  <PresentationFormat>Ευρεία οθόνη</PresentationFormat>
  <Paragraphs>6</Paragraphs>
  <Slides>2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Θέμα του Office</vt:lpstr>
      <vt:lpstr>ΜΥΣΤΙΚΟΣ ΔΕΙΠΝΟΣ</vt:lpstr>
      <vt:lpstr>ΕΥΑΓΓΕΛΙΣΜΟΣ ΤΗΣ ΘΕΟΤΟΚΟΥ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ΜΥΣΤΙΚΟΣ ΔΕΙΠΝΟΣ</dc:title>
  <dc:creator>1o Dimotiko Varis Attikis</dc:creator>
  <cp:lastModifiedBy>1o Dimotiko Varis Attikis</cp:lastModifiedBy>
  <cp:revision>1</cp:revision>
  <dcterms:created xsi:type="dcterms:W3CDTF">2024-01-12T09:37:19Z</dcterms:created>
  <dcterms:modified xsi:type="dcterms:W3CDTF">2024-01-12T09:42:34Z</dcterms:modified>
</cp:coreProperties>
</file>