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7" r:id="rId4"/>
  </p:sldMasterIdLst>
  <p:notesMasterIdLst>
    <p:notesMasterId r:id="rId18"/>
  </p:notesMasterIdLst>
  <p:handoutMasterIdLst>
    <p:handoutMasterId r:id="rId19"/>
  </p:handoutMasterIdLst>
  <p:sldIdLst>
    <p:sldId id="377" r:id="rId5"/>
    <p:sldId id="396" r:id="rId6"/>
    <p:sldId id="390" r:id="rId7"/>
    <p:sldId id="379" r:id="rId8"/>
    <p:sldId id="380" r:id="rId9"/>
    <p:sldId id="384" r:id="rId10"/>
    <p:sldId id="388" r:id="rId11"/>
    <p:sldId id="389" r:id="rId12"/>
    <p:sldId id="395" r:id="rId13"/>
    <p:sldId id="398" r:id="rId14"/>
    <p:sldId id="381" r:id="rId15"/>
    <p:sldId id="392" r:id="rId16"/>
    <p:sldId id="39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Συντάκτης" initials="Α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563C1"/>
    <a:srgbClr val="89B0FF"/>
    <a:srgbClr val="0A2A66"/>
    <a:srgbClr val="009EDC"/>
    <a:srgbClr val="3B7C8B"/>
    <a:srgbClr val="C16548"/>
    <a:srgbClr val="ECECEC"/>
    <a:srgbClr val="EFE9E7"/>
    <a:srgbClr val="CB6E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744" autoAdjust="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outlineViewPr>
    <p:cViewPr>
      <p:scale>
        <a:sx n="33" d="100"/>
        <a:sy n="33" d="100"/>
      </p:scale>
      <p:origin x="0" y="-684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84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72623BC-5453-41D9-8AAA-DC8C046E78B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67D222-4B37-4341-A20E-5F7F6C3448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61D9A-746F-451D-A588-E1812F761F0E}" type="datetimeFigureOut">
              <a:rPr lang="en-US" smtClean="0"/>
              <a:t>2/3/2025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166901-B1E0-4CE0-9E4B-28767C87334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224F09-7EC3-4666-A1BC-C6E796D196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8A818-BD7E-4D23-9FDE-11234E8699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667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AB2845-231E-434A-B678-E6CE4B27D651}" type="datetimeFigureOut">
              <a:rPr lang="en-US" smtClean="0"/>
              <a:t>2/3/2025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A4303-F8B1-2446-9487-0E9B8F2997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243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3A4303-F8B1-2446-9487-0E9B8F29976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362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159547C-AB38-C793-550F-7C7D6CEE22D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78224" y="-1"/>
            <a:ext cx="11035552" cy="6858001"/>
          </a:xfrm>
          <a:noFill/>
        </p:spPr>
        <p:txBody>
          <a:bodyPr lIns="0" tIns="0" rIns="0" bIns="0" anchor="ctr">
            <a:noAutofit/>
          </a:bodyPr>
          <a:lstStyle>
            <a:lvl1pPr algn="l">
              <a:defRPr sz="8000" kern="1200" spc="1000" baseline="0">
                <a:ln>
                  <a:noFill/>
                </a:ln>
                <a:solidFill>
                  <a:srgbClr val="CB6E50"/>
                </a:solidFill>
                <a:latin typeface="+mj-lt"/>
              </a:defRPr>
            </a:lvl1pPr>
          </a:lstStyle>
          <a:p>
            <a:r>
              <a:rPr lang="en-US" dirty="0"/>
              <a:t>Master title</a:t>
            </a:r>
            <a:br>
              <a:rPr lang="en-US" dirty="0"/>
            </a:br>
            <a:r>
              <a:rPr lang="en-US" dirty="0"/>
              <a:t>Master title</a:t>
            </a:r>
            <a:br>
              <a:rPr lang="en-US" dirty="0"/>
            </a:br>
            <a:r>
              <a:rPr lang="en-US" dirty="0"/>
              <a:t>Master title</a:t>
            </a:r>
            <a:br>
              <a:rPr lang="en-US" dirty="0"/>
            </a:br>
            <a:r>
              <a:rPr lang="en-US" dirty="0"/>
              <a:t>Master title</a:t>
            </a:r>
            <a:br>
              <a:rPr lang="en-US" dirty="0"/>
            </a:br>
            <a:r>
              <a:rPr lang="en-US" dirty="0"/>
              <a:t>Master title</a:t>
            </a:r>
            <a:br>
              <a:rPr lang="en-US" dirty="0"/>
            </a:br>
            <a:r>
              <a:rPr lang="en-US" dirty="0"/>
              <a:t>Master title</a:t>
            </a:r>
            <a:br>
              <a:rPr lang="en-US" dirty="0"/>
            </a:br>
            <a:r>
              <a:rPr lang="en-US" dirty="0"/>
              <a:t>Master title</a:t>
            </a:r>
          </a:p>
        </p:txBody>
      </p:sp>
      <p:sp>
        <p:nvSpPr>
          <p:cNvPr id="8" name="Picture Placeholder 26">
            <a:extLst>
              <a:ext uri="{FF2B5EF4-FFF2-40B4-BE49-F238E27FC236}">
                <a16:creationId xmlns:a16="http://schemas.microsoft.com/office/drawing/2014/main" id="{C0B4C216-E27C-7A50-CF5C-D340913FF5A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528308" y="604554"/>
            <a:ext cx="4085468" cy="5136084"/>
          </a:xfrm>
          <a:custGeom>
            <a:avLst/>
            <a:gdLst>
              <a:gd name="connsiteX0" fmla="*/ 2247899 w 4495799"/>
              <a:gd name="connsiteY0" fmla="*/ 0 h 5651934"/>
              <a:gd name="connsiteX1" fmla="*/ 4495799 w 4495799"/>
              <a:gd name="connsiteY1" fmla="*/ 2223551 h 5651934"/>
              <a:gd name="connsiteX2" fmla="*/ 4495799 w 4495799"/>
              <a:gd name="connsiteY2" fmla="*/ 5651934 h 5651934"/>
              <a:gd name="connsiteX3" fmla="*/ 0 w 4495799"/>
              <a:gd name="connsiteY3" fmla="*/ 5651934 h 5651934"/>
              <a:gd name="connsiteX4" fmla="*/ 0 w 4495799"/>
              <a:gd name="connsiteY4" fmla="*/ 2223531 h 5651934"/>
              <a:gd name="connsiteX5" fmla="*/ 11605 w 4495799"/>
              <a:gd name="connsiteY5" fmla="*/ 1996206 h 5651934"/>
              <a:gd name="connsiteX6" fmla="*/ 2247899 w 4495799"/>
              <a:gd name="connsiteY6" fmla="*/ 0 h 5651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95799" h="5651934">
                <a:moveTo>
                  <a:pt x="2247899" y="0"/>
                </a:moveTo>
                <a:cubicBezTo>
                  <a:pt x="3489380" y="0"/>
                  <a:pt x="4495799" y="995518"/>
                  <a:pt x="4495799" y="2223551"/>
                </a:cubicBezTo>
                <a:lnTo>
                  <a:pt x="4495799" y="5651934"/>
                </a:lnTo>
                <a:lnTo>
                  <a:pt x="0" y="5651934"/>
                </a:lnTo>
                <a:lnTo>
                  <a:pt x="0" y="2223531"/>
                </a:lnTo>
                <a:lnTo>
                  <a:pt x="11605" y="1996206"/>
                </a:lnTo>
                <a:cubicBezTo>
                  <a:pt x="126720" y="874967"/>
                  <a:pt x="1084011" y="0"/>
                  <a:pt x="2247899" y="0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 b="0" i="0">
                <a:solidFill>
                  <a:schemeClr val="bg1"/>
                </a:solidFill>
                <a:latin typeface="Avenir Book" panose="02000503020000020003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C4CF15-8EEB-3E61-A35B-A44FACDCD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28308" y="5901989"/>
            <a:ext cx="4085468" cy="46808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8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30254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36C06-E9E1-16BE-139D-B69DCBBD2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62" y="642551"/>
            <a:ext cx="10915076" cy="1553680"/>
          </a:xfrm>
        </p:spPr>
        <p:txBody>
          <a:bodyPr lIns="0" tIns="0" rIns="0" bIns="0" anchor="t"/>
          <a:lstStyle>
            <a:lvl1pPr algn="ctr">
              <a:defRPr sz="55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916A793-0543-8519-4E06-4D8E6A4E8CE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9100" y="1837944"/>
            <a:ext cx="11353800" cy="3019086"/>
          </a:xfrm>
        </p:spPr>
        <p:txBody>
          <a:bodyPr>
            <a:noAutofit/>
          </a:bodyPr>
          <a:lstStyle>
            <a:lvl1pPr>
              <a:defRPr sz="3200"/>
            </a:lvl1pPr>
            <a:lvl2pPr marL="457200" indent="0" algn="l">
              <a:buNone/>
              <a:defRPr sz="1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1"/>
            <a:r>
              <a:rPr lang="en-US" dirty="0"/>
              <a:t>Smart Graphic</a:t>
            </a:r>
          </a:p>
        </p:txBody>
      </p: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2FA2A82A-5FFB-EAB7-624A-E00F9EA6DEC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8459" y="5232509"/>
            <a:ext cx="2188729" cy="493151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3600" b="1" i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1DD59288-2C4C-BA2F-F3C9-CEEC7BBAE55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547242" y="5232509"/>
            <a:ext cx="2188728" cy="493151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3600" b="1" i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A221A6B3-B644-8124-2E99-CBB5C1C0B2E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456023" y="5232509"/>
            <a:ext cx="2188729" cy="493151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3600" b="1" i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282FC433-EED8-C305-2AE2-E3BC9D42E55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364806" y="5232509"/>
            <a:ext cx="2188729" cy="493151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3600" b="1" i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9" name="Text Placeholder 18">
            <a:extLst>
              <a:ext uri="{FF2B5EF4-FFF2-40B4-BE49-F238E27FC236}">
                <a16:creationId xmlns:a16="http://schemas.microsoft.com/office/drawing/2014/main" id="{0824A580-B433-CC76-2FDC-C607FC5ECF8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38459" y="5742851"/>
            <a:ext cx="2188729" cy="369332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50000"/>
              </a:lnSpc>
              <a:buFont typeface="Arial" panose="020B0604020202020204" pitchFamily="34" charset="0"/>
              <a:buNone/>
              <a:defRPr sz="1400" b="0" i="0" spc="50" baseline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5" name="Text Placeholder 18">
            <a:extLst>
              <a:ext uri="{FF2B5EF4-FFF2-40B4-BE49-F238E27FC236}">
                <a16:creationId xmlns:a16="http://schemas.microsoft.com/office/drawing/2014/main" id="{479803CA-9514-7183-8AC8-13CC5B840641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3547241" y="5742851"/>
            <a:ext cx="2188729" cy="369332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50000"/>
              </a:lnSpc>
              <a:buFont typeface="Arial" panose="020B0604020202020204" pitchFamily="34" charset="0"/>
              <a:buNone/>
              <a:defRPr sz="1400" b="0" i="0" spc="50" baseline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861F1384-35C1-15D1-9228-D96AC95355B8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456023" y="5742851"/>
            <a:ext cx="2188729" cy="369332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50000"/>
              </a:lnSpc>
              <a:buFont typeface="Arial" panose="020B0604020202020204" pitchFamily="34" charset="0"/>
              <a:buNone/>
              <a:defRPr sz="1400" b="0" i="0" spc="50" baseline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38B1D216-8DC7-A8D4-4857-4C7529D982E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364806" y="5742851"/>
            <a:ext cx="2188729" cy="369332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50000"/>
              </a:lnSpc>
              <a:buFont typeface="Arial" panose="020B0604020202020204" pitchFamily="34" charset="0"/>
              <a:buNone/>
              <a:defRPr sz="1400" b="0" i="0" spc="50" baseline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C560A5-5844-81D4-98B4-29211FD2EA12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DFB1A8-4CF1-35AB-0707-AEAF88714AC8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95C7AAE-A677-454A-8BDB-62A0650ACE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35958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6">
            <a:extLst>
              <a:ext uri="{FF2B5EF4-FFF2-40B4-BE49-F238E27FC236}">
                <a16:creationId xmlns:a16="http://schemas.microsoft.com/office/drawing/2014/main" id="{E0689DF6-C6F5-534C-0D45-ED59D00312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38200" y="860958"/>
            <a:ext cx="4085468" cy="5136084"/>
          </a:xfrm>
          <a:custGeom>
            <a:avLst/>
            <a:gdLst>
              <a:gd name="connsiteX0" fmla="*/ 2247899 w 4495799"/>
              <a:gd name="connsiteY0" fmla="*/ 0 h 5651934"/>
              <a:gd name="connsiteX1" fmla="*/ 4495799 w 4495799"/>
              <a:gd name="connsiteY1" fmla="*/ 2223551 h 5651934"/>
              <a:gd name="connsiteX2" fmla="*/ 4495799 w 4495799"/>
              <a:gd name="connsiteY2" fmla="*/ 5651934 h 5651934"/>
              <a:gd name="connsiteX3" fmla="*/ 0 w 4495799"/>
              <a:gd name="connsiteY3" fmla="*/ 5651934 h 5651934"/>
              <a:gd name="connsiteX4" fmla="*/ 0 w 4495799"/>
              <a:gd name="connsiteY4" fmla="*/ 2223531 h 5651934"/>
              <a:gd name="connsiteX5" fmla="*/ 11605 w 4495799"/>
              <a:gd name="connsiteY5" fmla="*/ 1996206 h 5651934"/>
              <a:gd name="connsiteX6" fmla="*/ 2247899 w 4495799"/>
              <a:gd name="connsiteY6" fmla="*/ 0 h 5651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95799" h="5651934">
                <a:moveTo>
                  <a:pt x="2247899" y="0"/>
                </a:moveTo>
                <a:cubicBezTo>
                  <a:pt x="3489380" y="0"/>
                  <a:pt x="4495799" y="995518"/>
                  <a:pt x="4495799" y="2223551"/>
                </a:cubicBezTo>
                <a:lnTo>
                  <a:pt x="4495799" y="5651934"/>
                </a:lnTo>
                <a:lnTo>
                  <a:pt x="0" y="5651934"/>
                </a:lnTo>
                <a:lnTo>
                  <a:pt x="0" y="2223531"/>
                </a:lnTo>
                <a:lnTo>
                  <a:pt x="11605" y="1996206"/>
                </a:lnTo>
                <a:cubicBezTo>
                  <a:pt x="126720" y="874967"/>
                  <a:pt x="1084011" y="0"/>
                  <a:pt x="2247899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 b="0" i="0">
                <a:solidFill>
                  <a:schemeClr val="bg1"/>
                </a:solidFill>
                <a:latin typeface="Avenir Book" panose="02000503020000020003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48A60E5-D102-7326-D77E-C6DF8BDDA7D6}"/>
              </a:ext>
            </a:extLst>
          </p:cNvPr>
          <p:cNvSpPr txBox="1"/>
          <p:nvPr userDrawn="1"/>
        </p:nvSpPr>
        <p:spPr>
          <a:xfrm>
            <a:off x="6598508" y="60795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D67076B-6CF0-B20E-9689-27FA1127A7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48851" y="0"/>
            <a:ext cx="8160152" cy="6858000"/>
          </a:xfrm>
        </p:spPr>
        <p:txBody>
          <a:bodyPr anchor="ctr">
            <a:noAutofit/>
          </a:bodyPr>
          <a:lstStyle>
            <a:lvl1pPr algn="l">
              <a:defRPr sz="8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Master title</a:t>
            </a:r>
            <a:br>
              <a:rPr lang="en-US" dirty="0"/>
            </a:br>
            <a:r>
              <a:rPr lang="en-US" dirty="0"/>
              <a:t>Master title</a:t>
            </a:r>
            <a:br>
              <a:rPr lang="en-US" dirty="0"/>
            </a:br>
            <a:r>
              <a:rPr lang="en-US" dirty="0"/>
              <a:t>Master title</a:t>
            </a:r>
            <a:br>
              <a:rPr lang="en-US" dirty="0"/>
            </a:br>
            <a:r>
              <a:rPr lang="en-US" dirty="0"/>
              <a:t>Master title</a:t>
            </a:r>
            <a:br>
              <a:rPr lang="en-US" dirty="0"/>
            </a:br>
            <a:r>
              <a:rPr lang="en-US" dirty="0"/>
              <a:t>Master title</a:t>
            </a:r>
            <a:br>
              <a:rPr lang="en-US" dirty="0"/>
            </a:br>
            <a:r>
              <a:rPr lang="en-US" dirty="0"/>
              <a:t>Master title</a:t>
            </a:r>
            <a:br>
              <a:rPr lang="en-US" dirty="0"/>
            </a:br>
            <a:r>
              <a:rPr lang="en-US" dirty="0"/>
              <a:t>Master title</a:t>
            </a:r>
          </a:p>
        </p:txBody>
      </p:sp>
    </p:spTree>
    <p:extLst>
      <p:ext uri="{BB962C8B-B14F-4D97-AF65-F5344CB8AC3E}">
        <p14:creationId xmlns:p14="http://schemas.microsoft.com/office/powerpoint/2010/main" val="2353092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F986A58D-6106-E01B-0BDC-2F992AD25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62" y="642551"/>
            <a:ext cx="10915076" cy="1553680"/>
          </a:xfrm>
        </p:spPr>
        <p:txBody>
          <a:bodyPr lIns="0" tIns="0" rIns="0" bIns="0" anchor="t"/>
          <a:lstStyle>
            <a:lvl1pPr>
              <a:defRPr sz="55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3F266306-412A-D7DE-40EF-45BBA13E556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38460" y="2539313"/>
            <a:ext cx="685800" cy="6858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33" name="Picture Placeholder 5">
            <a:extLst>
              <a:ext uri="{FF2B5EF4-FFF2-40B4-BE49-F238E27FC236}">
                <a16:creationId xmlns:a16="http://schemas.microsoft.com/office/drawing/2014/main" id="{28BF9A91-4021-72CF-EEBD-43B8B2F764A0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3534372" y="2539313"/>
            <a:ext cx="685800" cy="6858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5">
            <a:extLst>
              <a:ext uri="{FF2B5EF4-FFF2-40B4-BE49-F238E27FC236}">
                <a16:creationId xmlns:a16="http://schemas.microsoft.com/office/drawing/2014/main" id="{5D88CB52-BC08-9751-260B-B531030DCABC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430282" y="2539313"/>
            <a:ext cx="685800" cy="6858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1" name="Picture Placeholder 5">
            <a:extLst>
              <a:ext uri="{FF2B5EF4-FFF2-40B4-BE49-F238E27FC236}">
                <a16:creationId xmlns:a16="http://schemas.microsoft.com/office/drawing/2014/main" id="{06E6C850-58C9-7074-08C7-7D24B9A951FD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326190" y="2539313"/>
            <a:ext cx="685800" cy="6858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CC404B5F-F158-CEF8-E5AF-9B7601510F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8462" y="3397603"/>
            <a:ext cx="2227344" cy="43068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1" i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Text Placeholder 15">
            <a:extLst>
              <a:ext uri="{FF2B5EF4-FFF2-40B4-BE49-F238E27FC236}">
                <a16:creationId xmlns:a16="http://schemas.microsoft.com/office/drawing/2014/main" id="{0A395A78-D15C-3B71-AC48-52F422FF299A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534372" y="3397603"/>
            <a:ext cx="2227344" cy="43068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1" i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5">
            <a:extLst>
              <a:ext uri="{FF2B5EF4-FFF2-40B4-BE49-F238E27FC236}">
                <a16:creationId xmlns:a16="http://schemas.microsoft.com/office/drawing/2014/main" id="{C26292D0-5ED9-B06E-0FEC-5ECF9B61DA1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430282" y="3397603"/>
            <a:ext cx="2227344" cy="43068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1" i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7025E22B-8EFC-3B41-7DF2-F2F0FBBFC26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326192" y="3397603"/>
            <a:ext cx="2227344" cy="43068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1" i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18">
            <a:extLst>
              <a:ext uri="{FF2B5EF4-FFF2-40B4-BE49-F238E27FC236}">
                <a16:creationId xmlns:a16="http://schemas.microsoft.com/office/drawing/2014/main" id="{459D7743-7A8F-C73A-B9D5-49190ED512A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38462" y="4000780"/>
            <a:ext cx="2227344" cy="2078744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50000"/>
              </a:lnSpc>
              <a:buFont typeface="Arial" panose="020B0604020202020204" pitchFamily="34" charset="0"/>
              <a:buNone/>
              <a:defRPr sz="1200" b="0" i="0" spc="50" baseline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18">
            <a:extLst>
              <a:ext uri="{FF2B5EF4-FFF2-40B4-BE49-F238E27FC236}">
                <a16:creationId xmlns:a16="http://schemas.microsoft.com/office/drawing/2014/main" id="{D4BD1280-EFE5-3F5B-2E53-29FC62D2218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3534372" y="4000780"/>
            <a:ext cx="2227344" cy="2078744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50000"/>
              </a:lnSpc>
              <a:buFont typeface="Arial" panose="020B0604020202020204" pitchFamily="34" charset="0"/>
              <a:buNone/>
              <a:defRPr sz="1200" b="0" i="0" spc="50" baseline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6" name="Text Placeholder 18">
            <a:extLst>
              <a:ext uri="{FF2B5EF4-FFF2-40B4-BE49-F238E27FC236}">
                <a16:creationId xmlns:a16="http://schemas.microsoft.com/office/drawing/2014/main" id="{D7323A54-CEF7-D9AE-B43D-CCF5F95273C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430282" y="4000780"/>
            <a:ext cx="2227344" cy="2078744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50000"/>
              </a:lnSpc>
              <a:buFont typeface="Arial" panose="020B0604020202020204" pitchFamily="34" charset="0"/>
              <a:buNone/>
              <a:defRPr sz="1200" b="0" i="0" spc="50" baseline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18">
            <a:extLst>
              <a:ext uri="{FF2B5EF4-FFF2-40B4-BE49-F238E27FC236}">
                <a16:creationId xmlns:a16="http://schemas.microsoft.com/office/drawing/2014/main" id="{C50A54A3-4CD3-53F4-3FFE-F664FBFCB16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6191" y="4000780"/>
            <a:ext cx="2227344" cy="2078744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50000"/>
              </a:lnSpc>
              <a:buFont typeface="Arial" panose="020B0604020202020204" pitchFamily="34" charset="0"/>
              <a:buNone/>
              <a:defRPr sz="1200" b="0" i="0" spc="50" baseline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C560A5-5844-81D4-98B4-29211FD2EA12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DFB1A8-4CF1-35AB-0707-AEAF88714AC8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95C7AAE-A677-454A-8BDB-62A0650ACE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664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5B86244-CE85-A100-2FAE-57F9E99595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3681" y="4554640"/>
            <a:ext cx="7156551" cy="99289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 b="0" spc="1000" baseline="0">
                <a:solidFill>
                  <a:schemeClr val="bg1">
                    <a:alpha val="10000"/>
                  </a:schemeClr>
                </a:solidFill>
                <a:latin typeface="+mj-lt"/>
              </a:defRPr>
            </a:lvl1pPr>
            <a:lvl2pPr marL="457200" indent="0">
              <a:buNone/>
              <a:defRPr>
                <a:latin typeface="Felix Titling" pitchFamily="82" charset="77"/>
              </a:defRPr>
            </a:lvl2pPr>
            <a:lvl3pPr marL="914400" indent="0">
              <a:buNone/>
              <a:defRPr>
                <a:latin typeface="Felix Titling" pitchFamily="82" charset="77"/>
              </a:defRPr>
            </a:lvl3pPr>
            <a:lvl4pPr marL="1371600" indent="0">
              <a:buNone/>
              <a:defRPr>
                <a:latin typeface="Felix Titling" pitchFamily="82" charset="77"/>
              </a:defRPr>
            </a:lvl4pPr>
            <a:lvl5pPr marL="1828800" indent="0">
              <a:buNone/>
              <a:defRPr>
                <a:latin typeface="Felix Titling" pitchFamily="82" charset="77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1BADE24-E02E-B86B-4973-FF07C9C25E1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83681" y="1296361"/>
            <a:ext cx="7156551" cy="99289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 b="0" spc="1000" baseline="0">
                <a:solidFill>
                  <a:schemeClr val="bg1">
                    <a:alpha val="10000"/>
                  </a:schemeClr>
                </a:solidFill>
                <a:latin typeface="+mj-lt"/>
              </a:defRPr>
            </a:lvl1pPr>
            <a:lvl2pPr marL="457200" indent="0">
              <a:buNone/>
              <a:defRPr>
                <a:latin typeface="Felix Titling" pitchFamily="82" charset="77"/>
              </a:defRPr>
            </a:lvl2pPr>
            <a:lvl3pPr marL="914400" indent="0">
              <a:buNone/>
              <a:defRPr>
                <a:latin typeface="Felix Titling" pitchFamily="82" charset="77"/>
              </a:defRPr>
            </a:lvl3pPr>
            <a:lvl4pPr marL="1371600" indent="0">
              <a:buNone/>
              <a:defRPr>
                <a:latin typeface="Felix Titling" pitchFamily="82" charset="77"/>
              </a:defRPr>
            </a:lvl4pPr>
            <a:lvl5pPr marL="1828800" indent="0">
              <a:buNone/>
              <a:defRPr>
                <a:latin typeface="Felix Titling" pitchFamily="82" charset="77"/>
              </a:defRPr>
            </a:lvl5pPr>
          </a:lstStyle>
          <a:p>
            <a:pPr lvl="0"/>
            <a:r>
              <a:rPr lang="en-US" dirty="0"/>
              <a:t>Master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96E5F1B-46ED-3EC5-71CF-9A8DF9B5AA9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78452" y="1"/>
            <a:ext cx="5329866" cy="6857999"/>
          </a:xfrm>
          <a:custGeom>
            <a:avLst/>
            <a:gdLst>
              <a:gd name="connsiteX0" fmla="*/ 1468669 w 5329866"/>
              <a:gd name="connsiteY0" fmla="*/ 0 h 6857999"/>
              <a:gd name="connsiteX1" fmla="*/ 3861198 w 5329866"/>
              <a:gd name="connsiteY1" fmla="*/ 0 h 6857999"/>
              <a:gd name="connsiteX2" fmla="*/ 3935198 w 5329866"/>
              <a:gd name="connsiteY2" fmla="*/ 35648 h 6857999"/>
              <a:gd name="connsiteX3" fmla="*/ 5329866 w 5329866"/>
              <a:gd name="connsiteY3" fmla="*/ 2378939 h 6857999"/>
              <a:gd name="connsiteX4" fmla="*/ 5326197 w 5329866"/>
              <a:gd name="connsiteY4" fmla="*/ 2451597 h 6857999"/>
              <a:gd name="connsiteX5" fmla="*/ 5329866 w 5329866"/>
              <a:gd name="connsiteY5" fmla="*/ 2451597 h 6857999"/>
              <a:gd name="connsiteX6" fmla="*/ 5329866 w 5329866"/>
              <a:gd name="connsiteY6" fmla="*/ 4479062 h 6857999"/>
              <a:gd name="connsiteX7" fmla="*/ 5329866 w 5329866"/>
              <a:gd name="connsiteY7" fmla="*/ 4613614 h 6857999"/>
              <a:gd name="connsiteX8" fmla="*/ 5323072 w 5329866"/>
              <a:gd name="connsiteY8" fmla="*/ 4613614 h 6857999"/>
              <a:gd name="connsiteX9" fmla="*/ 5316108 w 5329866"/>
              <a:gd name="connsiteY9" fmla="*/ 4751536 h 6857999"/>
              <a:gd name="connsiteX10" fmla="*/ 4074162 w 5329866"/>
              <a:gd name="connsiteY10" fmla="*/ 6741331 h 6857999"/>
              <a:gd name="connsiteX11" fmla="*/ 3866902 w 5329866"/>
              <a:gd name="connsiteY11" fmla="*/ 6857999 h 6857999"/>
              <a:gd name="connsiteX12" fmla="*/ 1462965 w 5329866"/>
              <a:gd name="connsiteY12" fmla="*/ 6857999 h 6857999"/>
              <a:gd name="connsiteX13" fmla="*/ 1255705 w 5329866"/>
              <a:gd name="connsiteY13" fmla="*/ 6741331 h 6857999"/>
              <a:gd name="connsiteX14" fmla="*/ 13759 w 5329866"/>
              <a:gd name="connsiteY14" fmla="*/ 4751536 h 6857999"/>
              <a:gd name="connsiteX15" fmla="*/ 6794 w 5329866"/>
              <a:gd name="connsiteY15" fmla="*/ 4613614 h 6857999"/>
              <a:gd name="connsiteX16" fmla="*/ 2 w 5329866"/>
              <a:gd name="connsiteY16" fmla="*/ 4613614 h 6857999"/>
              <a:gd name="connsiteX17" fmla="*/ 2 w 5329866"/>
              <a:gd name="connsiteY17" fmla="*/ 4479104 h 6857999"/>
              <a:gd name="connsiteX18" fmla="*/ 0 w 5329866"/>
              <a:gd name="connsiteY18" fmla="*/ 4479062 h 6857999"/>
              <a:gd name="connsiteX19" fmla="*/ 2 w 5329866"/>
              <a:gd name="connsiteY19" fmla="*/ 4479020 h 6857999"/>
              <a:gd name="connsiteX20" fmla="*/ 2 w 5329866"/>
              <a:gd name="connsiteY20" fmla="*/ 2451597 h 6857999"/>
              <a:gd name="connsiteX21" fmla="*/ 3670 w 5329866"/>
              <a:gd name="connsiteY21" fmla="*/ 2451597 h 6857999"/>
              <a:gd name="connsiteX22" fmla="*/ 0 w 5329866"/>
              <a:gd name="connsiteY22" fmla="*/ 2378939 h 6857999"/>
              <a:gd name="connsiteX23" fmla="*/ 1394668 w 5329866"/>
              <a:gd name="connsiteY23" fmla="*/ 35648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329866" h="6857999">
                <a:moveTo>
                  <a:pt x="1468669" y="0"/>
                </a:moveTo>
                <a:lnTo>
                  <a:pt x="3861198" y="0"/>
                </a:lnTo>
                <a:lnTo>
                  <a:pt x="3935198" y="35648"/>
                </a:lnTo>
                <a:cubicBezTo>
                  <a:pt x="4765925" y="486926"/>
                  <a:pt x="5329866" y="1367075"/>
                  <a:pt x="5329866" y="2378939"/>
                </a:cubicBezTo>
                <a:lnTo>
                  <a:pt x="5326197" y="2451597"/>
                </a:lnTo>
                <a:lnTo>
                  <a:pt x="5329866" y="2451597"/>
                </a:lnTo>
                <a:lnTo>
                  <a:pt x="5329866" y="4479062"/>
                </a:lnTo>
                <a:lnTo>
                  <a:pt x="5329866" y="4613614"/>
                </a:lnTo>
                <a:lnTo>
                  <a:pt x="5323072" y="4613614"/>
                </a:lnTo>
                <a:lnTo>
                  <a:pt x="5316108" y="4751536"/>
                </a:lnTo>
                <a:cubicBezTo>
                  <a:pt x="5230813" y="5591417"/>
                  <a:pt x="4755512" y="6316001"/>
                  <a:pt x="4074162" y="6741331"/>
                </a:cubicBezTo>
                <a:lnTo>
                  <a:pt x="3866902" y="6857999"/>
                </a:lnTo>
                <a:lnTo>
                  <a:pt x="1462965" y="6857999"/>
                </a:lnTo>
                <a:lnTo>
                  <a:pt x="1255705" y="6741331"/>
                </a:lnTo>
                <a:cubicBezTo>
                  <a:pt x="574355" y="6316001"/>
                  <a:pt x="99054" y="5591417"/>
                  <a:pt x="13759" y="4751536"/>
                </a:cubicBezTo>
                <a:lnTo>
                  <a:pt x="6794" y="4613614"/>
                </a:lnTo>
                <a:lnTo>
                  <a:pt x="2" y="4613614"/>
                </a:lnTo>
                <a:lnTo>
                  <a:pt x="2" y="4479104"/>
                </a:lnTo>
                <a:lnTo>
                  <a:pt x="0" y="4479062"/>
                </a:lnTo>
                <a:lnTo>
                  <a:pt x="2" y="4479020"/>
                </a:lnTo>
                <a:lnTo>
                  <a:pt x="2" y="2451597"/>
                </a:lnTo>
                <a:lnTo>
                  <a:pt x="3670" y="2451597"/>
                </a:lnTo>
                <a:lnTo>
                  <a:pt x="0" y="2378939"/>
                </a:lnTo>
                <a:cubicBezTo>
                  <a:pt x="0" y="1367075"/>
                  <a:pt x="563941" y="486926"/>
                  <a:pt x="1394668" y="35648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 b="0" i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E88BC5D-D10D-D2EE-8AE9-4CDCE46A20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3681" y="2404268"/>
            <a:ext cx="7217511" cy="2049462"/>
          </a:xfrm>
        </p:spPr>
        <p:txBody>
          <a:bodyPr vert="horz" lIns="0" tIns="0" rIns="0" bIns="0" rtlCol="0" anchor="t">
            <a:noAutofit/>
          </a:bodyPr>
          <a:lstStyle>
            <a:lvl1pPr>
              <a:defRPr lang="en-US" sz="8000" b="0" i="0" spc="10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dirty="0"/>
              <a:t>Master Title</a:t>
            </a:r>
          </a:p>
        </p:txBody>
      </p:sp>
    </p:spTree>
    <p:extLst>
      <p:ext uri="{BB962C8B-B14F-4D97-AF65-F5344CB8AC3E}">
        <p14:creationId xmlns:p14="http://schemas.microsoft.com/office/powerpoint/2010/main" val="22122338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45CA8F2-58D1-3DCE-8413-CE65DE3496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90962" y="-801666"/>
            <a:ext cx="4667994" cy="7825231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8500" b="0" spc="650" baseline="0">
                <a:solidFill>
                  <a:schemeClr val="tx2">
                    <a:alpha val="10000"/>
                  </a:schemeClr>
                </a:solidFill>
                <a:latin typeface="+mj-lt"/>
              </a:defRPr>
            </a:lvl1pPr>
            <a:lvl2pPr marL="457200" indent="0">
              <a:buNone/>
              <a:defRPr>
                <a:latin typeface="Felix Titling" pitchFamily="82" charset="77"/>
              </a:defRPr>
            </a:lvl2pPr>
            <a:lvl3pPr marL="914400" indent="0">
              <a:buNone/>
              <a:defRPr>
                <a:latin typeface="Felix Titling" pitchFamily="82" charset="77"/>
              </a:defRPr>
            </a:lvl3pPr>
            <a:lvl4pPr marL="1371600" indent="0">
              <a:buNone/>
              <a:defRPr>
                <a:latin typeface="Felix Titling" pitchFamily="82" charset="77"/>
              </a:defRPr>
            </a:lvl4pPr>
            <a:lvl5pPr marL="1828800" indent="0">
              <a:buNone/>
              <a:defRPr>
                <a:latin typeface="Felix Titling" pitchFamily="82" charset="77"/>
              </a:defRPr>
            </a:lvl5pPr>
          </a:lstStyle>
          <a:p>
            <a:pPr lvl="0"/>
            <a:r>
              <a:rPr lang="en-US" dirty="0"/>
              <a:t>Thank</a:t>
            </a:r>
          </a:p>
          <a:p>
            <a:pPr lvl="0"/>
            <a:r>
              <a:rPr lang="en-US" dirty="0"/>
              <a:t>Thank</a:t>
            </a:r>
          </a:p>
          <a:p>
            <a:pPr lvl="0"/>
            <a:r>
              <a:rPr lang="en-US" dirty="0"/>
              <a:t>Thank you</a:t>
            </a:r>
          </a:p>
          <a:p>
            <a:pPr lvl="0"/>
            <a:r>
              <a:rPr lang="en-US" dirty="0"/>
              <a:t>You</a:t>
            </a:r>
          </a:p>
          <a:p>
            <a:pPr lvl="0"/>
            <a:r>
              <a:rPr lang="en-US" dirty="0"/>
              <a:t>You</a:t>
            </a:r>
          </a:p>
          <a:p>
            <a:pPr lvl="0"/>
            <a:r>
              <a:rPr lang="en-US" dirty="0"/>
              <a:t>you</a:t>
            </a: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DAB6B870-F337-8AB9-902B-76B31B88B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039033"/>
            <a:ext cx="3478306" cy="3186954"/>
          </a:xfrm>
        </p:spPr>
        <p:txBody>
          <a:bodyPr vert="horz" lIns="0" tIns="0" rIns="0" bIns="0" rtlCol="0" anchor="t">
            <a:noAutofit/>
          </a:bodyPr>
          <a:lstStyle>
            <a:lvl1pPr>
              <a:lnSpc>
                <a:spcPct val="150000"/>
              </a:lnSpc>
              <a:defRPr lang="en-US" sz="1600" b="1" i="0" spc="5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dirty="0"/>
              <a:t>Click to edit Master title style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413E8F7-437B-CCB5-23CA-F7ABF62FD06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90962" y="1467062"/>
            <a:ext cx="4667994" cy="2420772"/>
          </a:xfrm>
        </p:spPr>
        <p:txBody>
          <a:bodyPr lIns="0" tIns="0" rIns="0" bIns="0" anchor="ctr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8500" b="0" spc="65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Felix Titling" pitchFamily="82" charset="77"/>
              </a:defRPr>
            </a:lvl2pPr>
            <a:lvl3pPr marL="914400" indent="0">
              <a:buNone/>
              <a:defRPr>
                <a:latin typeface="Felix Titling" pitchFamily="82" charset="77"/>
              </a:defRPr>
            </a:lvl3pPr>
            <a:lvl4pPr marL="1371600" indent="0">
              <a:buNone/>
              <a:defRPr>
                <a:latin typeface="Felix Titling" pitchFamily="82" charset="77"/>
              </a:defRPr>
            </a:lvl4pPr>
            <a:lvl5pPr marL="1828800" indent="0">
              <a:buNone/>
              <a:defRPr>
                <a:latin typeface="Felix Titling" pitchFamily="82" charset="77"/>
              </a:defRPr>
            </a:lvl5pPr>
          </a:lstStyle>
          <a:p>
            <a:pPr lvl="0"/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153117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F986A58D-6106-E01B-0BDC-2F992AD25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62" y="1399032"/>
            <a:ext cx="5486400" cy="676656"/>
          </a:xfrm>
        </p:spPr>
        <p:txBody>
          <a:bodyPr lIns="0" tIns="0" rIns="0" bIns="0" anchor="ctr"/>
          <a:lstStyle>
            <a:lvl1pPr>
              <a:defRPr sz="55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CC404B5F-F158-CEF8-E5AF-9B7601510F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28232" y="1481328"/>
            <a:ext cx="2227344" cy="67781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1" i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15">
            <a:extLst>
              <a:ext uri="{FF2B5EF4-FFF2-40B4-BE49-F238E27FC236}">
                <a16:creationId xmlns:a16="http://schemas.microsoft.com/office/drawing/2014/main" id="{25014DBD-FC37-6FBB-AEBA-C826652821F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428232" y="3941064"/>
            <a:ext cx="2227344" cy="67781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1" i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5">
            <a:extLst>
              <a:ext uri="{FF2B5EF4-FFF2-40B4-BE49-F238E27FC236}">
                <a16:creationId xmlns:a16="http://schemas.microsoft.com/office/drawing/2014/main" id="{F62835A7-C3E7-285E-CDF2-A44B022CFA1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326880" y="1481328"/>
            <a:ext cx="2227344" cy="67781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1" i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5">
            <a:extLst>
              <a:ext uri="{FF2B5EF4-FFF2-40B4-BE49-F238E27FC236}">
                <a16:creationId xmlns:a16="http://schemas.microsoft.com/office/drawing/2014/main" id="{EB251253-703B-546E-AB34-52E0AE4AA63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326880" y="3941064"/>
            <a:ext cx="2227344" cy="67781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1" i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AAD5CDF0-03F4-067C-A930-F9EEE3F0E32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428232" y="2157984"/>
            <a:ext cx="2227344" cy="164592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50000"/>
              </a:lnSpc>
              <a:buFont typeface="Arial" panose="020B0604020202020204" pitchFamily="34" charset="0"/>
              <a:buNone/>
              <a:defRPr sz="1200" b="0" i="0" spc="50" baseline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1EA0E8C0-9652-ED9C-4CD9-6B72392D6DF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428232" y="4626864"/>
            <a:ext cx="2227344" cy="164592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50000"/>
              </a:lnSpc>
              <a:buFont typeface="Arial" panose="020B0604020202020204" pitchFamily="34" charset="0"/>
              <a:buNone/>
              <a:defRPr sz="1200" b="0" i="0" spc="50" baseline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8">
            <a:extLst>
              <a:ext uri="{FF2B5EF4-FFF2-40B4-BE49-F238E27FC236}">
                <a16:creationId xmlns:a16="http://schemas.microsoft.com/office/drawing/2014/main" id="{50155057-5F64-A44D-EBB6-913EC89187C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326880" y="2157984"/>
            <a:ext cx="2227344" cy="164592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50000"/>
              </a:lnSpc>
              <a:buFont typeface="Arial" panose="020B0604020202020204" pitchFamily="34" charset="0"/>
              <a:buNone/>
              <a:defRPr sz="1200" b="0" i="0" spc="50" baseline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095532FA-0A0C-CF19-D640-F92609A7822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6880" y="4626864"/>
            <a:ext cx="2227344" cy="164592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50000"/>
              </a:lnSpc>
              <a:buFont typeface="Arial" panose="020B0604020202020204" pitchFamily="34" charset="0"/>
              <a:buNone/>
              <a:defRPr sz="1200" b="0" i="0" spc="50" baseline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C560A5-5844-81D4-98B4-29211FD2EA12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DFB1A8-4CF1-35AB-0707-AEAF88714AC8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95C7AAE-A677-454A-8BDB-62A0650ACE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189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6">
            <a:extLst>
              <a:ext uri="{FF2B5EF4-FFF2-40B4-BE49-F238E27FC236}">
                <a16:creationId xmlns:a16="http://schemas.microsoft.com/office/drawing/2014/main" id="{6A67D644-32E7-08DE-4A04-59BC59DA67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23536" y="697867"/>
            <a:ext cx="4344928" cy="5462266"/>
          </a:xfrm>
          <a:custGeom>
            <a:avLst/>
            <a:gdLst>
              <a:gd name="connsiteX0" fmla="*/ 2247899 w 4495799"/>
              <a:gd name="connsiteY0" fmla="*/ 0 h 5651934"/>
              <a:gd name="connsiteX1" fmla="*/ 4495799 w 4495799"/>
              <a:gd name="connsiteY1" fmla="*/ 2223551 h 5651934"/>
              <a:gd name="connsiteX2" fmla="*/ 4495799 w 4495799"/>
              <a:gd name="connsiteY2" fmla="*/ 5651934 h 5651934"/>
              <a:gd name="connsiteX3" fmla="*/ 0 w 4495799"/>
              <a:gd name="connsiteY3" fmla="*/ 5651934 h 5651934"/>
              <a:gd name="connsiteX4" fmla="*/ 0 w 4495799"/>
              <a:gd name="connsiteY4" fmla="*/ 2223531 h 5651934"/>
              <a:gd name="connsiteX5" fmla="*/ 11605 w 4495799"/>
              <a:gd name="connsiteY5" fmla="*/ 1996206 h 5651934"/>
              <a:gd name="connsiteX6" fmla="*/ 2247899 w 4495799"/>
              <a:gd name="connsiteY6" fmla="*/ 0 h 5651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95799" h="5651934">
                <a:moveTo>
                  <a:pt x="2247899" y="0"/>
                </a:moveTo>
                <a:cubicBezTo>
                  <a:pt x="3489380" y="0"/>
                  <a:pt x="4495799" y="995518"/>
                  <a:pt x="4495799" y="2223551"/>
                </a:cubicBezTo>
                <a:lnTo>
                  <a:pt x="4495799" y="5651934"/>
                </a:lnTo>
                <a:lnTo>
                  <a:pt x="0" y="5651934"/>
                </a:lnTo>
                <a:lnTo>
                  <a:pt x="0" y="2223531"/>
                </a:lnTo>
                <a:lnTo>
                  <a:pt x="11605" y="1996206"/>
                </a:lnTo>
                <a:cubicBezTo>
                  <a:pt x="126720" y="874967"/>
                  <a:pt x="1084011" y="0"/>
                  <a:pt x="2247899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 b="0" i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736C06-E9E1-16BE-139D-B69DCBBD28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0"/>
            <a:ext cx="10515600" cy="1736204"/>
          </a:xfrm>
        </p:spPr>
        <p:txBody>
          <a:bodyPr anchor="ctr">
            <a:noAutofit/>
          </a:bodyPr>
          <a:lstStyle>
            <a:lvl1pPr algn="ctr">
              <a:defRPr sz="8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Master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21A91CD-FAA1-12A5-36FC-FB6877A5CF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7235" y="5501848"/>
            <a:ext cx="10515600" cy="1356152"/>
          </a:xfrm>
        </p:spPr>
        <p:txBody>
          <a:bodyPr anchor="ctr">
            <a:noAutofit/>
          </a:bodyPr>
          <a:lstStyle>
            <a:lvl1pPr marL="0" indent="0" algn="ctr">
              <a:buNone/>
              <a:defRPr sz="8000" b="0" spc="500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Master title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960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610349A9-96E5-48EF-811D-326560B8C1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0572" y="1188358"/>
            <a:ext cx="5962964" cy="1335273"/>
          </a:xfrm>
        </p:spPr>
        <p:txBody>
          <a:bodyPr lIns="0" tIns="0" rIns="0" bIns="0" anchor="t">
            <a:noAutofit/>
          </a:bodyPr>
          <a:lstStyle>
            <a:lvl1pPr>
              <a:defRPr sz="55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15" name="Picture Placeholder 26">
            <a:extLst>
              <a:ext uri="{FF2B5EF4-FFF2-40B4-BE49-F238E27FC236}">
                <a16:creationId xmlns:a16="http://schemas.microsoft.com/office/drawing/2014/main" id="{E0689DF6-C6F5-534C-0D45-ED59D00312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38200" y="860958"/>
            <a:ext cx="4085468" cy="5136084"/>
          </a:xfrm>
          <a:custGeom>
            <a:avLst/>
            <a:gdLst>
              <a:gd name="connsiteX0" fmla="*/ 2247899 w 4495799"/>
              <a:gd name="connsiteY0" fmla="*/ 0 h 5651934"/>
              <a:gd name="connsiteX1" fmla="*/ 4495799 w 4495799"/>
              <a:gd name="connsiteY1" fmla="*/ 2223551 h 5651934"/>
              <a:gd name="connsiteX2" fmla="*/ 4495799 w 4495799"/>
              <a:gd name="connsiteY2" fmla="*/ 5651934 h 5651934"/>
              <a:gd name="connsiteX3" fmla="*/ 0 w 4495799"/>
              <a:gd name="connsiteY3" fmla="*/ 5651934 h 5651934"/>
              <a:gd name="connsiteX4" fmla="*/ 0 w 4495799"/>
              <a:gd name="connsiteY4" fmla="*/ 2223531 h 5651934"/>
              <a:gd name="connsiteX5" fmla="*/ 11605 w 4495799"/>
              <a:gd name="connsiteY5" fmla="*/ 1996206 h 5651934"/>
              <a:gd name="connsiteX6" fmla="*/ 2247899 w 4495799"/>
              <a:gd name="connsiteY6" fmla="*/ 0 h 5651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95799" h="5651934">
                <a:moveTo>
                  <a:pt x="2247899" y="0"/>
                </a:moveTo>
                <a:cubicBezTo>
                  <a:pt x="3489380" y="0"/>
                  <a:pt x="4495799" y="995518"/>
                  <a:pt x="4495799" y="2223551"/>
                </a:cubicBezTo>
                <a:lnTo>
                  <a:pt x="4495799" y="5651934"/>
                </a:lnTo>
                <a:lnTo>
                  <a:pt x="0" y="5651934"/>
                </a:lnTo>
                <a:lnTo>
                  <a:pt x="0" y="2223531"/>
                </a:lnTo>
                <a:lnTo>
                  <a:pt x="11605" y="1996206"/>
                </a:lnTo>
                <a:cubicBezTo>
                  <a:pt x="126720" y="874967"/>
                  <a:pt x="1084011" y="0"/>
                  <a:pt x="2247899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 b="0" i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15">
            <a:extLst>
              <a:ext uri="{FF2B5EF4-FFF2-40B4-BE49-F238E27FC236}">
                <a16:creationId xmlns:a16="http://schemas.microsoft.com/office/drawing/2014/main" id="{EB251253-703B-546E-AB34-52E0AE4AA63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590571" y="3000733"/>
            <a:ext cx="5763227" cy="2996309"/>
          </a:xfrm>
        </p:spPr>
        <p:txBody>
          <a:bodyPr lIns="0" tIns="0" rIns="0" bIns="0">
            <a:noAutofit/>
          </a:bodyPr>
          <a:lstStyle>
            <a:lvl1pPr marL="285750" indent="-285750">
              <a:buFont typeface="Arial" panose="020B0604020202020204" pitchFamily="34" charset="0"/>
              <a:buChar char="•"/>
              <a:defRPr sz="1600" b="1" i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C560A5-5844-81D4-98B4-29211FD2EA12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DFB1A8-4CF1-35AB-0707-AEAF88714AC8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95C7AAE-A677-454A-8BDB-62A0650ACE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571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36C06-E9E1-16BE-139D-B69DCBBD2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62" y="642551"/>
            <a:ext cx="10915076" cy="1192137"/>
          </a:xfrm>
        </p:spPr>
        <p:txBody>
          <a:bodyPr lIns="0" tIns="0" rIns="0" bIns="0" anchor="t"/>
          <a:lstStyle>
            <a:lvl1pPr algn="ctr">
              <a:defRPr sz="55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08E835A2-9A63-E732-F9E2-A4F4914B176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6455" y="1834688"/>
            <a:ext cx="5310927" cy="723085"/>
          </a:xfr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2400" b="0" i="0" spc="5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27" name="Text Placeholder 15">
            <a:extLst>
              <a:ext uri="{FF2B5EF4-FFF2-40B4-BE49-F238E27FC236}">
                <a16:creationId xmlns:a16="http://schemas.microsoft.com/office/drawing/2014/main" id="{7CA4D69F-DA63-104E-3FB3-1F2D82C3B599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244466" y="1834688"/>
            <a:ext cx="5310927" cy="723085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2400" b="0" i="0" spc="5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CC404B5F-F158-CEF8-E5AF-9B7601510FA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6455" y="2557773"/>
            <a:ext cx="1769072" cy="425705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ctr">
              <a:buNone/>
              <a:defRPr sz="1600" b="0" i="0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Master text</a:t>
            </a:r>
          </a:p>
        </p:txBody>
      </p:sp>
      <p:sp>
        <p:nvSpPr>
          <p:cNvPr id="34" name="Text Placeholder 15">
            <a:extLst>
              <a:ext uri="{FF2B5EF4-FFF2-40B4-BE49-F238E27FC236}">
                <a16:creationId xmlns:a16="http://schemas.microsoft.com/office/drawing/2014/main" id="{CAC50623-C141-FF48-2679-AD0F48D51D1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405526" y="2557773"/>
            <a:ext cx="1772935" cy="425705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ctr">
              <a:buNone/>
              <a:defRPr sz="1600" b="0" i="0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Master text</a:t>
            </a:r>
          </a:p>
        </p:txBody>
      </p:sp>
      <p:sp>
        <p:nvSpPr>
          <p:cNvPr id="35" name="Text Placeholder 15">
            <a:extLst>
              <a:ext uri="{FF2B5EF4-FFF2-40B4-BE49-F238E27FC236}">
                <a16:creationId xmlns:a16="http://schemas.microsoft.com/office/drawing/2014/main" id="{FAAA39D6-45B2-A7D3-5DC3-C2459FFFC14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178310" y="2557773"/>
            <a:ext cx="1769072" cy="425705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ctr">
              <a:buNone/>
              <a:defRPr sz="1600" b="0" i="0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Master text</a:t>
            </a:r>
          </a:p>
        </p:txBody>
      </p:sp>
      <p:sp>
        <p:nvSpPr>
          <p:cNvPr id="26" name="Text Placeholder 15">
            <a:extLst>
              <a:ext uri="{FF2B5EF4-FFF2-40B4-BE49-F238E27FC236}">
                <a16:creationId xmlns:a16="http://schemas.microsoft.com/office/drawing/2014/main" id="{08456420-6A32-6316-DB13-BD852A1B7EC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244466" y="2557773"/>
            <a:ext cx="1769072" cy="425705"/>
          </a:xfr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ctr">
              <a:buNone/>
              <a:defRPr sz="1600" b="0" i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Master text</a:t>
            </a:r>
          </a:p>
        </p:txBody>
      </p:sp>
      <p:sp>
        <p:nvSpPr>
          <p:cNvPr id="28" name="Text Placeholder 15">
            <a:extLst>
              <a:ext uri="{FF2B5EF4-FFF2-40B4-BE49-F238E27FC236}">
                <a16:creationId xmlns:a16="http://schemas.microsoft.com/office/drawing/2014/main" id="{4006011E-82D1-0E59-8663-132BB94A82AD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8013537" y="2557773"/>
            <a:ext cx="1772935" cy="425705"/>
          </a:xfr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ctr">
              <a:buNone/>
              <a:defRPr sz="1600" b="0" i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Master text</a:t>
            </a:r>
          </a:p>
        </p:txBody>
      </p:sp>
      <p:sp>
        <p:nvSpPr>
          <p:cNvPr id="29" name="Text Placeholder 15">
            <a:extLst>
              <a:ext uri="{FF2B5EF4-FFF2-40B4-BE49-F238E27FC236}">
                <a16:creationId xmlns:a16="http://schemas.microsoft.com/office/drawing/2014/main" id="{979E2337-5EFF-E5EE-D81F-00E835015F4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786321" y="2557773"/>
            <a:ext cx="1769072" cy="425705"/>
          </a:xfr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ctr">
              <a:buNone/>
              <a:defRPr sz="1600" b="0" i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Master text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BAB66CF5-0D1B-FF68-BB2E-8A5D28F0BC56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36455" y="2983478"/>
            <a:ext cx="1769071" cy="2707233"/>
          </a:xfrm>
          <a:ln>
            <a:solidFill>
              <a:schemeClr val="accent4"/>
            </a:solidFill>
          </a:ln>
        </p:spPr>
        <p:txBody>
          <a:bodyPr lIns="182880" tIns="182880" rIns="182880" bIns="182880">
            <a:noAutofit/>
          </a:bodyPr>
          <a:lstStyle>
            <a:lvl1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 sz="1200" b="0" i="0" spc="50" baseline="0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52E7EFCE-36D7-CF86-2FEF-E3734FE9950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2405295" y="2983478"/>
            <a:ext cx="1772935" cy="2707233"/>
          </a:xfrm>
          <a:ln>
            <a:solidFill>
              <a:schemeClr val="accent4"/>
            </a:solidFill>
          </a:ln>
        </p:spPr>
        <p:txBody>
          <a:bodyPr lIns="182880" tIns="182880" rIns="182880" bIns="182880">
            <a:noAutofit/>
          </a:bodyPr>
          <a:lstStyle>
            <a:lvl1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 sz="1200" b="0" i="0" spc="50" baseline="0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6E1DCC08-6799-A1AC-28C2-A872BAF1E55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4178463" y="2983478"/>
            <a:ext cx="1768919" cy="2707233"/>
          </a:xfrm>
          <a:ln>
            <a:solidFill>
              <a:schemeClr val="accent4"/>
            </a:solidFill>
          </a:ln>
        </p:spPr>
        <p:txBody>
          <a:bodyPr lIns="182880" tIns="182880" rIns="182880" bIns="182880">
            <a:noAutofit/>
          </a:bodyPr>
          <a:lstStyle>
            <a:lvl1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 sz="1200" b="0" i="0" spc="50" baseline="0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Text Placeholder 18">
            <a:extLst>
              <a:ext uri="{FF2B5EF4-FFF2-40B4-BE49-F238E27FC236}">
                <a16:creationId xmlns:a16="http://schemas.microsoft.com/office/drawing/2014/main" id="{CE1BF705-AAB1-D537-2C0D-A795D1D4D176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6244466" y="2983478"/>
            <a:ext cx="1769071" cy="2707233"/>
          </a:xfrm>
          <a:ln>
            <a:solidFill>
              <a:schemeClr val="accent1"/>
            </a:solidFill>
          </a:ln>
        </p:spPr>
        <p:txBody>
          <a:bodyPr lIns="182880" tIns="182880" rIns="182880" bIns="182880">
            <a:noAutofit/>
          </a:bodyPr>
          <a:lstStyle>
            <a:lvl1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 sz="1200" b="0" i="0" spc="5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ext Placeholder 18">
            <a:extLst>
              <a:ext uri="{FF2B5EF4-FFF2-40B4-BE49-F238E27FC236}">
                <a16:creationId xmlns:a16="http://schemas.microsoft.com/office/drawing/2014/main" id="{5F504EFC-46D9-97D5-DA53-4D8EB52D1340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8013306" y="2983478"/>
            <a:ext cx="1772935" cy="2707233"/>
          </a:xfrm>
          <a:ln>
            <a:solidFill>
              <a:schemeClr val="accent1"/>
            </a:solidFill>
          </a:ln>
        </p:spPr>
        <p:txBody>
          <a:bodyPr lIns="182880" tIns="182880" rIns="182880" bIns="182880">
            <a:noAutofit/>
          </a:bodyPr>
          <a:lstStyle>
            <a:lvl1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 sz="1200" b="0" i="0" spc="5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C1231552-C2DF-2460-9DCB-33B1379D7509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9786474" y="2983478"/>
            <a:ext cx="1768919" cy="2707233"/>
          </a:xfrm>
          <a:ln>
            <a:solidFill>
              <a:schemeClr val="accent1"/>
            </a:solidFill>
          </a:ln>
        </p:spPr>
        <p:txBody>
          <a:bodyPr lIns="182880" tIns="182880" rIns="182880" bIns="182880">
            <a:noAutofit/>
          </a:bodyPr>
          <a:lstStyle>
            <a:lvl1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 sz="1200" b="0" i="0" spc="5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C560A5-5844-81D4-98B4-29211FD2EA12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DFB1A8-4CF1-35AB-0707-AEAF88714AC8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95C7AAE-A677-454A-8BDB-62A0650ACE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83408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36C06-E9E1-16BE-139D-B69DCBBD2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62" y="642551"/>
            <a:ext cx="10915076" cy="1553680"/>
          </a:xfrm>
        </p:spPr>
        <p:txBody>
          <a:bodyPr lIns="0" tIns="0" rIns="0" bIns="0" anchor="t"/>
          <a:lstStyle>
            <a:lvl1pPr algn="ctr">
              <a:defRPr sz="55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7B17915-F2EE-16C0-9704-09115209610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2064" y="1655064"/>
            <a:ext cx="11164824" cy="4599432"/>
          </a:xfrm>
        </p:spPr>
        <p:txBody>
          <a:bodyPr>
            <a:noAutofit/>
          </a:bodyPr>
          <a:lstStyle>
            <a:lvl1pPr>
              <a:defRPr sz="3200"/>
            </a:lvl1pPr>
            <a:lvl2pPr marL="457200" indent="0" algn="l">
              <a:buNone/>
              <a:defRPr sz="1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1"/>
            <a:r>
              <a:rPr lang="en-US" dirty="0"/>
              <a:t>Smart Graphic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C560A5-5844-81D4-98B4-29211FD2EA12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DFB1A8-4CF1-35AB-0707-AEAF88714AC8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95C7AAE-A677-454A-8BDB-62A0650ACE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99577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36C06-E9E1-16BE-139D-B69DCBBD2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62" y="642551"/>
            <a:ext cx="10915076" cy="1553680"/>
          </a:xfrm>
        </p:spPr>
        <p:txBody>
          <a:bodyPr lIns="0" tIns="0" rIns="0" bIns="0" anchor="t"/>
          <a:lstStyle>
            <a:lvl1pPr algn="ctr">
              <a:defRPr sz="55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2A29FDC8-4969-6E0E-767C-B89B08D3D23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2336" y="2195513"/>
            <a:ext cx="1743075" cy="3884612"/>
          </a:xfrm>
          <a:noFill/>
        </p:spPr>
        <p:txBody>
          <a:bodyPr vert="horz" lIns="91440" tIns="45720" rIns="91440" bIns="45720" rtlCol="0" anchor="t">
            <a:noAutofit/>
          </a:bodyPr>
          <a:lstStyle>
            <a:lvl1pPr marL="0" indent="0">
              <a:buNone/>
              <a:defRPr lang="en-US" sz="30000" b="0" spc="500" dirty="0">
                <a:ln>
                  <a:noFill/>
                </a:ln>
                <a:solidFill>
                  <a:srgbClr val="C16548">
                    <a:alpha val="10000"/>
                  </a:srgb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lvl="0" indent="-1143000">
              <a:spcBef>
                <a:spcPct val="0"/>
              </a:spcBef>
            </a:pPr>
            <a:r>
              <a:rPr lang="en-US" dirty="0"/>
              <a:t>0</a:t>
            </a:r>
          </a:p>
        </p:txBody>
      </p:sp>
      <p:sp>
        <p:nvSpPr>
          <p:cNvPr id="7" name="Text Placeholder 18">
            <a:extLst>
              <a:ext uri="{FF2B5EF4-FFF2-40B4-BE49-F238E27FC236}">
                <a16:creationId xmlns:a16="http://schemas.microsoft.com/office/drawing/2014/main" id="{894B01F3-B2C5-4835-6EF9-A40EB060128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55389" y="2703910"/>
            <a:ext cx="1743062" cy="2503346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50000"/>
              </a:lnSpc>
              <a:buFont typeface="Arial" panose="020B0604020202020204" pitchFamily="34" charset="0"/>
              <a:buNone/>
              <a:defRPr sz="1200" b="0" i="0" spc="50" baseline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49CE4F9C-B2A8-323E-0B57-0B8FD348FA1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820511" y="2196231"/>
            <a:ext cx="1743075" cy="3884612"/>
          </a:xfrm>
          <a:noFill/>
        </p:spPr>
        <p:txBody>
          <a:bodyPr vert="horz" lIns="91440" tIns="45720" rIns="91440" bIns="45720" rtlCol="0" anchor="t">
            <a:noAutofit/>
          </a:bodyPr>
          <a:lstStyle>
            <a:lvl1pPr marL="0" indent="0">
              <a:buNone/>
              <a:defRPr lang="en-US" sz="30000" b="0" spc="500" dirty="0">
                <a:ln>
                  <a:noFill/>
                </a:ln>
                <a:solidFill>
                  <a:srgbClr val="C16548">
                    <a:alpha val="10000"/>
                  </a:srgb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lvl="0" indent="-1143000">
              <a:spcBef>
                <a:spcPct val="0"/>
              </a:spcBef>
            </a:pPr>
            <a:r>
              <a:rPr lang="en-US" dirty="0"/>
              <a:t>0</a:t>
            </a:r>
          </a:p>
        </p:txBody>
      </p:sp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E9B260B4-D1BC-635B-D388-0E1A9CF2C18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830848" y="2703910"/>
            <a:ext cx="1743062" cy="2503346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50000"/>
              </a:lnSpc>
              <a:buFont typeface="Arial" panose="020B0604020202020204" pitchFamily="34" charset="0"/>
              <a:buNone/>
              <a:defRPr sz="1200" b="0" i="0" spc="50" baseline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6470C7D3-57C4-0583-E642-C6AB3565F67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732902" y="2196231"/>
            <a:ext cx="1743075" cy="3884612"/>
          </a:xfrm>
          <a:noFill/>
        </p:spPr>
        <p:txBody>
          <a:bodyPr vert="horz" lIns="91440" tIns="45720" rIns="91440" bIns="45720" rtlCol="0" anchor="t">
            <a:noAutofit/>
          </a:bodyPr>
          <a:lstStyle>
            <a:lvl1pPr marL="0" indent="0">
              <a:buNone/>
              <a:defRPr lang="en-US" sz="30000" b="0" spc="500" dirty="0">
                <a:ln>
                  <a:noFill/>
                </a:ln>
                <a:solidFill>
                  <a:srgbClr val="C16548">
                    <a:alpha val="10000"/>
                  </a:srgb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lvl="0" indent="-1143000">
              <a:spcBef>
                <a:spcPct val="0"/>
              </a:spcBef>
            </a:pPr>
            <a:r>
              <a:rPr lang="en-US" dirty="0"/>
              <a:t>0</a:t>
            </a:r>
          </a:p>
        </p:txBody>
      </p:sp>
      <p:sp>
        <p:nvSpPr>
          <p:cNvPr id="15" name="Text Placeholder 18">
            <a:extLst>
              <a:ext uri="{FF2B5EF4-FFF2-40B4-BE49-F238E27FC236}">
                <a16:creationId xmlns:a16="http://schemas.microsoft.com/office/drawing/2014/main" id="{6978037E-3163-1C71-E997-16A7D05981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810474" y="2703910"/>
            <a:ext cx="1743062" cy="2503346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50000"/>
              </a:lnSpc>
              <a:buFont typeface="Arial" panose="020B0604020202020204" pitchFamily="34" charset="0"/>
              <a:buNone/>
              <a:defRPr sz="1200" b="0" i="0" spc="50" baseline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C560A5-5844-81D4-98B4-29211FD2EA12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DFB1A8-4CF1-35AB-0707-AEAF88714AC8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95C7AAE-A677-454A-8BDB-62A0650ACE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606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3">
            <a:extLst>
              <a:ext uri="{FF2B5EF4-FFF2-40B4-BE49-F238E27FC236}">
                <a16:creationId xmlns:a16="http://schemas.microsoft.com/office/drawing/2014/main" id="{575FF4D9-84C9-19DB-9830-B3FFCD6F520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-621792"/>
            <a:ext cx="12192000" cy="7825231"/>
          </a:xfrm>
        </p:spPr>
        <p:txBody>
          <a:bodyPr lIns="0" tIns="0" rIns="0" bIns="0">
            <a:noAutofit/>
          </a:bodyPr>
          <a:lstStyle>
            <a:lvl1pPr marL="0" indent="0" algn="ctr">
              <a:spcBef>
                <a:spcPts val="0"/>
              </a:spcBef>
              <a:buNone/>
              <a:defRPr sz="8500" b="0" spc="1000" baseline="0">
                <a:solidFill>
                  <a:schemeClr val="bg1">
                    <a:alpha val="10000"/>
                  </a:schemeClr>
                </a:solidFill>
                <a:latin typeface="+mj-lt"/>
              </a:defRPr>
            </a:lvl1pPr>
            <a:lvl2pPr marL="457200" indent="0">
              <a:buNone/>
              <a:defRPr>
                <a:latin typeface="Felix Titling" pitchFamily="82" charset="77"/>
              </a:defRPr>
            </a:lvl2pPr>
            <a:lvl3pPr marL="914400" indent="0">
              <a:buNone/>
              <a:defRPr>
                <a:latin typeface="Felix Titling" pitchFamily="82" charset="77"/>
              </a:defRPr>
            </a:lvl3pPr>
            <a:lvl4pPr marL="1371600" indent="0">
              <a:buNone/>
              <a:defRPr>
                <a:latin typeface="Felix Titling" pitchFamily="82" charset="77"/>
              </a:defRPr>
            </a:lvl4pPr>
            <a:lvl5pPr marL="1828800" indent="0">
              <a:buNone/>
              <a:defRPr>
                <a:latin typeface="Felix Titling" pitchFamily="82" charset="77"/>
              </a:defRPr>
            </a:lvl5pPr>
          </a:lstStyle>
          <a:p>
            <a:pPr lvl="0"/>
            <a:r>
              <a:rPr lang="en-US" dirty="0"/>
              <a:t>Master title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878CB881-B4B6-F9E5-06B7-B87D6D53003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431067" y="-2"/>
            <a:ext cx="5329866" cy="6858002"/>
          </a:xfrm>
          <a:custGeom>
            <a:avLst/>
            <a:gdLst>
              <a:gd name="connsiteX0" fmla="*/ 1468671 w 5329866"/>
              <a:gd name="connsiteY0" fmla="*/ 0 h 6858002"/>
              <a:gd name="connsiteX1" fmla="*/ 3861196 w 5329866"/>
              <a:gd name="connsiteY1" fmla="*/ 0 h 6858002"/>
              <a:gd name="connsiteX2" fmla="*/ 3935199 w 5329866"/>
              <a:gd name="connsiteY2" fmla="*/ 35649 h 6858002"/>
              <a:gd name="connsiteX3" fmla="*/ 5329866 w 5329866"/>
              <a:gd name="connsiteY3" fmla="*/ 2378940 h 6858002"/>
              <a:gd name="connsiteX4" fmla="*/ 5326197 w 5329866"/>
              <a:gd name="connsiteY4" fmla="*/ 2451598 h 6858002"/>
              <a:gd name="connsiteX5" fmla="*/ 5329866 w 5329866"/>
              <a:gd name="connsiteY5" fmla="*/ 2451598 h 6858002"/>
              <a:gd name="connsiteX6" fmla="*/ 5329866 w 5329866"/>
              <a:gd name="connsiteY6" fmla="*/ 4479063 h 6858002"/>
              <a:gd name="connsiteX7" fmla="*/ 5329866 w 5329866"/>
              <a:gd name="connsiteY7" fmla="*/ 4613615 h 6858002"/>
              <a:gd name="connsiteX8" fmla="*/ 5323072 w 5329866"/>
              <a:gd name="connsiteY8" fmla="*/ 4613615 h 6858002"/>
              <a:gd name="connsiteX9" fmla="*/ 5316108 w 5329866"/>
              <a:gd name="connsiteY9" fmla="*/ 4751537 h 6858002"/>
              <a:gd name="connsiteX10" fmla="*/ 4074162 w 5329866"/>
              <a:gd name="connsiteY10" fmla="*/ 6741332 h 6858002"/>
              <a:gd name="connsiteX11" fmla="*/ 3866899 w 5329866"/>
              <a:gd name="connsiteY11" fmla="*/ 6858002 h 6858002"/>
              <a:gd name="connsiteX12" fmla="*/ 1462968 w 5329866"/>
              <a:gd name="connsiteY12" fmla="*/ 6858002 h 6858002"/>
              <a:gd name="connsiteX13" fmla="*/ 1255705 w 5329866"/>
              <a:gd name="connsiteY13" fmla="*/ 6741332 h 6858002"/>
              <a:gd name="connsiteX14" fmla="*/ 13759 w 5329866"/>
              <a:gd name="connsiteY14" fmla="*/ 4751537 h 6858002"/>
              <a:gd name="connsiteX15" fmla="*/ 6794 w 5329866"/>
              <a:gd name="connsiteY15" fmla="*/ 4613615 h 6858002"/>
              <a:gd name="connsiteX16" fmla="*/ 2 w 5329866"/>
              <a:gd name="connsiteY16" fmla="*/ 4613615 h 6858002"/>
              <a:gd name="connsiteX17" fmla="*/ 2 w 5329866"/>
              <a:gd name="connsiteY17" fmla="*/ 4479105 h 6858002"/>
              <a:gd name="connsiteX18" fmla="*/ 0 w 5329866"/>
              <a:gd name="connsiteY18" fmla="*/ 4479063 h 6858002"/>
              <a:gd name="connsiteX19" fmla="*/ 2 w 5329866"/>
              <a:gd name="connsiteY19" fmla="*/ 4479021 h 6858002"/>
              <a:gd name="connsiteX20" fmla="*/ 2 w 5329866"/>
              <a:gd name="connsiteY20" fmla="*/ 2451598 h 6858002"/>
              <a:gd name="connsiteX21" fmla="*/ 3670 w 5329866"/>
              <a:gd name="connsiteY21" fmla="*/ 2451598 h 6858002"/>
              <a:gd name="connsiteX22" fmla="*/ 0 w 5329866"/>
              <a:gd name="connsiteY22" fmla="*/ 2378940 h 6858002"/>
              <a:gd name="connsiteX23" fmla="*/ 1394668 w 5329866"/>
              <a:gd name="connsiteY23" fmla="*/ 35649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329866" h="6858002">
                <a:moveTo>
                  <a:pt x="1468671" y="0"/>
                </a:moveTo>
                <a:lnTo>
                  <a:pt x="3861196" y="0"/>
                </a:lnTo>
                <a:lnTo>
                  <a:pt x="3935199" y="35649"/>
                </a:lnTo>
                <a:cubicBezTo>
                  <a:pt x="4765925" y="486927"/>
                  <a:pt x="5329866" y="1367076"/>
                  <a:pt x="5329866" y="2378940"/>
                </a:cubicBezTo>
                <a:lnTo>
                  <a:pt x="5326197" y="2451598"/>
                </a:lnTo>
                <a:lnTo>
                  <a:pt x="5329866" y="2451598"/>
                </a:lnTo>
                <a:lnTo>
                  <a:pt x="5329866" y="4479063"/>
                </a:lnTo>
                <a:lnTo>
                  <a:pt x="5329866" y="4613615"/>
                </a:lnTo>
                <a:lnTo>
                  <a:pt x="5323072" y="4613615"/>
                </a:lnTo>
                <a:lnTo>
                  <a:pt x="5316108" y="4751537"/>
                </a:lnTo>
                <a:cubicBezTo>
                  <a:pt x="5230813" y="5591419"/>
                  <a:pt x="4755512" y="6316003"/>
                  <a:pt x="4074162" y="6741332"/>
                </a:cubicBezTo>
                <a:lnTo>
                  <a:pt x="3866899" y="6858002"/>
                </a:lnTo>
                <a:lnTo>
                  <a:pt x="1462968" y="6858002"/>
                </a:lnTo>
                <a:lnTo>
                  <a:pt x="1255705" y="6741332"/>
                </a:lnTo>
                <a:cubicBezTo>
                  <a:pt x="574355" y="6316003"/>
                  <a:pt x="99054" y="5591419"/>
                  <a:pt x="13759" y="4751537"/>
                </a:cubicBezTo>
                <a:lnTo>
                  <a:pt x="6794" y="4613615"/>
                </a:lnTo>
                <a:lnTo>
                  <a:pt x="2" y="4613615"/>
                </a:lnTo>
                <a:lnTo>
                  <a:pt x="2" y="4479105"/>
                </a:lnTo>
                <a:lnTo>
                  <a:pt x="0" y="4479063"/>
                </a:lnTo>
                <a:lnTo>
                  <a:pt x="2" y="4479021"/>
                </a:lnTo>
                <a:lnTo>
                  <a:pt x="2" y="2451598"/>
                </a:lnTo>
                <a:lnTo>
                  <a:pt x="3670" y="2451598"/>
                </a:lnTo>
                <a:lnTo>
                  <a:pt x="0" y="2378940"/>
                </a:lnTo>
                <a:cubicBezTo>
                  <a:pt x="0" y="1367076"/>
                  <a:pt x="563941" y="486927"/>
                  <a:pt x="1394668" y="35649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 b="0" i="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4" name="Title 2">
            <a:extLst>
              <a:ext uri="{FF2B5EF4-FFF2-40B4-BE49-F238E27FC236}">
                <a16:creationId xmlns:a16="http://schemas.microsoft.com/office/drawing/2014/main" id="{B731088F-47E0-33BA-856D-6E68D4A69A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4054639"/>
            <a:ext cx="12192000" cy="996696"/>
          </a:xfrm>
        </p:spPr>
        <p:txBody>
          <a:bodyPr vert="horz" lIns="0" tIns="0" rIns="0" bIns="0" rtlCol="0" anchor="t">
            <a:noAutofit/>
          </a:bodyPr>
          <a:lstStyle>
            <a:lvl1pPr algn="ctr">
              <a:defRPr lang="en-US" sz="8500" b="0" i="0" spc="1000" dirty="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 marL="0" lvl="0" indent="0" algn="ctr">
              <a:spcBef>
                <a:spcPts val="1000"/>
              </a:spcBef>
              <a:buFont typeface="Arial" panose="020B0604020202020204" pitchFamily="34" charset="0"/>
            </a:pPr>
            <a:r>
              <a:rPr lang="en-US" dirty="0"/>
              <a:t>Master Title</a:t>
            </a:r>
          </a:p>
        </p:txBody>
      </p:sp>
    </p:spTree>
    <p:extLst>
      <p:ext uri="{BB962C8B-B14F-4D97-AF65-F5344CB8AC3E}">
        <p14:creationId xmlns:p14="http://schemas.microsoft.com/office/powerpoint/2010/main" val="1882853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36C06-E9E1-16BE-139D-B69DCBBD28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0572" y="1188358"/>
            <a:ext cx="6099858" cy="1335273"/>
          </a:xfrm>
        </p:spPr>
        <p:txBody>
          <a:bodyPr lIns="0" tIns="0" rIns="0" bIns="0" anchor="t">
            <a:noAutofit/>
          </a:bodyPr>
          <a:lstStyle>
            <a:lvl1pPr>
              <a:defRPr sz="55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7897E40-8096-E77D-E61A-A0AAC64EA41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38481" y="581371"/>
            <a:ext cx="3884344" cy="5415673"/>
          </a:xfrm>
          <a:custGeom>
            <a:avLst/>
            <a:gdLst>
              <a:gd name="connsiteX0" fmla="*/ 1942453 w 3884344"/>
              <a:gd name="connsiteY0" fmla="*/ 0 h 5415673"/>
              <a:gd name="connsiteX1" fmla="*/ 3874878 w 3884344"/>
              <a:gd name="connsiteY1" fmla="*/ 1743849 h 5415673"/>
              <a:gd name="connsiteX2" fmla="*/ 3884344 w 3884344"/>
              <a:gd name="connsiteY2" fmla="*/ 1931324 h 5415673"/>
              <a:gd name="connsiteX3" fmla="*/ 3884344 w 3884344"/>
              <a:gd name="connsiteY3" fmla="*/ 1953581 h 5415673"/>
              <a:gd name="connsiteX4" fmla="*/ 3882232 w 3884344"/>
              <a:gd name="connsiteY4" fmla="*/ 1995413 h 5415673"/>
              <a:gd name="connsiteX5" fmla="*/ 3884344 w 3884344"/>
              <a:gd name="connsiteY5" fmla="*/ 1995413 h 5415673"/>
              <a:gd name="connsiteX6" fmla="*/ 3884344 w 3884344"/>
              <a:gd name="connsiteY6" fmla="*/ 3571294 h 5415673"/>
              <a:gd name="connsiteX7" fmla="*/ 3879954 w 3884344"/>
              <a:gd name="connsiteY7" fmla="*/ 3571294 h 5415673"/>
              <a:gd name="connsiteX8" fmla="*/ 3874878 w 3884344"/>
              <a:gd name="connsiteY8" fmla="*/ 3671825 h 5415673"/>
              <a:gd name="connsiteX9" fmla="*/ 1942453 w 3884344"/>
              <a:gd name="connsiteY9" fmla="*/ 5415673 h 5415673"/>
              <a:gd name="connsiteX10" fmla="*/ 10029 w 3884344"/>
              <a:gd name="connsiteY10" fmla="*/ 3671825 h 5415673"/>
              <a:gd name="connsiteX11" fmla="*/ 4952 w 3884344"/>
              <a:gd name="connsiteY11" fmla="*/ 3571294 h 5415673"/>
              <a:gd name="connsiteX12" fmla="*/ 2 w 3884344"/>
              <a:gd name="connsiteY12" fmla="*/ 3571294 h 5415673"/>
              <a:gd name="connsiteX13" fmla="*/ 2 w 3884344"/>
              <a:gd name="connsiteY13" fmla="*/ 3473251 h 5415673"/>
              <a:gd name="connsiteX14" fmla="*/ 0 w 3884344"/>
              <a:gd name="connsiteY14" fmla="*/ 3473220 h 5415673"/>
              <a:gd name="connsiteX15" fmla="*/ 2 w 3884344"/>
              <a:gd name="connsiteY15" fmla="*/ 3473189 h 5415673"/>
              <a:gd name="connsiteX16" fmla="*/ 2 w 3884344"/>
              <a:gd name="connsiteY16" fmla="*/ 1995413 h 5415673"/>
              <a:gd name="connsiteX17" fmla="*/ 2675 w 3884344"/>
              <a:gd name="connsiteY17" fmla="*/ 1995413 h 5415673"/>
              <a:gd name="connsiteX18" fmla="*/ 0 w 3884344"/>
              <a:gd name="connsiteY18" fmla="*/ 1942453 h 5415673"/>
              <a:gd name="connsiteX19" fmla="*/ 1942453 w 3884344"/>
              <a:gd name="connsiteY19" fmla="*/ 0 h 5415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884344" h="5415673">
                <a:moveTo>
                  <a:pt x="1942453" y="0"/>
                </a:moveTo>
                <a:cubicBezTo>
                  <a:pt x="2948191" y="0"/>
                  <a:pt x="3775405" y="764355"/>
                  <a:pt x="3874878" y="1743849"/>
                </a:cubicBezTo>
                <a:lnTo>
                  <a:pt x="3884344" y="1931324"/>
                </a:lnTo>
                <a:lnTo>
                  <a:pt x="3884344" y="1953581"/>
                </a:lnTo>
                <a:lnTo>
                  <a:pt x="3882232" y="1995413"/>
                </a:lnTo>
                <a:lnTo>
                  <a:pt x="3884344" y="1995413"/>
                </a:lnTo>
                <a:lnTo>
                  <a:pt x="3884344" y="3571294"/>
                </a:lnTo>
                <a:lnTo>
                  <a:pt x="3879954" y="3571294"/>
                </a:lnTo>
                <a:lnTo>
                  <a:pt x="3874878" y="3671825"/>
                </a:lnTo>
                <a:cubicBezTo>
                  <a:pt x="3775404" y="4651319"/>
                  <a:pt x="2948192" y="5415673"/>
                  <a:pt x="1942453" y="5415673"/>
                </a:cubicBezTo>
                <a:cubicBezTo>
                  <a:pt x="936714" y="5415673"/>
                  <a:pt x="109502" y="4651319"/>
                  <a:pt x="10029" y="3671825"/>
                </a:cubicBezTo>
                <a:lnTo>
                  <a:pt x="4952" y="3571294"/>
                </a:lnTo>
                <a:lnTo>
                  <a:pt x="2" y="3571294"/>
                </a:lnTo>
                <a:lnTo>
                  <a:pt x="2" y="3473251"/>
                </a:lnTo>
                <a:lnTo>
                  <a:pt x="0" y="3473220"/>
                </a:lnTo>
                <a:lnTo>
                  <a:pt x="2" y="3473189"/>
                </a:lnTo>
                <a:lnTo>
                  <a:pt x="2" y="1995413"/>
                </a:lnTo>
                <a:lnTo>
                  <a:pt x="2675" y="1995413"/>
                </a:lnTo>
                <a:lnTo>
                  <a:pt x="0" y="1942453"/>
                </a:lnTo>
                <a:cubicBezTo>
                  <a:pt x="0" y="869666"/>
                  <a:pt x="869666" y="0"/>
                  <a:pt x="1942453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b="0"/>
            </a:lvl1pPr>
          </a:lstStyle>
          <a:p>
            <a:endParaRPr lang="en-US" dirty="0"/>
          </a:p>
        </p:txBody>
      </p: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6414DEE6-A86D-4699-E6EF-CE6745F5D44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590571" y="3000733"/>
            <a:ext cx="2916821" cy="42826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1" i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C68EE5CA-4729-4FEA-F1BC-F976BEEBC48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773609" y="3000733"/>
            <a:ext cx="2916821" cy="42826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1" i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8">
            <a:extLst>
              <a:ext uri="{FF2B5EF4-FFF2-40B4-BE49-F238E27FC236}">
                <a16:creationId xmlns:a16="http://schemas.microsoft.com/office/drawing/2014/main" id="{CA3BC7A6-D12C-160A-CB5C-E5560525089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590571" y="3530279"/>
            <a:ext cx="2916821" cy="2466764"/>
          </a:xfrm>
        </p:spPr>
        <p:txBody>
          <a:bodyPr lIns="0" tIns="0" rIns="0" bIns="0">
            <a:noAutofit/>
          </a:bodyPr>
          <a:lstStyle>
            <a:lvl1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 sz="1200" b="0" i="0" spc="50" baseline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2DF7BAB-7F6A-3D7B-F8A9-D7C4BD1D3B6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773609" y="3530279"/>
            <a:ext cx="2916821" cy="2466764"/>
          </a:xfrm>
        </p:spPr>
        <p:txBody>
          <a:bodyPr lIns="0" tIns="0" rIns="0" bIns="0">
            <a:noAutofit/>
          </a:bodyPr>
          <a:lstStyle>
            <a:lvl1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 sz="1200" b="0" i="0" spc="50" baseline="0">
                <a:solidFill>
                  <a:srgbClr val="C16548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C560A5-5844-81D4-98B4-29211FD2EA12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DFB1A8-4CF1-35AB-0707-AEAF88714AC8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95C7AAE-A677-454A-8BDB-62A0650ACE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724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B7C8B">
            <a:alpha val="3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B94F4E-FF39-0408-C3C6-A986750D8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61" y="365125"/>
            <a:ext cx="1091507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B616EB-5E9D-04D9-F6DC-33F7E5BBA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460" y="1825625"/>
            <a:ext cx="1091507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1C11A-4AAF-B1E1-B1F3-67C0A55EF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1033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 spc="50" baseline="0">
                <a:solidFill>
                  <a:schemeClr val="accent2">
                    <a:lumMod val="90000"/>
                  </a:schemeClr>
                </a:solidFill>
                <a:latin typeface="+mn-lt"/>
              </a:defRPr>
            </a:lvl1pPr>
          </a:lstStyle>
          <a:p>
            <a:fld id="{295C7AAE-A677-454A-8BDB-62A0650ACE9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63DBDAD-8830-10AA-86C7-A42D122927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8460" y="6356350"/>
            <a:ext cx="4114800" cy="365125"/>
          </a:xfrm>
          <a:prstGeom prst="rect">
            <a:avLst/>
          </a:prstGeom>
        </p:spPr>
        <p:txBody>
          <a:bodyPr anchor="ctr"/>
          <a:lstStyle>
            <a:lvl1pPr>
              <a:defRPr sz="1200" b="0" i="0" spc="50" baseline="0">
                <a:solidFill>
                  <a:schemeClr val="accent2">
                    <a:lumMod val="9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553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11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500" kern="1200" spc="5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b="1" i="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ellinogalliki.gr/omilos-model-united-nations-mun" TargetMode="External"/><Relationship Id="rId3" Type="http://schemas.openxmlformats.org/officeDocument/2006/relationships/hyperlink" Target="https://www.un.org/en/mun/faq" TargetMode="External"/><Relationship Id="rId7" Type="http://schemas.openxmlformats.org/officeDocument/2006/relationships/hyperlink" Target="https://en.wikipedia.org/wiki/Model_United_Nations" TargetMode="External"/><Relationship Id="rId2" Type="http://schemas.openxmlformats.org/officeDocument/2006/relationships/hyperlink" Target="https://www.acgmun.gr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un.org/en/mun/model-un-guide" TargetMode="External"/><Relationship Id="rId5" Type="http://schemas.openxmlformats.org/officeDocument/2006/relationships/hyperlink" Target="https://www.un.org/en/model-united-nations/agenda-workplan-documents-and-rules-procedure" TargetMode="External"/><Relationship Id="rId4" Type="http://schemas.openxmlformats.org/officeDocument/2006/relationships/hyperlink" Target="https://www.un.org/node/44556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06A25-0569-0BFE-AB1C-FC206CC58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2487" y="1003610"/>
            <a:ext cx="8465415" cy="758282"/>
          </a:xfrm>
        </p:spPr>
        <p:txBody>
          <a:bodyPr/>
          <a:lstStyle/>
          <a:p>
            <a:r>
              <a:rPr lang="en-US" sz="4400" spc="0" dirty="0" smtClean="0">
                <a:solidFill>
                  <a:srgbClr val="009EDC"/>
                </a:solidFill>
                <a:latin typeface="Bell MT" panose="02020503060305020303" pitchFamily="18" charset="0"/>
              </a:rPr>
              <a:t>United Nation simulator - MUN</a:t>
            </a:r>
            <a:endParaRPr lang="en-US" sz="4400" spc="0" dirty="0">
              <a:solidFill>
                <a:srgbClr val="009EDC"/>
              </a:solidFill>
              <a:latin typeface="Bell MT" panose="02020503060305020303" pitchFamily="18" charset="0"/>
            </a:endParaRPr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5278" y="2364058"/>
            <a:ext cx="4372923" cy="372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122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4420" y="1407180"/>
            <a:ext cx="9160214" cy="4552844"/>
          </a:xfrm>
          <a:prstGeom prst="rect">
            <a:avLst/>
          </a:prstGeom>
        </p:spPr>
      </p:pic>
      <p:sp>
        <p:nvSpPr>
          <p:cNvPr id="3" name="Ορθογώνιο 2"/>
          <p:cNvSpPr/>
          <p:nvPr/>
        </p:nvSpPr>
        <p:spPr>
          <a:xfrm>
            <a:off x="894915" y="466231"/>
            <a:ext cx="46374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u="sng" dirty="0" smtClean="0">
                <a:solidFill>
                  <a:srgbClr val="002060"/>
                </a:solidFill>
                <a:latin typeface="Bell MT" panose="02020503060305020303" pitchFamily="18" charset="0"/>
              </a:rPr>
              <a:t>An example of the guide book</a:t>
            </a:r>
            <a:endParaRPr lang="en-US" sz="2800" u="sng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536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A4B33-435F-6B55-E73C-CA339BFC2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62" y="642552"/>
            <a:ext cx="10624270" cy="372210"/>
          </a:xfrm>
        </p:spPr>
        <p:txBody>
          <a:bodyPr/>
          <a:lstStyle/>
          <a:p>
            <a:r>
              <a:rPr lang="en-US" sz="2800" spc="0" dirty="0" smtClean="0">
                <a:solidFill>
                  <a:srgbClr val="002060"/>
                </a:solidFill>
                <a:latin typeface="Bell MT" panose="02020503060305020303" pitchFamily="18" charset="0"/>
              </a:rPr>
              <a:t>Schools that MUN conferences take place</a:t>
            </a:r>
            <a:endParaRPr lang="en-US" sz="2800" spc="0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CC904-B5CC-B3FC-A3D1-2E570874E7AE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95C7AAE-A677-454A-8BDB-62A0650ACE98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33" name="Πίνακας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724241"/>
              </p:ext>
            </p:extLst>
          </p:nvPr>
        </p:nvGraphicFramePr>
        <p:xfrm>
          <a:off x="1438506" y="1962615"/>
          <a:ext cx="9701561" cy="31334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01561">
                  <a:extLst>
                    <a:ext uri="{9D8B030D-6E8A-4147-A177-3AD203B41FA5}">
                      <a16:colId xmlns:a16="http://schemas.microsoft.com/office/drawing/2014/main" val="2290691797"/>
                    </a:ext>
                  </a:extLst>
                </a:gridCol>
              </a:tblGrid>
              <a:tr h="3133493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de-DE" sz="2000" b="0" i="0" dirty="0" smtClean="0">
                          <a:solidFill>
                            <a:srgbClr val="002060"/>
                          </a:solidFill>
                          <a:effectLst/>
                          <a:latin typeface="Bell MT" panose="02020503060305020303" pitchFamily="18" charset="0"/>
                        </a:rPr>
                        <a:t>Deutsche Schule Thessaloniki Model United Nations - DSTMUN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b="0" i="0" dirty="0" smtClean="0">
                          <a:solidFill>
                            <a:srgbClr val="002060"/>
                          </a:solidFill>
                          <a:effectLst/>
                          <a:latin typeface="Bell MT" panose="02020503060305020303" pitchFamily="18" charset="0"/>
                        </a:rPr>
                        <a:t>Athens Model United Nations - AMUN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de-DE" sz="2000" b="0" i="0" dirty="0" smtClean="0">
                          <a:solidFill>
                            <a:srgbClr val="002060"/>
                          </a:solidFill>
                          <a:effectLst/>
                          <a:latin typeface="Bell MT" panose="02020503060305020303" pitchFamily="18" charset="0"/>
                        </a:rPr>
                        <a:t>Deutsche Schule Athen Model United Nations - DSAMUN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b="0" i="0" dirty="0" smtClean="0">
                          <a:solidFill>
                            <a:srgbClr val="002060"/>
                          </a:solidFill>
                          <a:effectLst/>
                          <a:latin typeface="Bell MT" panose="02020503060305020303" pitchFamily="18" charset="0"/>
                        </a:rPr>
                        <a:t>Thessaloniki Model United Nations - ThessisMUN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b="0" i="0" dirty="0" smtClean="0">
                          <a:solidFill>
                            <a:srgbClr val="002060"/>
                          </a:solidFill>
                          <a:effectLst/>
                          <a:latin typeface="Bell MT" panose="02020503060305020303" pitchFamily="18" charset="0"/>
                        </a:rPr>
                        <a:t>Anatolia College Model United Nations - ACMUN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b="0" i="0" dirty="0" smtClean="0">
                          <a:solidFill>
                            <a:srgbClr val="002060"/>
                          </a:solidFill>
                          <a:effectLst/>
                          <a:latin typeface="Bell MT" panose="02020503060305020303" pitchFamily="18" charset="0"/>
                        </a:rPr>
                        <a:t>Platon School Model United Nations - PS-MUN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b="0" i="0" dirty="0" smtClean="0">
                          <a:solidFill>
                            <a:srgbClr val="002060"/>
                          </a:solidFill>
                          <a:effectLst/>
                          <a:latin typeface="Bell MT" panose="02020503060305020303" pitchFamily="18" charset="0"/>
                        </a:rPr>
                        <a:t>American College of Greece Model United Nations - ACGMUN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b="0" i="0" dirty="0" smtClean="0">
                          <a:solidFill>
                            <a:srgbClr val="002060"/>
                          </a:solidFill>
                          <a:effectLst/>
                          <a:latin typeface="Bell MT" panose="02020503060305020303" pitchFamily="18" charset="0"/>
                        </a:rPr>
                        <a:t>Costeas-Geitonas School Model United Nations - CGSMUN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b="0" i="0" dirty="0" smtClean="0">
                          <a:solidFill>
                            <a:srgbClr val="002060"/>
                          </a:solidFill>
                          <a:effectLst/>
                          <a:latin typeface="Bell MT" panose="02020503060305020303" pitchFamily="18" charset="0"/>
                        </a:rPr>
                        <a:t>Arsakeio Tositseio School Model United Nations – ATSMUN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l-GR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29607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3464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810EE3C-B2C8-8259-C6FD-8E6EB78A4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9561" y="6404999"/>
            <a:ext cx="3478306" cy="573961"/>
          </a:xfrm>
        </p:spPr>
        <p:txBody>
          <a:bodyPr/>
          <a:lstStyle/>
          <a:p>
            <a:pPr algn="ctr"/>
            <a:r>
              <a:rPr lang="en-US" b="0" dirty="0" smtClean="0">
                <a:solidFill>
                  <a:srgbClr val="002060"/>
                </a:solidFill>
                <a:latin typeface="Bell MT" panose="02020503060305020303" pitchFamily="18" charset="0"/>
              </a:rPr>
              <a:t>KARAMPIKA TZORTZINA</a:t>
            </a:r>
            <a:endParaRPr lang="en-US" b="0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4B71A9C-F374-B122-4E3F-6FED0190920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844368" y="1924262"/>
            <a:ext cx="6834346" cy="1264987"/>
          </a:xfrm>
        </p:spPr>
        <p:txBody>
          <a:bodyPr/>
          <a:lstStyle/>
          <a:p>
            <a:r>
              <a:rPr lang="en-US" sz="7200" dirty="0">
                <a:solidFill>
                  <a:srgbClr val="002060"/>
                </a:solidFill>
                <a:latin typeface="Bell MT" panose="02020503060305020303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06807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>
          <a:xfrm>
            <a:off x="1029629" y="474147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i="1" dirty="0" smtClean="0">
                <a:solidFill>
                  <a:srgbClr val="002060"/>
                </a:solidFill>
              </a:rPr>
              <a:t>Sources</a:t>
            </a:r>
            <a:endParaRPr lang="el-GR" i="1" dirty="0">
              <a:solidFill>
                <a:srgbClr val="002060"/>
              </a:solidFill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1029629" y="1092148"/>
            <a:ext cx="1017734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2"/>
              </a:rPr>
              <a:t>https://www.acgmun.gr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www.un.org/en/mun/faq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www.un.org/node/44556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www.un.org/en/model-united-nations/agenda-workplan-documents-and-rules-procedure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www.un.org/en/mun/model-un-guide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7"/>
              </a:rPr>
              <a:t>https://</a:t>
            </a:r>
            <a:r>
              <a:rPr lang="en-US" dirty="0" smtClean="0">
                <a:hlinkClick r:id="rId7"/>
              </a:rPr>
              <a:t>en.wikipedia.org/wiki/Model_United_Nations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8"/>
              </a:rPr>
              <a:t>https</a:t>
            </a:r>
            <a:r>
              <a:rPr lang="en-US" dirty="0" smtClean="0">
                <a:hlinkClick r:id="rId8"/>
              </a:rPr>
              <a:t>:///ellinogalliki.gr/omilos-model-united-nations-mun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4957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DF423-F73D-84DF-19A7-537E5E2C7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038" y="896641"/>
            <a:ext cx="10359484" cy="876403"/>
          </a:xfrm>
          <a:noFill/>
        </p:spPr>
        <p:txBody>
          <a:bodyPr/>
          <a:lstStyle/>
          <a:p>
            <a:pPr algn="just"/>
            <a:r>
              <a:rPr lang="en-US" sz="2000" spc="0" dirty="0">
                <a:solidFill>
                  <a:srgbClr val="002060"/>
                </a:solidFill>
                <a:latin typeface="Bell MT" panose="02020503060305020303" pitchFamily="18" charset="0"/>
                <a:cs typeface="Leelawadee UI" panose="020B0502040204020203" pitchFamily="34" charset="-34"/>
              </a:rPr>
              <a:t>Model United </a:t>
            </a:r>
            <a:r>
              <a:rPr lang="en-US" sz="2000" spc="0" dirty="0" smtClean="0">
                <a:solidFill>
                  <a:srgbClr val="002060"/>
                </a:solidFill>
                <a:latin typeface="Bell MT" panose="02020503060305020303" pitchFamily="18" charset="0"/>
                <a:cs typeface="Leelawadee UI" panose="020B0502040204020203" pitchFamily="34" charset="-34"/>
              </a:rPr>
              <a:t>Nations –MUN- is </a:t>
            </a:r>
            <a:r>
              <a:rPr lang="en-US" sz="2000" spc="0" dirty="0">
                <a:solidFill>
                  <a:srgbClr val="002060"/>
                </a:solidFill>
                <a:latin typeface="Bell MT" panose="02020503060305020303" pitchFamily="18" charset="0"/>
                <a:cs typeface="Leelawadee UI" panose="020B0502040204020203" pitchFamily="34" charset="-34"/>
              </a:rPr>
              <a:t>a popular extra-curricular activity in which </a:t>
            </a:r>
            <a:r>
              <a:rPr lang="en-US" sz="2000" spc="0" dirty="0" smtClean="0">
                <a:solidFill>
                  <a:srgbClr val="002060"/>
                </a:solidFill>
                <a:latin typeface="Bell MT" panose="02020503060305020303" pitchFamily="18" charset="0"/>
                <a:cs typeface="Leelawadee UI" panose="020B0502040204020203" pitchFamily="34" charset="-34"/>
              </a:rPr>
              <a:t>students, </a:t>
            </a:r>
            <a:r>
              <a:rPr lang="en-US" sz="2000" spc="0" dirty="0">
                <a:solidFill>
                  <a:srgbClr val="002060"/>
                </a:solidFill>
                <a:latin typeface="Bell MT" panose="02020503060305020303" pitchFamily="18" charset="0"/>
                <a:cs typeface="Leelawadee UI" panose="020B0502040204020203" pitchFamily="34" charset="-34"/>
              </a:rPr>
              <a:t>simulate </a:t>
            </a:r>
            <a:r>
              <a:rPr lang="en-US" sz="2000" spc="0" dirty="0" smtClean="0">
                <a:solidFill>
                  <a:srgbClr val="002060"/>
                </a:solidFill>
                <a:latin typeface="Bell MT" panose="02020503060305020303" pitchFamily="18" charset="0"/>
                <a:cs typeface="Leelawadee UI" panose="020B0502040204020203" pitchFamily="34" charset="-34"/>
              </a:rPr>
              <a:t>United Nations </a:t>
            </a:r>
            <a:r>
              <a:rPr lang="en-US" sz="2000" spc="0" dirty="0">
                <a:solidFill>
                  <a:srgbClr val="002060"/>
                </a:solidFill>
                <a:latin typeface="Bell MT" panose="02020503060305020303" pitchFamily="18" charset="0"/>
                <a:cs typeface="Leelawadee UI" panose="020B0502040204020203" pitchFamily="34" charset="-34"/>
              </a:rPr>
              <a:t>committees, and learn about diplomacy, international relations, current world issues, and the UN itself.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2D0FA6-7847-DBB8-D641-9BC06DCA1D9C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95C7AAE-A677-454A-8BDB-62A0650ACE9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Ορθογώνιο 6"/>
          <p:cNvSpPr/>
          <p:nvPr/>
        </p:nvSpPr>
        <p:spPr>
          <a:xfrm>
            <a:off x="2679492" y="1372934"/>
            <a:ext cx="5187574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  <a:latin typeface="Bell MT" panose="02020503060305020303" pitchFamily="18" charset="0"/>
              </a:rPr>
              <a:t>Most MUN committees follow a flow of debate.</a:t>
            </a:r>
            <a:endParaRPr lang="el-GR" sz="20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93780" y="3166946"/>
            <a:ext cx="1187605" cy="71367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endParaRPr lang="el-GR" sz="75000" spc="500" dirty="0">
              <a:solidFill>
                <a:srgbClr val="C16548">
                  <a:alpha val="5000"/>
                </a:srgbClr>
              </a:solidFill>
              <a:latin typeface="Felix Titling"/>
            </a:endParaRPr>
          </a:p>
        </p:txBody>
      </p:sp>
      <p:sp>
        <p:nvSpPr>
          <p:cNvPr id="10" name="Ορθογώνιο 9"/>
          <p:cNvSpPr/>
          <p:nvPr/>
        </p:nvSpPr>
        <p:spPr>
          <a:xfrm>
            <a:off x="2405618" y="2049282"/>
            <a:ext cx="7176324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There are some important steps that need to be taken into account</a:t>
            </a:r>
            <a:r>
              <a:rPr lang="el-GR" sz="2000" dirty="0" smtClean="0">
                <a:solidFill>
                  <a:srgbClr val="002060"/>
                </a:solidFill>
              </a:rPr>
              <a:t>:</a:t>
            </a:r>
            <a:endParaRPr lang="el-GR" sz="2000" dirty="0">
              <a:solidFill>
                <a:srgbClr val="002060"/>
              </a:solidFill>
            </a:endParaRPr>
          </a:p>
        </p:txBody>
      </p:sp>
      <p:sp>
        <p:nvSpPr>
          <p:cNvPr id="11" name="Ορθογώνιο 10"/>
          <p:cNvSpPr/>
          <p:nvPr/>
        </p:nvSpPr>
        <p:spPr>
          <a:xfrm>
            <a:off x="638460" y="2725630"/>
            <a:ext cx="4129207" cy="286232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000" dirty="0">
                <a:solidFill>
                  <a:srgbClr val="002060"/>
                </a:solidFill>
                <a:latin typeface="Bell MT" panose="02020503060305020303" pitchFamily="18" charset="0"/>
              </a:rPr>
              <a:t>Choosing </a:t>
            </a:r>
            <a:r>
              <a:rPr lang="en-US" sz="20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committees </a:t>
            </a:r>
            <a:r>
              <a:rPr lang="en-US" sz="2000" dirty="0">
                <a:solidFill>
                  <a:srgbClr val="002060"/>
                </a:solidFill>
                <a:latin typeface="Bell MT" panose="02020503060305020303" pitchFamily="18" charset="0"/>
              </a:rPr>
              <a:t>and </a:t>
            </a:r>
            <a:r>
              <a:rPr lang="en-US" sz="2000" dirty="0">
                <a:solidFill>
                  <a:srgbClr val="002060"/>
                </a:solidFill>
                <a:latin typeface="Bell MT" panose="02020503060305020303" pitchFamily="18" charset="0"/>
              </a:rPr>
              <a:t>a</a:t>
            </a:r>
            <a:r>
              <a:rPr lang="en-US" sz="20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gendas</a:t>
            </a:r>
            <a:endParaRPr lang="en-US" sz="2000" dirty="0" smtClean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l-GR" sz="2000" dirty="0" smtClean="0">
              <a:solidFill>
                <a:schemeClr val="tx2">
                  <a:lumMod val="50000"/>
                </a:schemeClr>
              </a:solidFill>
              <a:latin typeface="Bell MT" panose="02020503060305020303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Rules </a:t>
            </a:r>
            <a:r>
              <a:rPr lang="en-US" sz="2000" dirty="0">
                <a:solidFill>
                  <a:srgbClr val="002060"/>
                </a:solidFill>
                <a:latin typeface="Bell MT" panose="02020503060305020303" pitchFamily="18" charset="0"/>
              </a:rPr>
              <a:t>and </a:t>
            </a:r>
            <a:r>
              <a:rPr lang="en-US" sz="2000" dirty="0">
                <a:solidFill>
                  <a:srgbClr val="002060"/>
                </a:solidFill>
                <a:latin typeface="Bell MT" panose="02020503060305020303" pitchFamily="18" charset="0"/>
              </a:rPr>
              <a:t>s</a:t>
            </a:r>
            <a:r>
              <a:rPr lang="en-US" sz="20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tudy </a:t>
            </a:r>
            <a:r>
              <a:rPr lang="en-US" sz="2000" dirty="0">
                <a:solidFill>
                  <a:srgbClr val="002060"/>
                </a:solidFill>
                <a:latin typeface="Bell MT" panose="02020503060305020303" pitchFamily="18" charset="0"/>
              </a:rPr>
              <a:t>g</a:t>
            </a:r>
            <a:r>
              <a:rPr lang="en-US" sz="20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uides</a:t>
            </a:r>
            <a:endParaRPr lang="en-US" sz="2000" dirty="0" smtClean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20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Bell MT" panose="02020503060305020303" pitchFamily="18" charset="0"/>
              </a:rPr>
              <a:t>Training &amp; </a:t>
            </a:r>
            <a:r>
              <a:rPr lang="en-US" sz="20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w</a:t>
            </a:r>
            <a:r>
              <a:rPr lang="en-US" sz="20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orkshops</a:t>
            </a:r>
            <a:endParaRPr lang="en-US" sz="2000" dirty="0" smtClean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Bell MT" panose="02020503060305020303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Conference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Bell MT" panose="02020503060305020303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Post-conference </a:t>
            </a:r>
            <a:r>
              <a:rPr lang="en-US" sz="2000" dirty="0">
                <a:solidFill>
                  <a:srgbClr val="002060"/>
                </a:solidFill>
                <a:latin typeface="Bell MT" panose="02020503060305020303" pitchFamily="18" charset="0"/>
              </a:rPr>
              <a:t>w</a:t>
            </a:r>
            <a:r>
              <a:rPr lang="en-US" sz="20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rap-up</a:t>
            </a:r>
            <a:endParaRPr lang="el-G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426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F15EB22-D187-64BD-D2F1-25063327CD68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95C7AAE-A677-454A-8BDB-62A0650ACE9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Ορθογώνιο 1"/>
          <p:cNvSpPr/>
          <p:nvPr/>
        </p:nvSpPr>
        <p:spPr>
          <a:xfrm>
            <a:off x="884929" y="717372"/>
            <a:ext cx="50468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1. Choosing </a:t>
            </a:r>
            <a:r>
              <a:rPr lang="en-US" sz="2800" i="1" dirty="0">
                <a:solidFill>
                  <a:srgbClr val="002060"/>
                </a:solidFill>
                <a:latin typeface="Bell MT" panose="02020503060305020303" pitchFamily="18" charset="0"/>
              </a:rPr>
              <a:t>c</a:t>
            </a:r>
            <a:r>
              <a:rPr lang="en-US" sz="2800" i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ommittees </a:t>
            </a:r>
            <a:r>
              <a:rPr lang="en-US" sz="2800" i="1" dirty="0">
                <a:solidFill>
                  <a:srgbClr val="002060"/>
                </a:solidFill>
                <a:latin typeface="Bell MT" panose="02020503060305020303" pitchFamily="18" charset="0"/>
              </a:rPr>
              <a:t>and </a:t>
            </a:r>
            <a:r>
              <a:rPr lang="en-US" sz="2800" i="1" dirty="0">
                <a:solidFill>
                  <a:srgbClr val="002060"/>
                </a:solidFill>
                <a:latin typeface="Bell MT" panose="02020503060305020303" pitchFamily="18" charset="0"/>
              </a:rPr>
              <a:t>a</a:t>
            </a:r>
            <a:r>
              <a:rPr lang="en-US" sz="2800" i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gendas</a:t>
            </a:r>
            <a:endParaRPr lang="en-US" sz="2800" i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23" name="Ορθογώνιο 22"/>
          <p:cNvSpPr/>
          <p:nvPr/>
        </p:nvSpPr>
        <p:spPr>
          <a:xfrm>
            <a:off x="638460" y="1394697"/>
            <a:ext cx="705141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The most important part is to select the committee you are interested in </a:t>
            </a:r>
          </a:p>
          <a:p>
            <a:endParaRPr lang="en-US" dirty="0">
              <a:latin typeface="Bell MT" panose="02020503060305020303" pitchFamily="18" charset="0"/>
            </a:endParaRPr>
          </a:p>
          <a:p>
            <a:endParaRPr lang="en-US" dirty="0" smtClean="0">
              <a:latin typeface="Bell MT" panose="02020503060305020303" pitchFamily="18" charset="0"/>
            </a:endParaRPr>
          </a:p>
          <a:p>
            <a:endParaRPr lang="en-US" dirty="0"/>
          </a:p>
        </p:txBody>
      </p:sp>
      <p:sp>
        <p:nvSpPr>
          <p:cNvPr id="24" name="Ορθογώνιο 23"/>
          <p:cNvSpPr/>
          <p:nvPr/>
        </p:nvSpPr>
        <p:spPr>
          <a:xfrm>
            <a:off x="638460" y="1822504"/>
            <a:ext cx="2281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u="sng" dirty="0">
                <a:solidFill>
                  <a:srgbClr val="002060"/>
                </a:solidFill>
                <a:latin typeface="Bell MT" panose="02020503060305020303" pitchFamily="18" charset="0"/>
              </a:rPr>
              <a:t>Main UN Committees</a:t>
            </a:r>
          </a:p>
        </p:txBody>
      </p:sp>
      <p:sp>
        <p:nvSpPr>
          <p:cNvPr id="25" name="Ορθογώνιο 24"/>
          <p:cNvSpPr/>
          <p:nvPr/>
        </p:nvSpPr>
        <p:spPr>
          <a:xfrm>
            <a:off x="638460" y="2292440"/>
            <a:ext cx="47921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Bell MT" panose="02020503060305020303" pitchFamily="18" charset="0"/>
              </a:rPr>
              <a:t>1. General Assembly (GA) Committees</a:t>
            </a:r>
            <a:endParaRPr lang="el-GR" b="1" dirty="0">
              <a:solidFill>
                <a:srgbClr val="002060"/>
              </a:solidFill>
            </a:endParaRPr>
          </a:p>
        </p:txBody>
      </p:sp>
      <p:sp>
        <p:nvSpPr>
          <p:cNvPr id="26" name="Ορθογώνιο 25"/>
          <p:cNvSpPr/>
          <p:nvPr/>
        </p:nvSpPr>
        <p:spPr>
          <a:xfrm>
            <a:off x="638460" y="2673614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latin typeface="Bell MT" panose="02020503060305020303" pitchFamily="18" charset="0"/>
              </a:rPr>
              <a:t>First Committee (DISEC) – Disarmament &amp; International </a:t>
            </a:r>
            <a:r>
              <a:rPr lang="en-US" sz="16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Security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Second </a:t>
            </a:r>
            <a:r>
              <a:rPr lang="en-US" sz="1600" dirty="0">
                <a:solidFill>
                  <a:srgbClr val="002060"/>
                </a:solidFill>
                <a:latin typeface="Bell MT" panose="02020503060305020303" pitchFamily="18" charset="0"/>
              </a:rPr>
              <a:t>Committee (ECOFIN) – Economic &amp; </a:t>
            </a:r>
            <a:r>
              <a:rPr lang="en-US" sz="16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Financial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Third </a:t>
            </a:r>
            <a:r>
              <a:rPr lang="en-US" sz="1600" dirty="0">
                <a:solidFill>
                  <a:srgbClr val="002060"/>
                </a:solidFill>
                <a:latin typeface="Bell MT" panose="02020503060305020303" pitchFamily="18" charset="0"/>
              </a:rPr>
              <a:t>Committee (SOCHUM) – Social, Humanitarian &amp; </a:t>
            </a:r>
            <a:r>
              <a:rPr lang="en-US" sz="16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Cultural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Fourth </a:t>
            </a:r>
            <a:r>
              <a:rPr lang="en-US" sz="1600" dirty="0">
                <a:solidFill>
                  <a:srgbClr val="002060"/>
                </a:solidFill>
                <a:latin typeface="Bell MT" panose="02020503060305020303" pitchFamily="18" charset="0"/>
              </a:rPr>
              <a:t>Committee (SPECPOL) – Special Political &amp; </a:t>
            </a:r>
            <a:r>
              <a:rPr lang="en-US" sz="16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Decolonization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Fifth </a:t>
            </a:r>
            <a:r>
              <a:rPr lang="en-US" sz="1600" dirty="0">
                <a:solidFill>
                  <a:srgbClr val="002060"/>
                </a:solidFill>
                <a:latin typeface="Bell MT" panose="02020503060305020303" pitchFamily="18" charset="0"/>
              </a:rPr>
              <a:t>Committee (ACABQ) – Administrative &amp; </a:t>
            </a:r>
            <a:r>
              <a:rPr lang="en-US" sz="16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Budgetary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Sixth </a:t>
            </a:r>
            <a:r>
              <a:rPr lang="en-US" sz="1600" dirty="0">
                <a:solidFill>
                  <a:srgbClr val="002060"/>
                </a:solidFill>
                <a:latin typeface="Bell MT" panose="02020503060305020303" pitchFamily="18" charset="0"/>
              </a:rPr>
              <a:t>Committee (LEGAL) – Legal Affairs</a:t>
            </a:r>
            <a:endParaRPr lang="el-GR" sz="1600" dirty="0">
              <a:solidFill>
                <a:srgbClr val="002060"/>
              </a:solidFill>
            </a:endParaRPr>
          </a:p>
        </p:txBody>
      </p:sp>
      <p:sp>
        <p:nvSpPr>
          <p:cNvPr id="28" name="Ορθογώνιο 27"/>
          <p:cNvSpPr/>
          <p:nvPr/>
        </p:nvSpPr>
        <p:spPr>
          <a:xfrm>
            <a:off x="638460" y="4410913"/>
            <a:ext cx="29466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Bell MT" panose="02020503060305020303" pitchFamily="18" charset="0"/>
              </a:rPr>
              <a:t>2. Security Council (UNSC)</a:t>
            </a:r>
            <a:endParaRPr lang="el-GR" b="1" dirty="0">
              <a:solidFill>
                <a:srgbClr val="002060"/>
              </a:solidFill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596718" y="4824772"/>
            <a:ext cx="31574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latin typeface="Bell MT" panose="02020503060305020303" pitchFamily="18" charset="0"/>
              </a:rPr>
              <a:t>international peace and </a:t>
            </a:r>
            <a:r>
              <a:rPr lang="en-US" sz="16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security</a:t>
            </a:r>
            <a:endParaRPr lang="el-GR" sz="1600" dirty="0">
              <a:solidFill>
                <a:srgbClr val="002060"/>
              </a:solidFill>
            </a:endParaRPr>
          </a:p>
        </p:txBody>
      </p:sp>
      <p:sp>
        <p:nvSpPr>
          <p:cNvPr id="31" name="Ορθογώνιο 30"/>
          <p:cNvSpPr/>
          <p:nvPr/>
        </p:nvSpPr>
        <p:spPr>
          <a:xfrm>
            <a:off x="596718" y="5529380"/>
            <a:ext cx="45223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Bell MT" panose="02020503060305020303" pitchFamily="18" charset="0"/>
              </a:rPr>
              <a:t>3. Economic and Social Council (ECOSOC)</a:t>
            </a:r>
            <a:endParaRPr lang="el-GR" b="1" dirty="0">
              <a:solidFill>
                <a:srgbClr val="002060"/>
              </a:solidFill>
            </a:endParaRPr>
          </a:p>
        </p:txBody>
      </p:sp>
      <p:sp>
        <p:nvSpPr>
          <p:cNvPr id="37" name="Ορθογώνιο 36"/>
          <p:cNvSpPr/>
          <p:nvPr/>
        </p:nvSpPr>
        <p:spPr>
          <a:xfrm>
            <a:off x="596718" y="5943239"/>
            <a:ext cx="6096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latin typeface="Bell MT" panose="02020503060305020303" pitchFamily="18" charset="0"/>
              </a:rPr>
              <a:t>Handles global economic, social, and development </a:t>
            </a:r>
            <a:r>
              <a:rPr lang="en-US" sz="16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issues</a:t>
            </a:r>
            <a:endParaRPr lang="el-GR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66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1039382" y="4002956"/>
            <a:ext cx="26244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dirty="0">
                <a:solidFill>
                  <a:srgbClr val="002060"/>
                </a:solidFill>
                <a:latin typeface="Bell MT" panose="02020503060305020303" pitchFamily="18" charset="0"/>
              </a:rPr>
              <a:t>5. Human Rights Bodies</a:t>
            </a:r>
            <a:endParaRPr lang="el-GR" b="1" dirty="0">
              <a:solidFill>
                <a:srgbClr val="002060"/>
              </a:solidFill>
            </a:endParaRPr>
          </a:p>
        </p:txBody>
      </p:sp>
      <p:sp>
        <p:nvSpPr>
          <p:cNvPr id="9" name="Ορθογώνιο 8"/>
          <p:cNvSpPr/>
          <p:nvPr/>
        </p:nvSpPr>
        <p:spPr>
          <a:xfrm>
            <a:off x="1039382" y="4551295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latin typeface="Bell MT" panose="02020503060305020303" pitchFamily="18" charset="0"/>
              </a:rPr>
              <a:t>UNHRC (United Nations Human Rights Council) – Human rights violations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latin typeface="Bell MT" panose="02020503060305020303" pitchFamily="18" charset="0"/>
              </a:rPr>
              <a:t>CEDAW (Committee on the Elimination of Discrimination Against Women) – Women’s rights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latin typeface="Bell MT" panose="02020503060305020303" pitchFamily="18" charset="0"/>
              </a:rPr>
              <a:t>CRPD (Committee on the Rights of Persons with Disabilities)</a:t>
            </a:r>
            <a:endParaRPr lang="el-GR" sz="1600" dirty="0">
              <a:solidFill>
                <a:srgbClr val="002060"/>
              </a:solidFill>
            </a:endParaRPr>
          </a:p>
        </p:txBody>
      </p:sp>
      <p:sp>
        <p:nvSpPr>
          <p:cNvPr id="10" name="Ορθογώνιο 9"/>
          <p:cNvSpPr/>
          <p:nvPr/>
        </p:nvSpPr>
        <p:spPr>
          <a:xfrm>
            <a:off x="7135382" y="1342095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Historical </a:t>
            </a:r>
            <a:r>
              <a:rPr lang="en-US" sz="1600" dirty="0">
                <a:solidFill>
                  <a:srgbClr val="002060"/>
                </a:solidFill>
                <a:latin typeface="Bell MT" panose="02020503060305020303" pitchFamily="18" charset="0"/>
              </a:rPr>
              <a:t>UN (e.g., Cold War UNSC</a:t>
            </a:r>
            <a:r>
              <a:rPr lang="en-US" sz="16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Futuristic </a:t>
            </a:r>
            <a:r>
              <a:rPr lang="en-US" sz="1600" dirty="0">
                <a:solidFill>
                  <a:srgbClr val="002060"/>
                </a:solidFill>
                <a:latin typeface="Bell MT" panose="02020503060305020303" pitchFamily="18" charset="0"/>
              </a:rPr>
              <a:t>UN (e.g., Post-2050 world governance</a:t>
            </a:r>
            <a:r>
              <a:rPr lang="en-US" sz="16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  <a:latin typeface="Bell MT" panose="02020503060305020303" pitchFamily="18" charset="0"/>
              </a:rPr>
              <a:t>Regional </a:t>
            </a:r>
            <a:r>
              <a:rPr lang="en-US" sz="1600" dirty="0">
                <a:solidFill>
                  <a:srgbClr val="002060"/>
                </a:solidFill>
                <a:latin typeface="Bell MT" panose="02020503060305020303" pitchFamily="18" charset="0"/>
              </a:rPr>
              <a:t>Bodies (e.g., NATO, EU, OAS, African Union)</a:t>
            </a:r>
            <a:endParaRPr lang="el-GR" sz="1600" dirty="0">
              <a:solidFill>
                <a:srgbClr val="002060"/>
              </a:solidFill>
            </a:endParaRPr>
          </a:p>
        </p:txBody>
      </p:sp>
      <p:sp>
        <p:nvSpPr>
          <p:cNvPr id="11" name="Ορθογώνιο 10"/>
          <p:cNvSpPr/>
          <p:nvPr/>
        </p:nvSpPr>
        <p:spPr>
          <a:xfrm>
            <a:off x="7135382" y="835671"/>
            <a:ext cx="3615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Bell MT" panose="02020503060305020303" pitchFamily="18" charset="0"/>
              </a:rPr>
              <a:t>6. Crisis Committees (MUN Only)</a:t>
            </a:r>
          </a:p>
        </p:txBody>
      </p:sp>
      <p:sp>
        <p:nvSpPr>
          <p:cNvPr id="13" name="Ορθογώνιο 12"/>
          <p:cNvSpPr/>
          <p:nvPr/>
        </p:nvSpPr>
        <p:spPr>
          <a:xfrm>
            <a:off x="1039382" y="835671"/>
            <a:ext cx="4222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dirty="0">
                <a:solidFill>
                  <a:srgbClr val="002060"/>
                </a:solidFill>
                <a:latin typeface="Bell MT" panose="02020503060305020303" pitchFamily="18" charset="0"/>
              </a:rPr>
              <a:t>4. Specialized UN Agencies &amp; Programs</a:t>
            </a:r>
            <a:endParaRPr lang="el-GR" b="1" dirty="0">
              <a:solidFill>
                <a:srgbClr val="002060"/>
              </a:solidFill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1039382" y="1384010"/>
            <a:ext cx="6096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latin typeface="Bell MT" panose="02020503060305020303" pitchFamily="18" charset="0"/>
              </a:rPr>
              <a:t>WHO (World Health Organization) – Public health &amp; pandemics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latin typeface="Bell MT" panose="02020503060305020303" pitchFamily="18" charset="0"/>
              </a:rPr>
              <a:t>UNHCR (United Nations High Commissioner for Refugees) – Refugee crisis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latin typeface="Bell MT" panose="02020503060305020303" pitchFamily="18" charset="0"/>
              </a:rPr>
              <a:t>UNICEF (United Nations Children's Fund) – Child welfare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latin typeface="Bell MT" panose="02020503060305020303" pitchFamily="18" charset="0"/>
              </a:rPr>
              <a:t>UNESCO (United Nations Educational, Scientific &amp; Cultural Organization) – Education &amp; culture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latin typeface="Bell MT" panose="02020503060305020303" pitchFamily="18" charset="0"/>
              </a:rPr>
              <a:t>UNEP (United Nations Environment Programme) – Climate change &amp; environment</a:t>
            </a:r>
            <a:endParaRPr lang="el-GR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853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1743C7-C079-31F6-50CF-CAF5C83A5964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95C7AAE-A677-454A-8BDB-62A0650ACE9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Ορθογώνιο 8"/>
          <p:cNvSpPr/>
          <p:nvPr/>
        </p:nvSpPr>
        <p:spPr>
          <a:xfrm>
            <a:off x="1091375" y="653013"/>
            <a:ext cx="35635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i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2. Rules </a:t>
            </a:r>
            <a:r>
              <a:rPr lang="en-US" sz="2800" i="1" dirty="0">
                <a:solidFill>
                  <a:srgbClr val="002060"/>
                </a:solidFill>
                <a:latin typeface="Bell MT" panose="02020503060305020303" pitchFamily="18" charset="0"/>
              </a:rPr>
              <a:t>and </a:t>
            </a:r>
            <a:r>
              <a:rPr lang="en-US" sz="2800" i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study </a:t>
            </a:r>
            <a:r>
              <a:rPr lang="en-US" sz="2800" i="1" dirty="0">
                <a:solidFill>
                  <a:srgbClr val="002060"/>
                </a:solidFill>
                <a:latin typeface="Bell MT" panose="02020503060305020303" pitchFamily="18" charset="0"/>
              </a:rPr>
              <a:t>g</a:t>
            </a:r>
            <a:r>
              <a:rPr lang="en-US" sz="2800" i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uides</a:t>
            </a:r>
            <a:endParaRPr lang="en-US" sz="2800" i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0" name="Ορθογώνιο 9"/>
          <p:cNvSpPr/>
          <p:nvPr/>
        </p:nvSpPr>
        <p:spPr>
          <a:xfrm>
            <a:off x="1091375" y="1278816"/>
            <a:ext cx="104621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To ensure a well-organized and professional Model United Nations (MUN) conference, you need to prepare detailed Rules of Procedure (ROP) and Study Guides (Background Guides) for delegates.</a:t>
            </a:r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11" name="Ορθογώνιο 10"/>
          <p:cNvSpPr/>
          <p:nvPr/>
        </p:nvSpPr>
        <p:spPr>
          <a:xfrm>
            <a:off x="1091375" y="2473779"/>
            <a:ext cx="1089618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General 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Roll Call – Delegates confirm their presence at the start of each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session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Speakers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’ List – Controls who speaks and in what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order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Motions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&amp; Points – Used to guide the debate, raise concerns, or suggest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actions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Yielding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Time – Allows delegates to give remaining speaking time to another delegate, questions, or the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chair</a:t>
            </a:r>
          </a:p>
        </p:txBody>
      </p:sp>
      <p:sp>
        <p:nvSpPr>
          <p:cNvPr id="14" name="Ορθογώνιο 13"/>
          <p:cNvSpPr/>
          <p:nvPr/>
        </p:nvSpPr>
        <p:spPr>
          <a:xfrm>
            <a:off x="1091374" y="4325025"/>
            <a:ext cx="103609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2. Types </a:t>
            </a:r>
            <a:r>
              <a:rPr lang="en-US" b="1" dirty="0">
                <a:solidFill>
                  <a:srgbClr val="002060"/>
                </a:solidFill>
                <a:latin typeface="Bell MT" panose="02020503060305020303" pitchFamily="18" charset="0"/>
              </a:rPr>
              <a:t>of </a:t>
            </a:r>
            <a:r>
              <a:rPr lang="en-US" b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Debate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Formal Debate – Delegates speak in an ordered manner, following the Speakers’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List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Moderated –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Short speeches on a specific topic, with the chair selecting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speakers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Unmoderated –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Informal discussion where delegates move around to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negotiate</a:t>
            </a:r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1091374" y="2027730"/>
            <a:ext cx="30091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u="sng" dirty="0">
                <a:solidFill>
                  <a:srgbClr val="002060"/>
                </a:solidFill>
                <a:latin typeface="Bell MT" panose="02020503060305020303" pitchFamily="18" charset="0"/>
              </a:rPr>
              <a:t>Rules of Procedure (ROP) </a:t>
            </a:r>
            <a:endParaRPr lang="el-GR" sz="2000" u="sng" dirty="0"/>
          </a:p>
        </p:txBody>
      </p:sp>
    </p:spTree>
    <p:extLst>
      <p:ext uri="{BB962C8B-B14F-4D97-AF65-F5344CB8AC3E}">
        <p14:creationId xmlns:p14="http://schemas.microsoft.com/office/powerpoint/2010/main" val="87672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918116" y="738873"/>
            <a:ext cx="100769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 startAt="3"/>
            </a:pPr>
            <a:r>
              <a:rPr lang="en-US" b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Voting </a:t>
            </a:r>
            <a:r>
              <a:rPr lang="en-US" b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procedures</a:t>
            </a:r>
            <a:endParaRPr lang="en-US" b="1" dirty="0" smtClean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Simple Majority (50%+1) </a:t>
            </a:r>
            <a:endParaRPr lang="en-US" dirty="0" smtClean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Two-thirds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Majority – Needed for major decisions, such as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amendments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Veto Power–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P5 nations (USA, UK, France, Russia, China) can block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resolutions</a:t>
            </a:r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918115" y="2373418"/>
            <a:ext cx="935215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4. Points </a:t>
            </a:r>
            <a:r>
              <a:rPr lang="en-US" b="1" dirty="0">
                <a:solidFill>
                  <a:srgbClr val="002060"/>
                </a:solidFill>
                <a:latin typeface="Bell MT" panose="02020503060305020303" pitchFamily="18" charset="0"/>
              </a:rPr>
              <a:t>&amp; </a:t>
            </a:r>
            <a:r>
              <a:rPr lang="en-US" b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motions </a:t>
            </a:r>
            <a:r>
              <a:rPr lang="en-US" b="1" dirty="0">
                <a:solidFill>
                  <a:srgbClr val="002060"/>
                </a:solidFill>
                <a:latin typeface="Bell MT" panose="02020503060305020303" pitchFamily="18" charset="0"/>
              </a:rPr>
              <a:t>(Delegate Tools for Debate</a:t>
            </a:r>
            <a:r>
              <a:rPr lang="en-US" b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Point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of Personal Privilege – When a delegate cannot hear the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speaker</a:t>
            </a:r>
            <a:endParaRPr lang="en-US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Point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of Inquiry – To ask questions about rules or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topics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Point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of Order – To correct a mistake in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procedure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Motion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to Extend Debate – If more time is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needed</a:t>
            </a:r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9" name="Ορθογώνιο 8"/>
          <p:cNvSpPr/>
          <p:nvPr/>
        </p:nvSpPr>
        <p:spPr>
          <a:xfrm>
            <a:off x="1013582" y="4146028"/>
            <a:ext cx="3520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rgbClr val="002060"/>
                </a:solidFill>
                <a:latin typeface="Bell MT" panose="02020503060305020303" pitchFamily="18" charset="0"/>
              </a:rPr>
              <a:t>Study Guides (</a:t>
            </a:r>
            <a:r>
              <a:rPr lang="en-US" u="sng">
                <a:solidFill>
                  <a:srgbClr val="002060"/>
                </a:solidFill>
                <a:latin typeface="Bell MT" panose="02020503060305020303" pitchFamily="18" charset="0"/>
              </a:rPr>
              <a:t>Background </a:t>
            </a:r>
            <a:r>
              <a:rPr lang="en-US" u="sng" smtClean="0">
                <a:solidFill>
                  <a:srgbClr val="002060"/>
                </a:solidFill>
                <a:latin typeface="Bell MT" panose="02020503060305020303" pitchFamily="18" charset="0"/>
              </a:rPr>
              <a:t>Guides)</a:t>
            </a:r>
            <a:endParaRPr lang="el-GR" u="sng" dirty="0"/>
          </a:p>
        </p:txBody>
      </p:sp>
      <p:sp>
        <p:nvSpPr>
          <p:cNvPr id="10" name="Ορθογώνιο 9"/>
          <p:cNvSpPr/>
          <p:nvPr/>
        </p:nvSpPr>
        <p:spPr>
          <a:xfrm>
            <a:off x="1013582" y="4625976"/>
            <a:ext cx="5465150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Introduction to the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Committee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Topic Overview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Questions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to Consider (To Guide Delegate Research)</a:t>
            </a:r>
            <a:endParaRPr lang="el-GR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48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581866-CCAA-E4BC-90F2-F3D61AF03241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95C7AAE-A677-454A-8BDB-62A0650ACE9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6" name="Ορθογώνιο 15"/>
          <p:cNvSpPr/>
          <p:nvPr/>
        </p:nvSpPr>
        <p:spPr>
          <a:xfrm>
            <a:off x="809745" y="396535"/>
            <a:ext cx="36489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i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3. Training &amp; </a:t>
            </a:r>
            <a:r>
              <a:rPr lang="en-US" sz="2800" i="1" dirty="0">
                <a:solidFill>
                  <a:srgbClr val="002060"/>
                </a:solidFill>
                <a:latin typeface="Bell MT" panose="02020503060305020303" pitchFamily="18" charset="0"/>
              </a:rPr>
              <a:t>Workshops</a:t>
            </a:r>
          </a:p>
        </p:txBody>
      </p:sp>
      <p:sp>
        <p:nvSpPr>
          <p:cNvPr id="17" name="Ορθογώνιο 16"/>
          <p:cNvSpPr/>
          <p:nvPr/>
        </p:nvSpPr>
        <p:spPr>
          <a:xfrm>
            <a:off x="1475421" y="1404383"/>
            <a:ext cx="35942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1. Understanding </a:t>
            </a:r>
            <a:r>
              <a:rPr lang="en-US" sz="2000" b="1" dirty="0">
                <a:solidFill>
                  <a:srgbClr val="002060"/>
                </a:solidFill>
                <a:latin typeface="Bell MT" panose="02020503060305020303" pitchFamily="18" charset="0"/>
              </a:rPr>
              <a:t>MUN Basics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19" name="Ορθογώνιο 18"/>
          <p:cNvSpPr/>
          <p:nvPr/>
        </p:nvSpPr>
        <p:spPr>
          <a:xfrm>
            <a:off x="1475421" y="1919977"/>
            <a:ext cx="19611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Bell MT" panose="02020503060305020303" pitchFamily="18" charset="0"/>
              </a:rPr>
              <a:t>2. Research Skills</a:t>
            </a:r>
          </a:p>
        </p:txBody>
      </p:sp>
      <p:sp>
        <p:nvSpPr>
          <p:cNvPr id="20" name="Ορθογώνιο 19"/>
          <p:cNvSpPr/>
          <p:nvPr/>
        </p:nvSpPr>
        <p:spPr>
          <a:xfrm>
            <a:off x="1475421" y="2404793"/>
            <a:ext cx="33972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  <a:latin typeface="Bell MT" panose="02020503060305020303" pitchFamily="18" charset="0"/>
              </a:rPr>
              <a:t>3. Public Speaking &amp; Debate</a:t>
            </a:r>
          </a:p>
        </p:txBody>
      </p:sp>
      <p:sp>
        <p:nvSpPr>
          <p:cNvPr id="21" name="Ορθογώνιο 20"/>
          <p:cNvSpPr/>
          <p:nvPr/>
        </p:nvSpPr>
        <p:spPr>
          <a:xfrm>
            <a:off x="1464442" y="2920387"/>
            <a:ext cx="93410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  <a:latin typeface="Bell MT" panose="02020503060305020303" pitchFamily="18" charset="0"/>
              </a:rPr>
              <a:t>4. Drafting Resolutions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22" name="Ορθογώνιο 21"/>
          <p:cNvSpPr/>
          <p:nvPr/>
        </p:nvSpPr>
        <p:spPr>
          <a:xfrm>
            <a:off x="1509046" y="3353333"/>
            <a:ext cx="96400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Writing Effective Resolutions – Clear, actionable, and aligned with international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law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Amendment Process – How to modify and negotiate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clauses</a:t>
            </a:r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24" name="Ορθογώνιο 23"/>
          <p:cNvSpPr/>
          <p:nvPr/>
        </p:nvSpPr>
        <p:spPr>
          <a:xfrm>
            <a:off x="1475421" y="4130469"/>
            <a:ext cx="40387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Bell MT" panose="02020503060305020303" pitchFamily="18" charset="0"/>
              </a:rPr>
              <a:t>5. Rules of Procedure (ROP) Training</a:t>
            </a:r>
            <a:endParaRPr lang="el-GR" b="1" dirty="0">
              <a:solidFill>
                <a:srgbClr val="002060"/>
              </a:solidFill>
            </a:endParaRPr>
          </a:p>
        </p:txBody>
      </p:sp>
      <p:sp>
        <p:nvSpPr>
          <p:cNvPr id="25" name="Ορθογώνιο 24"/>
          <p:cNvSpPr/>
          <p:nvPr/>
        </p:nvSpPr>
        <p:spPr>
          <a:xfrm>
            <a:off x="1578091" y="4544248"/>
            <a:ext cx="90176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How to raise motions, points, and yield time in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debate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Understanding voting procedures and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moderated/unmoderated</a:t>
            </a:r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26" name="Ορθογώνιο 25"/>
          <p:cNvSpPr/>
          <p:nvPr/>
        </p:nvSpPr>
        <p:spPr>
          <a:xfrm>
            <a:off x="1578091" y="5404132"/>
            <a:ext cx="4835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6. </a:t>
            </a:r>
            <a:r>
              <a:rPr lang="en-US" b="1" dirty="0">
                <a:solidFill>
                  <a:srgbClr val="002060"/>
                </a:solidFill>
                <a:latin typeface="Bell MT" panose="02020503060305020303" pitchFamily="18" charset="0"/>
              </a:rPr>
              <a:t>Training for Chairs &amp; Committee Directors</a:t>
            </a:r>
          </a:p>
        </p:txBody>
      </p:sp>
    </p:spTree>
    <p:extLst>
      <p:ext uri="{BB962C8B-B14F-4D97-AF65-F5344CB8AC3E}">
        <p14:creationId xmlns:p14="http://schemas.microsoft.com/office/powerpoint/2010/main" val="231950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Ορθογώνιο 11"/>
          <p:cNvSpPr/>
          <p:nvPr/>
        </p:nvSpPr>
        <p:spPr>
          <a:xfrm>
            <a:off x="907622" y="485745"/>
            <a:ext cx="19552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i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4. Conference</a:t>
            </a:r>
            <a:endParaRPr lang="en-US" sz="2800" i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3" name="Ορθογώνιο 12"/>
          <p:cNvSpPr/>
          <p:nvPr/>
        </p:nvSpPr>
        <p:spPr>
          <a:xfrm>
            <a:off x="1264462" y="1203578"/>
            <a:ext cx="43489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Y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ou present all the work you have done. </a:t>
            </a:r>
            <a:endParaRPr lang="en-US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1248242" y="1613635"/>
            <a:ext cx="95410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Follow the MUN procedures: debates, lobbying, draft resolutions, and voting.</a:t>
            </a:r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25" name="Ορθογώνιο 24"/>
          <p:cNvSpPr/>
          <p:nvPr/>
        </p:nvSpPr>
        <p:spPr>
          <a:xfrm>
            <a:off x="1264462" y="1961123"/>
            <a:ext cx="91558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You read the</a:t>
            </a:r>
            <a:r>
              <a:rPr lang="el-GR" dirty="0" smtClean="0">
                <a:solidFill>
                  <a:srgbClr val="002060"/>
                </a:solidFill>
              </a:rPr>
              <a:t> </a:t>
            </a:r>
            <a:r>
              <a:rPr lang="en-US" sz="2400" u="sng" dirty="0">
                <a:solidFill>
                  <a:srgbClr val="002060"/>
                </a:solidFill>
                <a:latin typeface="Bell MT" panose="02020503060305020303" pitchFamily="18" charset="0"/>
              </a:rPr>
              <a:t>Position </a:t>
            </a:r>
            <a:r>
              <a:rPr lang="en-US" sz="2400" u="sng" dirty="0" smtClean="0">
                <a:solidFill>
                  <a:srgbClr val="002060"/>
                </a:solidFill>
                <a:latin typeface="Bell MT" panose="02020503060305020303" pitchFamily="18" charset="0"/>
              </a:rPr>
              <a:t>Paper</a:t>
            </a:r>
            <a:r>
              <a:rPr lang="el-GR" sz="2400" u="sng" dirty="0" smtClean="0">
                <a:solidFill>
                  <a:srgbClr val="002060"/>
                </a:solidFill>
                <a:latin typeface="Bell MT" panose="02020503060305020303" pitchFamily="18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of the country you represent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66595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3683082" y="478831"/>
            <a:ext cx="49157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Structure of a Position Paper</a:t>
            </a:r>
          </a:p>
        </p:txBody>
      </p:sp>
      <p:sp>
        <p:nvSpPr>
          <p:cNvPr id="6" name="Ορθογώνιο 5"/>
          <p:cNvSpPr/>
          <p:nvPr/>
        </p:nvSpPr>
        <p:spPr>
          <a:xfrm>
            <a:off x="516673" y="1570068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b="1" dirty="0">
                <a:solidFill>
                  <a:srgbClr val="002060"/>
                </a:solidFill>
                <a:latin typeface="Bell MT" panose="02020503060305020303" pitchFamily="18" charset="0"/>
              </a:rPr>
              <a:t>Introduction (Background on the Issue)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Briefly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explain the issue being discussed in the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committee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Provide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historical context and key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developments</a:t>
            </a:r>
          </a:p>
          <a:p>
            <a:endParaRPr lang="en-US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b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2.   Country’s Position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Explain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your country’s stance on the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issue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Support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your position with policies, laws, and past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actions</a:t>
            </a:r>
            <a:endParaRPr lang="en-US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Mention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any alliances or organizations your country is part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of</a:t>
            </a:r>
          </a:p>
          <a:p>
            <a:endParaRPr lang="en-US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b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3. </a:t>
            </a:r>
            <a:r>
              <a:rPr lang="en-US" b="1" dirty="0">
                <a:solidFill>
                  <a:srgbClr val="002060"/>
                </a:solidFill>
                <a:latin typeface="Bell MT" panose="02020503060305020303" pitchFamily="18" charset="0"/>
              </a:rPr>
              <a:t>Proposed </a:t>
            </a:r>
            <a:r>
              <a:rPr lang="en-US" b="1" dirty="0" smtClean="0">
                <a:solidFill>
                  <a:srgbClr val="002060"/>
                </a:solidFill>
                <a:latin typeface="Bell MT" panose="02020503060305020303" pitchFamily="18" charset="0"/>
              </a:rPr>
              <a:t>Solutions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Present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diplomatic and practical solutions to the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issue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Suggest </a:t>
            </a:r>
            <a:r>
              <a:rPr lang="en-US" dirty="0">
                <a:solidFill>
                  <a:srgbClr val="002060"/>
                </a:solidFill>
                <a:latin typeface="Bell MT" panose="02020503060305020303" pitchFamily="18" charset="0"/>
              </a:rPr>
              <a:t>new UN resolutions, policies, or </a:t>
            </a:r>
            <a:r>
              <a:rPr lang="en-US" dirty="0" smtClean="0">
                <a:solidFill>
                  <a:srgbClr val="002060"/>
                </a:solidFill>
                <a:latin typeface="Bell MT" panose="02020503060305020303" pitchFamily="18" charset="0"/>
              </a:rPr>
              <a:t>collaborations</a:t>
            </a:r>
          </a:p>
        </p:txBody>
      </p:sp>
    </p:spTree>
    <p:extLst>
      <p:ext uri="{BB962C8B-B14F-4D97-AF65-F5344CB8AC3E}">
        <p14:creationId xmlns:p14="http://schemas.microsoft.com/office/powerpoint/2010/main" val="228225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Product-Summary">
      <a:dk1>
        <a:srgbClr val="000000"/>
      </a:dk1>
      <a:lt1>
        <a:srgbClr val="FFFFFF"/>
      </a:lt1>
      <a:dk2>
        <a:srgbClr val="C16548"/>
      </a:dk2>
      <a:lt2>
        <a:srgbClr val="E7E6E6"/>
      </a:lt2>
      <a:accent1>
        <a:srgbClr val="C16548"/>
      </a:accent1>
      <a:accent2>
        <a:srgbClr val="E1C9C1"/>
      </a:accent2>
      <a:accent3>
        <a:srgbClr val="EFE9E7"/>
      </a:accent3>
      <a:accent4>
        <a:srgbClr val="7C8C5F"/>
      </a:accent4>
      <a:accent5>
        <a:srgbClr val="DAE7C3"/>
      </a:accent5>
      <a:accent6>
        <a:srgbClr val="ECF1E3"/>
      </a:accent6>
      <a:hlink>
        <a:srgbClr val="0563C1"/>
      </a:hlink>
      <a:folHlink>
        <a:srgbClr val="954F72"/>
      </a:folHlink>
    </a:clrScheme>
    <a:fontScheme name="Custom 11">
      <a:majorFont>
        <a:latin typeface="Felix Titl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vert="horz" lIns="0" tIns="0" rIns="0" bIns="0" rtlCol="0" anchor="t">
        <a:noAutofit/>
      </a:bodyPr>
      <a:lstStyle>
        <a:defPPr algn="l">
          <a:defRPr sz="75000" spc="500" dirty="0">
            <a:solidFill>
              <a:srgbClr val="C16548">
                <a:alpha val="5000"/>
              </a:srgbClr>
            </a:solidFill>
            <a:latin typeface="Felix Titling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6" ma:contentTypeDescription="Create a new document." ma:contentTypeScope="" ma:versionID="ac37c1753acd5e330d2062ccec26ea66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340c7101c92c5120abd06486f9454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EB43C32-D02E-4131-BCF6-0A73823842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664BA4E-BFD8-44AA-8176-266329CB23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313D244-673F-4B54-B682-B43236447E1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923</Words>
  <Application>Microsoft Office PowerPoint</Application>
  <PresentationFormat>Ευρεία οθόνη</PresentationFormat>
  <Paragraphs>126</Paragraphs>
  <Slides>13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21" baseType="lpstr">
      <vt:lpstr>Arial</vt:lpstr>
      <vt:lpstr>Avenir Book</vt:lpstr>
      <vt:lpstr>Avenir Next LT Pro</vt:lpstr>
      <vt:lpstr>Bell MT</vt:lpstr>
      <vt:lpstr>Calibri</vt:lpstr>
      <vt:lpstr>Felix Titling</vt:lpstr>
      <vt:lpstr>Leelawadee UI</vt:lpstr>
      <vt:lpstr>Custom Design</vt:lpstr>
      <vt:lpstr>United Nation simulator - MUN</vt:lpstr>
      <vt:lpstr>Model United Nations –MUN- is a popular extra-curricular activity in which students, simulate United Nations committees, and learn about diplomacy, international relations, current world issues, and the UN itself.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Schools that MUN conferences take place</vt:lpstr>
      <vt:lpstr>KARAMPIKA TZORTZINA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2022-06-09T07:04:57Z</dcterms:created>
  <dcterms:modified xsi:type="dcterms:W3CDTF">2025-02-03T20:27:14Z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