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F4D71-CDFB-468B-9E8E-B058D41C659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AEA7B-6966-4BA3-BC86-8C5EAA7EED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Κεφάλαιο 6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Εισαγωγή στον</a:t>
            </a:r>
            <a:br>
              <a:rPr lang="el-GR" dirty="0"/>
            </a:br>
            <a:r>
              <a:rPr lang="el-GR" dirty="0"/>
              <a:t>Προγραμματισμό</a:t>
            </a:r>
            <a:r>
              <a:rPr lang="el-GR" dirty="0" smtClean="0"/>
              <a:t> </a:t>
            </a:r>
            <a:br>
              <a:rPr lang="el-G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Πλεονεκτήματα του δομημένου </a:t>
            </a:r>
            <a:r>
              <a:rPr lang="el-GR" dirty="0" smtClean="0"/>
              <a:t>προγραμματισμού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Δημιουργία απλούστερων </a:t>
            </a:r>
            <a:r>
              <a:rPr lang="el-GR" dirty="0" smtClean="0"/>
              <a:t>προγραμμάτων</a:t>
            </a:r>
          </a:p>
          <a:p>
            <a:r>
              <a:rPr lang="el-GR" dirty="0" smtClean="0"/>
              <a:t>Άμεση </a:t>
            </a:r>
            <a:r>
              <a:rPr lang="el-GR" dirty="0"/>
              <a:t>μεταφορά των αλγορίθμων σε </a:t>
            </a:r>
            <a:r>
              <a:rPr lang="el-GR" dirty="0" smtClean="0"/>
              <a:t>προγράμματα</a:t>
            </a:r>
          </a:p>
          <a:p>
            <a:r>
              <a:rPr lang="el-GR" dirty="0" smtClean="0"/>
              <a:t>Διευκόλυνση </a:t>
            </a:r>
            <a:r>
              <a:rPr lang="el-GR" dirty="0"/>
              <a:t>ανάλυσης του προγράμματος σε </a:t>
            </a:r>
            <a:r>
              <a:rPr lang="el-GR" dirty="0" smtClean="0"/>
              <a:t>τμήματα.</a:t>
            </a:r>
          </a:p>
          <a:p>
            <a:r>
              <a:rPr lang="el-GR" dirty="0" smtClean="0"/>
              <a:t>Περιορισμός </a:t>
            </a:r>
            <a:r>
              <a:rPr lang="el-GR" dirty="0"/>
              <a:t>των λαθών κατά την ανάπτυξη του </a:t>
            </a:r>
            <a:r>
              <a:rPr lang="el-GR" dirty="0" smtClean="0"/>
              <a:t>προγράμματος.</a:t>
            </a:r>
          </a:p>
          <a:p>
            <a:r>
              <a:rPr lang="el-GR" dirty="0" smtClean="0"/>
              <a:t>Διευκόλυνση </a:t>
            </a:r>
            <a:r>
              <a:rPr lang="el-GR" dirty="0"/>
              <a:t>στην ανάγνωση και κατανόηση του προγράμματος από </a:t>
            </a:r>
            <a:r>
              <a:rPr lang="el-GR" dirty="0" smtClean="0"/>
              <a:t>τρίτους</a:t>
            </a:r>
          </a:p>
          <a:p>
            <a:r>
              <a:rPr lang="el-GR" dirty="0" smtClean="0"/>
              <a:t>Ευκολότερη </a:t>
            </a:r>
            <a:r>
              <a:rPr lang="el-GR" dirty="0"/>
              <a:t>διόρθωση και </a:t>
            </a:r>
            <a:r>
              <a:rPr lang="el-GR" dirty="0" smtClean="0"/>
              <a:t>συντήρηση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Αντικειμενοστραφής προγραμματισμός</a:t>
            </a:r>
            <a:r>
              <a:rPr lang="el-GR" dirty="0" smtClean="0"/>
              <a:t> 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Ένα πρόγραμμα περιέχει ενέργειες και δεδομένα</a:t>
            </a:r>
          </a:p>
          <a:p>
            <a:r>
              <a:rPr lang="el-GR" dirty="0" smtClean="0"/>
              <a:t>Από τα δεδομένα δημιουργούνται τα αντικείμενα</a:t>
            </a:r>
          </a:p>
          <a:p>
            <a:r>
              <a:rPr lang="el-GR" dirty="0" smtClean="0"/>
              <a:t>Ακολουθούνται οι αρχές της ιεραρχικής σχεδίασης, του τμηματικού προγραμματισμού και του </a:t>
            </a:r>
            <a:r>
              <a:rPr lang="el-GR" dirty="0"/>
              <a:t>δομημένου προγραμματισμού.</a:t>
            </a:r>
            <a:r>
              <a:rPr lang="el-GR" dirty="0" smtClean="0"/>
              <a:t> </a:t>
            </a:r>
            <a:br>
              <a:rPr lang="el-G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Προγραμματιστικά περιβάλλοντα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 πρόγραμμα μετατρέπεται σε γλώσσα μηχανής με χρήση μεταφραστικού προγράμματος</a:t>
            </a:r>
          </a:p>
          <a:p>
            <a:pPr lvl="1"/>
            <a:r>
              <a:rPr lang="el-GR" dirty="0" smtClean="0"/>
              <a:t>Μεταγλωττιστής (όλο μαζί)</a:t>
            </a:r>
          </a:p>
          <a:p>
            <a:pPr lvl="1"/>
            <a:r>
              <a:rPr lang="el-GR" dirty="0" smtClean="0"/>
              <a:t>Διερμηνευτής (μία-</a:t>
            </a:r>
            <a:r>
              <a:rPr lang="el-GR" dirty="0" err="1" smtClean="0"/>
              <a:t>μία</a:t>
            </a:r>
            <a:r>
              <a:rPr lang="el-GR" dirty="0" smtClean="0"/>
              <a:t> οι εντολές)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Μεταγλωττιστής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Παίρνει το Αρχικό </a:t>
            </a:r>
            <a:r>
              <a:rPr lang="el-GR" dirty="0"/>
              <a:t>π</a:t>
            </a:r>
            <a:r>
              <a:rPr lang="el-GR" dirty="0" smtClean="0"/>
              <a:t>ρόγραμμα (Πηγαίο)</a:t>
            </a:r>
          </a:p>
          <a:p>
            <a:r>
              <a:rPr lang="el-GR" dirty="0" smtClean="0"/>
              <a:t>Δημιουργεί το Αντικείμενο Πρόγραμμα</a:t>
            </a:r>
          </a:p>
          <a:p>
            <a:r>
              <a:rPr lang="el-GR" dirty="0" smtClean="0"/>
              <a:t>Ο </a:t>
            </a:r>
            <a:r>
              <a:rPr lang="el-GR" dirty="0" err="1" smtClean="0"/>
              <a:t>συνδέτης</a:t>
            </a:r>
            <a:r>
              <a:rPr lang="el-GR" dirty="0" smtClean="0"/>
              <a:t> συνδυάζει το </a:t>
            </a:r>
            <a:r>
              <a:rPr lang="el-GR" dirty="0" smtClean="0"/>
              <a:t>Αντικείμενο Πρόγραμμα και τις Βιβλιοθήκες και παράγει το Εκτελέσιμο Πρόγραμμα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Διερμηνευτής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 κάθε εντολή:</a:t>
            </a:r>
          </a:p>
          <a:p>
            <a:pPr lvl="1"/>
            <a:r>
              <a:rPr lang="el-GR" dirty="0" smtClean="0"/>
              <a:t>Ανάλυση</a:t>
            </a:r>
          </a:p>
          <a:p>
            <a:pPr lvl="1"/>
            <a:r>
              <a:rPr lang="el-GR" dirty="0" smtClean="0"/>
              <a:t>Έλεγχος</a:t>
            </a:r>
          </a:p>
          <a:p>
            <a:pPr lvl="1"/>
            <a:r>
              <a:rPr lang="el-GR" dirty="0" smtClean="0"/>
              <a:t>Ανίχνευση</a:t>
            </a:r>
          </a:p>
          <a:p>
            <a:pPr lvl="1"/>
            <a:r>
              <a:rPr lang="el-GR" dirty="0" smtClean="0"/>
              <a:t>Εκτέλεση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Λάθη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Συντακτικά</a:t>
            </a:r>
          </a:p>
          <a:p>
            <a:pPr lvl="1"/>
            <a:r>
              <a:rPr lang="el-GR" dirty="0" smtClean="0"/>
              <a:t>Ανιχνεύονται από το μεταφραστικό πρόγραμμα</a:t>
            </a:r>
          </a:p>
          <a:p>
            <a:pPr lvl="1"/>
            <a:r>
              <a:rPr lang="el-GR" dirty="0" smtClean="0"/>
              <a:t>Εμφανίζεται μήνυμα</a:t>
            </a:r>
          </a:p>
          <a:p>
            <a:r>
              <a:rPr lang="el-GR" dirty="0" smtClean="0"/>
              <a:t>Λογικά</a:t>
            </a:r>
          </a:p>
          <a:p>
            <a:pPr lvl="1"/>
            <a:r>
              <a:rPr lang="el-GR" dirty="0" smtClean="0"/>
              <a:t>Εμφανίζονται κατά την εκτέλεση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Ολοκληρωμένο Προγραμματιστικό Περιβάλλον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Συντάκτης  (κειμενογράφος)</a:t>
            </a:r>
          </a:p>
          <a:p>
            <a:r>
              <a:rPr lang="el-GR" dirty="0" smtClean="0"/>
              <a:t>Μεταγλωττιστής  ή/και διερμηνευτής</a:t>
            </a:r>
          </a:p>
          <a:p>
            <a:r>
              <a:rPr lang="el-GR" dirty="0" err="1" smtClean="0"/>
              <a:t>Συνδέτης</a:t>
            </a:r>
            <a:endParaRPr lang="el-GR" dirty="0" smtClean="0"/>
          </a:p>
          <a:p>
            <a:r>
              <a:rPr lang="el-GR" dirty="0" smtClean="0"/>
              <a:t>Εργαλεία οπτικού προγραμματισμού</a:t>
            </a:r>
          </a:p>
          <a:p>
            <a:r>
              <a:rPr lang="el-GR" dirty="0" smtClean="0"/>
              <a:t>Εργαλεία διόρθωσης – </a:t>
            </a:r>
            <a:r>
              <a:rPr lang="el-GR" dirty="0" err="1" smtClean="0"/>
              <a:t>εκσφαλμάτωσης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Στάδια επίλυσης ενός </a:t>
            </a:r>
            <a:r>
              <a:rPr lang="el-GR" dirty="0"/>
              <a:t>προβλήματος με τον υπολογιστή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Ακριβής </a:t>
            </a:r>
            <a:r>
              <a:rPr lang="el-GR" dirty="0"/>
              <a:t>προσδιορισμό του προβλήματος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Ανάπτυξη </a:t>
            </a:r>
            <a:r>
              <a:rPr lang="el-GR" dirty="0"/>
              <a:t>του αντίστοιχου αλγορίθμου</a:t>
            </a:r>
            <a:r>
              <a:rPr lang="el-GR" dirty="0" smtClean="0"/>
              <a:t> </a:t>
            </a:r>
          </a:p>
          <a:p>
            <a:r>
              <a:rPr lang="el-GR" dirty="0" smtClean="0"/>
              <a:t>Διατύπωση </a:t>
            </a:r>
            <a:r>
              <a:rPr lang="el-GR" dirty="0"/>
              <a:t>του αλγορίθμου σε κατανοητή μορφή από τον </a:t>
            </a:r>
            <a:r>
              <a:rPr lang="el-GR" dirty="0" smtClean="0"/>
              <a:t>υπολογιστή (=προγραμματισμός)</a:t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Πρόγραμμα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Γράφεται σε γλώσσα προγραμματισμού</a:t>
            </a:r>
          </a:p>
          <a:p>
            <a:r>
              <a:rPr lang="el-GR" dirty="0" smtClean="0"/>
              <a:t>Δεν είναι απλά η υλοποίηση του αλγορίθμου</a:t>
            </a:r>
          </a:p>
          <a:p>
            <a:r>
              <a:rPr lang="el-GR" dirty="0" smtClean="0"/>
              <a:t>Περιλαμβάνει δεδομένα, δομές δεδομένων</a:t>
            </a:r>
          </a:p>
          <a:p>
            <a:r>
              <a:rPr lang="el-GR" dirty="0" smtClean="0"/>
              <a:t>Εμφανίζει τον υπολογιστή έξυπνης μηχανής, ενώ γίνονται: είσοδος – έξοδος δεδομένων, πράξεις, συγκρίσεις.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Βασικά χαρακτηριστικά - κανόνες γλώσσας (προγραμματισμού ή φυσικής)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r>
              <a:rPr lang="el-GR" dirty="0" smtClean="0"/>
              <a:t>Αλφάβητο (σύνολο στοιχείων)</a:t>
            </a:r>
          </a:p>
          <a:p>
            <a:r>
              <a:rPr lang="el-GR" dirty="0" smtClean="0"/>
              <a:t>Λεξιλόγιο (αποδεκτές ακολουθίες συμβόλων)</a:t>
            </a:r>
          </a:p>
          <a:p>
            <a:r>
              <a:rPr lang="el-GR" dirty="0" smtClean="0"/>
              <a:t>Γραμματική</a:t>
            </a:r>
          </a:p>
          <a:p>
            <a:pPr lvl="1"/>
            <a:r>
              <a:rPr lang="el-GR" dirty="0" smtClean="0"/>
              <a:t>Τυπικό (αποδεκτές μορφές λέξης)</a:t>
            </a:r>
          </a:p>
          <a:p>
            <a:pPr lvl="1"/>
            <a:r>
              <a:rPr lang="el-GR" dirty="0" smtClean="0"/>
              <a:t>Συντακτικό (αποδεκτές διατάξεις – συνδέσεις λέξεων)</a:t>
            </a:r>
          </a:p>
          <a:p>
            <a:r>
              <a:rPr lang="el-GR" dirty="0" smtClean="0"/>
              <a:t>Σημασιολογία(νόημα λέξεων – προτάσεων)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Διαφορές φυσικών και τεχνητών γλωσσών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φυσικ</a:t>
            </a:r>
            <a:r>
              <a:rPr lang="el-GR" dirty="0"/>
              <a:t>ές γλώσσες εξελίσσονται συνεχώς</a:t>
            </a:r>
            <a:r>
              <a:rPr lang="el-GR" dirty="0" smtClean="0"/>
              <a:t> </a:t>
            </a:r>
            <a:br>
              <a:rPr lang="el-GR" dirty="0" smtClean="0"/>
            </a:br>
            <a:r>
              <a:rPr lang="el-GR" dirty="0" smtClean="0"/>
              <a:t>(νέο λεξιλόγιο, νέοι κανόνες γραμματικής, κλπ.)</a:t>
            </a:r>
          </a:p>
          <a:p>
            <a:r>
              <a:rPr lang="el-GR" dirty="0" smtClean="0"/>
              <a:t>Οι </a:t>
            </a:r>
            <a:r>
              <a:rPr lang="el-GR" dirty="0"/>
              <a:t>τεχνητές γλώσσες χαρακτηρίζονται από στασιμότητα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Όμως αλλάζουν  σε επίπεδο διαλέκτου ή επέκτασης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Τεχνικές σχεδίασης </a:t>
            </a:r>
            <a:r>
              <a:rPr lang="el-GR" dirty="0" smtClean="0"/>
              <a:t>προγραμμάτων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Ανάπτυξης </a:t>
            </a:r>
            <a:r>
              <a:rPr lang="el-GR" dirty="0"/>
              <a:t>μεθοδολογιών και τεχνικών </a:t>
            </a:r>
            <a:r>
              <a:rPr lang="el-GR" dirty="0" smtClean="0"/>
              <a:t>προγραμματισμού με σκοπό</a:t>
            </a:r>
          </a:p>
          <a:p>
            <a:pPr lvl="1"/>
            <a:r>
              <a:rPr lang="el-GR" dirty="0" smtClean="0"/>
              <a:t>Απλά προγράμματα</a:t>
            </a:r>
          </a:p>
          <a:p>
            <a:pPr lvl="1"/>
            <a:r>
              <a:rPr lang="el-GR" dirty="0" smtClean="0"/>
              <a:t>Κομψά προγράμματα</a:t>
            </a:r>
          </a:p>
          <a:p>
            <a:pPr lvl="1"/>
            <a:r>
              <a:rPr lang="el-GR" dirty="0" smtClean="0"/>
              <a:t>Εύκολη γραφή</a:t>
            </a:r>
          </a:p>
          <a:p>
            <a:pPr lvl="1"/>
            <a:r>
              <a:rPr lang="el-GR" dirty="0" smtClean="0"/>
              <a:t>Εύκολη κατανόηση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Ιεραρχική σχεδίαση προγράμματος</a:t>
            </a:r>
            <a:r>
              <a:rPr lang="el-GR" dirty="0" smtClean="0"/>
              <a:t> 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Σχεδίαση από </a:t>
            </a:r>
            <a:r>
              <a:rPr lang="el-GR" dirty="0"/>
              <a:t>επάνω προς τα </a:t>
            </a:r>
            <a:r>
              <a:rPr lang="el-GR" dirty="0" smtClean="0"/>
              <a:t>κάτω (</a:t>
            </a:r>
            <a:r>
              <a:rPr lang="el-GR" dirty="0" err="1" smtClean="0"/>
              <a:t>top</a:t>
            </a:r>
            <a:r>
              <a:rPr lang="el-GR" dirty="0" smtClean="0"/>
              <a:t>-</a:t>
            </a:r>
            <a:r>
              <a:rPr lang="el-GR" dirty="0" err="1" smtClean="0"/>
              <a:t>down</a:t>
            </a:r>
            <a:r>
              <a:rPr lang="el-GR" dirty="0" smtClean="0"/>
              <a:t>)</a:t>
            </a:r>
          </a:p>
          <a:p>
            <a:r>
              <a:rPr lang="el-GR" dirty="0" smtClean="0"/>
              <a:t>Καθορισμός </a:t>
            </a:r>
            <a:r>
              <a:rPr lang="el-GR" dirty="0"/>
              <a:t>των βασικών λειτουργιών</a:t>
            </a:r>
            <a:br>
              <a:rPr lang="el-GR" dirty="0"/>
            </a:br>
            <a:r>
              <a:rPr lang="el-GR" dirty="0"/>
              <a:t>ενός </a:t>
            </a:r>
            <a:r>
              <a:rPr lang="el-GR" dirty="0" smtClean="0"/>
              <a:t>προγράμματος σε </a:t>
            </a:r>
            <a:r>
              <a:rPr lang="el-GR" dirty="0"/>
              <a:t>ανώτερο </a:t>
            </a:r>
            <a:r>
              <a:rPr lang="el-GR" dirty="0" smtClean="0"/>
              <a:t>επίπεδο</a:t>
            </a:r>
          </a:p>
          <a:p>
            <a:r>
              <a:rPr lang="el-GR" dirty="0" smtClean="0"/>
              <a:t>Διάσπαση των </a:t>
            </a:r>
            <a:r>
              <a:rPr lang="el-GR" dirty="0"/>
              <a:t>λειτουργιών αυτών σε όλο και μικρότερες </a:t>
            </a:r>
            <a:r>
              <a:rPr lang="el-GR" dirty="0" smtClean="0"/>
              <a:t>λειτουργίες</a:t>
            </a:r>
          </a:p>
          <a:p>
            <a:r>
              <a:rPr lang="el-GR" dirty="0" smtClean="0"/>
              <a:t>Διάσπαση του προβλήματος </a:t>
            </a:r>
            <a:r>
              <a:rPr lang="el-GR" dirty="0"/>
              <a:t>σε μια σειρά από απλούστερα </a:t>
            </a:r>
            <a:r>
              <a:rPr lang="el-GR" dirty="0" err="1"/>
              <a:t>υποπροβλήματα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Υλοποιείται </a:t>
            </a:r>
            <a:r>
              <a:rPr lang="el-GR" dirty="0"/>
              <a:t>με τον τμηματικό</a:t>
            </a:r>
            <a:br>
              <a:rPr lang="el-GR" dirty="0"/>
            </a:br>
            <a:r>
              <a:rPr lang="el-GR" dirty="0"/>
              <a:t>προγραμματισμό</a:t>
            </a:r>
            <a:r>
              <a:rPr lang="el-GR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Τμηματικός προγραμματισμός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Κάθε </a:t>
            </a:r>
            <a:r>
              <a:rPr lang="el-GR" dirty="0" err="1" smtClean="0"/>
              <a:t>υποπρόβλημα</a:t>
            </a:r>
            <a:r>
              <a:rPr lang="el-GR" dirty="0" smtClean="0"/>
              <a:t> </a:t>
            </a:r>
            <a:r>
              <a:rPr lang="el-GR" dirty="0"/>
              <a:t>αποτελεί ανεξάρτητη </a:t>
            </a:r>
            <a:r>
              <a:rPr lang="el-GR" dirty="0" smtClean="0"/>
              <a:t>ενότητα</a:t>
            </a:r>
            <a:endParaRPr lang="el-GR" dirty="0"/>
          </a:p>
          <a:p>
            <a:r>
              <a:rPr lang="el-GR" dirty="0"/>
              <a:t>Δ</a:t>
            </a:r>
            <a:r>
              <a:rPr lang="el-GR" dirty="0" smtClean="0"/>
              <a:t>ιευκολύνει </a:t>
            </a:r>
            <a:r>
              <a:rPr lang="el-GR" dirty="0"/>
              <a:t>τη δημιουργία του </a:t>
            </a:r>
            <a:r>
              <a:rPr lang="el-GR" dirty="0" smtClean="0"/>
              <a:t>προγράμματος</a:t>
            </a:r>
          </a:p>
          <a:p>
            <a:r>
              <a:rPr lang="el-GR" dirty="0"/>
              <a:t>Μ</a:t>
            </a:r>
            <a:r>
              <a:rPr lang="el-GR" dirty="0" smtClean="0"/>
              <a:t>ειώνει </a:t>
            </a:r>
            <a:r>
              <a:rPr lang="el-GR" dirty="0"/>
              <a:t>τα </a:t>
            </a:r>
            <a:r>
              <a:rPr lang="el-GR" dirty="0" smtClean="0"/>
              <a:t>λάθη</a:t>
            </a:r>
          </a:p>
          <a:p>
            <a:r>
              <a:rPr lang="el-GR" dirty="0" smtClean="0"/>
              <a:t>Διευκολύνει την παρακολούθηση</a:t>
            </a:r>
            <a:r>
              <a:rPr lang="el-GR" dirty="0"/>
              <a:t>, κατανόηση και συντήρηση του </a:t>
            </a:r>
            <a:r>
              <a:rPr lang="el-GR" dirty="0" smtClean="0"/>
              <a:t>προγράμματος </a:t>
            </a:r>
            <a:r>
              <a:rPr lang="el-GR" dirty="0"/>
              <a:t>από </a:t>
            </a:r>
            <a:r>
              <a:rPr lang="el-GR" dirty="0" smtClean="0"/>
              <a:t>τρίτους </a:t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Δομημένος προγραμματισμός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Είναι σήμερα η βασική μεθοδολογία σύνταξης </a:t>
            </a:r>
            <a:r>
              <a:rPr lang="el-GR" dirty="0" err="1" smtClean="0"/>
              <a:t>προγραμμάτω</a:t>
            </a:r>
            <a:r>
              <a:rPr lang="el-GR" dirty="0" smtClean="0"/>
              <a:t> ν</a:t>
            </a:r>
          </a:p>
          <a:p>
            <a:r>
              <a:rPr lang="el-GR" dirty="0" smtClean="0"/>
              <a:t>Πριν την διάδοση του η εντολή GOTO άλλαζε </a:t>
            </a:r>
            <a:r>
              <a:rPr lang="el-GR" dirty="0"/>
              <a:t>διαρκώς τη ροή του </a:t>
            </a:r>
            <a:r>
              <a:rPr lang="el-GR" dirty="0" smtClean="0"/>
              <a:t>προγράμματος</a:t>
            </a:r>
          </a:p>
          <a:p>
            <a:r>
              <a:rPr lang="el-GR" dirty="0" smtClean="0"/>
              <a:t>Χρήση </a:t>
            </a:r>
            <a:r>
              <a:rPr lang="el-GR" dirty="0"/>
              <a:t>τριών </a:t>
            </a:r>
            <a:r>
              <a:rPr lang="el-GR" dirty="0" smtClean="0"/>
              <a:t>στοιχειωδών </a:t>
            </a:r>
            <a:r>
              <a:rPr lang="el-GR" dirty="0"/>
              <a:t>λογικών </a:t>
            </a:r>
            <a:r>
              <a:rPr lang="el-GR" dirty="0" smtClean="0"/>
              <a:t>δομών (ακολουθία, επιλογή, επανάληψης)</a:t>
            </a:r>
          </a:p>
          <a:p>
            <a:r>
              <a:rPr lang="el-GR" dirty="0" smtClean="0"/>
              <a:t>Κάθε πρόγραμμα ή ενότητα έχει μία είσοδο και μία έξοδο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383</Words>
  <Application>Microsoft Office PowerPoint</Application>
  <PresentationFormat>On-screen Show (4:3)</PresentationFormat>
  <Paragraphs>81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Κεφάλαιο 6 </vt:lpstr>
      <vt:lpstr>Στάδια επίλυσης ενός προβλήματος με τον υπολογιστή </vt:lpstr>
      <vt:lpstr>Πρόγραμμα</vt:lpstr>
      <vt:lpstr>Βασικά χαρακτηριστικά - κανόνες γλώσσας (προγραμματισμού ή φυσικής)</vt:lpstr>
      <vt:lpstr>Διαφορές φυσικών και τεχνητών γλωσσών </vt:lpstr>
      <vt:lpstr>Τεχνικές σχεδίασης προγραμμάτων</vt:lpstr>
      <vt:lpstr>Ιεραρχική σχεδίαση προγράμματος  </vt:lpstr>
      <vt:lpstr>Τμηματικός προγραμματισμός </vt:lpstr>
      <vt:lpstr>Δομημένος προγραμματισμός </vt:lpstr>
      <vt:lpstr>Πλεονεκτήματα του δομημένου προγραμματισμού</vt:lpstr>
      <vt:lpstr>Αντικειμενοστραφής προγραμματισμός  </vt:lpstr>
      <vt:lpstr>Προγραμματιστικά περιβάλλοντα </vt:lpstr>
      <vt:lpstr>Μεταγλωττιστής</vt:lpstr>
      <vt:lpstr>Διερμηνευτής</vt:lpstr>
      <vt:lpstr>Λάθη</vt:lpstr>
      <vt:lpstr>Ολοκληρωμένο Προγραμματιστικό Περιβάλλον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Κεφάλαιο 6</dc:title>
  <dc:creator>eirini</dc:creator>
  <cp:lastModifiedBy>eirini</cp:lastModifiedBy>
  <cp:revision>6</cp:revision>
  <dcterms:created xsi:type="dcterms:W3CDTF">2020-04-27T00:36:24Z</dcterms:created>
  <dcterms:modified xsi:type="dcterms:W3CDTF">2020-04-27T01:24:06Z</dcterms:modified>
</cp:coreProperties>
</file>