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6"/>
  </p:notesMasterIdLst>
  <p:handoutMasterIdLst>
    <p:handoutMasterId r:id="rId17"/>
  </p:handoutMasterIdLst>
  <p:sldIdLst>
    <p:sldId id="264" r:id="rId5"/>
    <p:sldId id="276" r:id="rId6"/>
    <p:sldId id="277" r:id="rId7"/>
    <p:sldId id="278" r:id="rId8"/>
    <p:sldId id="279" r:id="rId9"/>
    <p:sldId id="266" r:id="rId10"/>
    <p:sldId id="268" r:id="rId11"/>
    <p:sldId id="269" r:id="rId12"/>
    <p:sldId id="270" r:id="rId13"/>
    <p:sldId id="280" r:id="rId14"/>
    <p:sldId id="281" r:id="rId15"/>
  </p:sldIdLst>
  <p:sldSz cx="12188825" cy="6858000"/>
  <p:notesSz cx="6858000" cy="9144000"/>
  <p:defaultTextStyle>
    <a:defPPr rtl="0">
      <a:defRPr lang="el-g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9" pos="3839" userDrawn="1">
          <p15:clr>
            <a:srgbClr val="A4A3A4"/>
          </p15:clr>
        </p15:guide>
        <p15:guide id="10"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howGuides="1">
      <p:cViewPr varScale="1">
        <p:scale>
          <a:sx n="122" d="100"/>
          <a:sy n="122" d="100"/>
        </p:scale>
        <p:origin x="114" y="306"/>
      </p:cViewPr>
      <p:guideLst>
        <p:guide pos="3839"/>
        <p:guide orient="horz" pos="2160"/>
      </p:guideLst>
    </p:cSldViewPr>
  </p:slideViewPr>
  <p:notesTextViewPr>
    <p:cViewPr>
      <p:scale>
        <a:sx n="1" d="1"/>
        <a:sy n="1" d="1"/>
      </p:scale>
      <p:origin x="0" y="0"/>
    </p:cViewPr>
  </p:notesTextViewPr>
  <p:notesViewPr>
    <p:cSldViewPr>
      <p:cViewPr varScale="1">
        <p:scale>
          <a:sx n="100" d="100"/>
          <a:sy n="100" d="100"/>
        </p:scale>
        <p:origin x="35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Σύμβολο κράτησης θέσης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lang="el-GR" dirty="0">
              <a:solidFill>
                <a:schemeClr val="tx2"/>
              </a:solidFill>
            </a:endParaRPr>
          </a:p>
        </p:txBody>
      </p:sp>
      <p:sp>
        <p:nvSpPr>
          <p:cNvPr id="3" name="Σύμβολο κράτησης θέσης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l" rtl="0">
              <a:defRPr sz="1200"/>
            </a:lvl1pPr>
          </a:lstStyle>
          <a:p>
            <a:pPr algn="r" rtl="0"/>
            <a:fld id="{0BEF74E3-54A9-4A9D-B141-8420ADB3F669}" type="datetime1">
              <a:rPr lang="el-GR" smtClean="0">
                <a:solidFill>
                  <a:schemeClr val="tx2"/>
                </a:solidFill>
              </a:rPr>
              <a:t>10/5/26</a:t>
            </a:fld>
            <a:endParaRPr lang="el-GR" dirty="0">
              <a:solidFill>
                <a:schemeClr val="tx2"/>
              </a:solidFill>
            </a:endParaRPr>
          </a:p>
        </p:txBody>
      </p:sp>
      <p:sp>
        <p:nvSpPr>
          <p:cNvPr id="4" name="Σύμβολο κράτησης θέσης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lang="el-GR" dirty="0">
              <a:solidFill>
                <a:schemeClr val="tx2"/>
              </a:solidFill>
            </a:endParaRPr>
          </a:p>
        </p:txBody>
      </p:sp>
      <p:sp>
        <p:nvSpPr>
          <p:cNvPr id="5" name="Σύμβολο κράτησης θέσης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l" rtl="0">
              <a:defRPr sz="1200"/>
            </a:lvl1pPr>
          </a:lstStyle>
          <a:p>
            <a:pPr algn="r" rtl="0"/>
            <a:fld id="{CFD77566-CD65-4859-9FA1-43956DC85B8C}" type="slidenum">
              <a:rPr lang="el-GR">
                <a:solidFill>
                  <a:schemeClr val="tx2"/>
                </a:solidFill>
              </a:rPr>
              <a:pPr algn="r" rtl="0"/>
              <a:t>‹#›</a:t>
            </a:fld>
            <a:endParaRPr lang="el-GR" dirty="0">
              <a:solidFill>
                <a:schemeClr val="tx2"/>
              </a:solidFill>
            </a:endParaRPr>
          </a:p>
        </p:txBody>
      </p:sp>
    </p:spTree>
    <p:extLst>
      <p:ext uri="{BB962C8B-B14F-4D97-AF65-F5344CB8AC3E}">
        <p14:creationId xmlns:p14="http://schemas.microsoft.com/office/powerpoint/2010/main" val="27087983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Σύμβολο κράτησης θέσης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solidFill>
                  <a:schemeClr val="tx2"/>
                </a:solidFill>
              </a:defRPr>
            </a:lvl1pPr>
          </a:lstStyle>
          <a:p>
            <a:pPr rtl="0"/>
            <a:endParaRPr lang="el-GR" noProof="0" dirty="0"/>
          </a:p>
        </p:txBody>
      </p:sp>
      <p:sp>
        <p:nvSpPr>
          <p:cNvPr id="3" name="Σύμβολο κράτησης θέσης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rtl="0">
              <a:defRPr sz="1200">
                <a:solidFill>
                  <a:schemeClr val="tx2"/>
                </a:solidFill>
              </a:defRPr>
            </a:lvl1pPr>
          </a:lstStyle>
          <a:p>
            <a:fld id="{46D304B2-A66F-4731-9CAE-20E1EFD40B0A}" type="datetime1">
              <a:rPr lang="el-GR" smtClean="0"/>
              <a:pPr/>
              <a:t>10/5/26</a:t>
            </a:fld>
            <a:endParaRPr lang="el-GR" dirty="0"/>
          </a:p>
        </p:txBody>
      </p:sp>
      <p:sp>
        <p:nvSpPr>
          <p:cNvPr id="4" name="Σύμβολο κράτησης θέσης εικόνας διαφάνειας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rtl="0"/>
            <a:endParaRPr lang="el-GR" noProof="0" dirty="0"/>
          </a:p>
        </p:txBody>
      </p:sp>
      <p:sp>
        <p:nvSpPr>
          <p:cNvPr id="5" name="Σύμβολο κράτησης θέσης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el-GR" noProof="0" dirty="0"/>
              <a:t>Στυλ υποδείγματος κειμένου</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p:txBody>
      </p:sp>
      <p:sp>
        <p:nvSpPr>
          <p:cNvPr id="6" name="Σύμβολο κράτησης θέσης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a:defRPr sz="1200">
                <a:solidFill>
                  <a:schemeClr val="tx2"/>
                </a:solidFill>
              </a:defRPr>
            </a:lvl1pPr>
          </a:lstStyle>
          <a:p>
            <a:pPr rtl="0"/>
            <a:endParaRPr lang="el-GR" noProof="0" dirty="0"/>
          </a:p>
        </p:txBody>
      </p:sp>
      <p:sp>
        <p:nvSpPr>
          <p:cNvPr id="7" name="Σύμβολο κράτησης θέσης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rtl="0">
              <a:defRPr sz="1200">
                <a:solidFill>
                  <a:schemeClr val="tx2"/>
                </a:solidFill>
              </a:defRPr>
            </a:lvl1pPr>
          </a:lstStyle>
          <a:p>
            <a:fld id="{B8796F01-7154-41E0-B48B-A6921757531A}" type="slidenum">
              <a:rPr lang="el-GR" smtClean="0"/>
              <a:pPr/>
              <a:t>‹#›</a:t>
            </a:fld>
            <a:endParaRPr lang="el-GR" dirty="0"/>
          </a:p>
        </p:txBody>
      </p:sp>
    </p:spTree>
    <p:extLst>
      <p:ext uri="{BB962C8B-B14F-4D97-AF65-F5344CB8AC3E}">
        <p14:creationId xmlns:p14="http://schemas.microsoft.com/office/powerpoint/2010/main" val="44077566"/>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2"/>
        </a:solidFill>
        <a:latin typeface="+mn-lt"/>
        <a:ea typeface="+mn-ea"/>
        <a:cs typeface="+mn-cs"/>
      </a:defRPr>
    </a:lvl1pPr>
    <a:lvl2pPr marL="609493" algn="l" defTabSz="1218987" rtl="0" eaLnBrk="1" latinLnBrk="0" hangingPunct="1">
      <a:defRPr sz="1600" kern="1200">
        <a:solidFill>
          <a:schemeClr val="tx2"/>
        </a:solidFill>
        <a:latin typeface="+mn-lt"/>
        <a:ea typeface="+mn-ea"/>
        <a:cs typeface="+mn-cs"/>
      </a:defRPr>
    </a:lvl2pPr>
    <a:lvl3pPr marL="1218987" algn="l" defTabSz="1218987" rtl="0" eaLnBrk="1" latinLnBrk="0" hangingPunct="1">
      <a:defRPr sz="1600" kern="1200">
        <a:solidFill>
          <a:schemeClr val="tx2"/>
        </a:solidFill>
        <a:latin typeface="+mn-lt"/>
        <a:ea typeface="+mn-ea"/>
        <a:cs typeface="+mn-cs"/>
      </a:defRPr>
    </a:lvl3pPr>
    <a:lvl4pPr marL="1828480" algn="l" defTabSz="1218987" rtl="0" eaLnBrk="1" latinLnBrk="0" hangingPunct="1">
      <a:defRPr sz="1600" kern="1200">
        <a:solidFill>
          <a:schemeClr val="tx2"/>
        </a:solidFill>
        <a:latin typeface="+mn-lt"/>
        <a:ea typeface="+mn-ea"/>
        <a:cs typeface="+mn-cs"/>
      </a:defRPr>
    </a:lvl4pPr>
    <a:lvl5pPr marL="2437973" algn="l" defTabSz="1218987" rtl="0" eaLnBrk="1" latinLnBrk="0" hangingPunct="1">
      <a:defRPr sz="1600" kern="1200">
        <a:solidFill>
          <a:schemeClr val="tx2"/>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B8796F01-7154-41E0-B48B-A6921757531A}" type="slidenum">
              <a:rPr lang="el-GR" smtClean="0"/>
              <a:pPr/>
              <a:t>1</a:t>
            </a:fld>
            <a:endParaRPr lang="el-GR" dirty="0"/>
          </a:p>
        </p:txBody>
      </p:sp>
    </p:spTree>
    <p:extLst>
      <p:ext uri="{BB962C8B-B14F-4D97-AF65-F5344CB8AC3E}">
        <p14:creationId xmlns:p14="http://schemas.microsoft.com/office/powerpoint/2010/main" val="6628449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B8796F01-7154-41E0-B48B-A6921757531A}" type="slidenum">
              <a:rPr lang="el-GR" smtClean="0"/>
              <a:pPr/>
              <a:t>11</a:t>
            </a:fld>
            <a:endParaRPr lang="el-GR" dirty="0"/>
          </a:p>
        </p:txBody>
      </p:sp>
    </p:spTree>
    <p:extLst>
      <p:ext uri="{BB962C8B-B14F-4D97-AF65-F5344CB8AC3E}">
        <p14:creationId xmlns:p14="http://schemas.microsoft.com/office/powerpoint/2010/main" val="5653002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B8796F01-7154-41E0-B48B-A6921757531A}" type="slidenum">
              <a:rPr lang="el-GR" smtClean="0"/>
              <a:pPr/>
              <a:t>2</a:t>
            </a:fld>
            <a:endParaRPr lang="el-GR" dirty="0"/>
          </a:p>
        </p:txBody>
      </p:sp>
    </p:spTree>
    <p:extLst>
      <p:ext uri="{BB962C8B-B14F-4D97-AF65-F5344CB8AC3E}">
        <p14:creationId xmlns:p14="http://schemas.microsoft.com/office/powerpoint/2010/main" val="25147665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B8796F01-7154-41E0-B48B-A6921757531A}" type="slidenum">
              <a:rPr lang="el-GR" smtClean="0"/>
              <a:pPr/>
              <a:t>3</a:t>
            </a:fld>
            <a:endParaRPr lang="el-GR" dirty="0"/>
          </a:p>
        </p:txBody>
      </p:sp>
    </p:spTree>
    <p:extLst>
      <p:ext uri="{BB962C8B-B14F-4D97-AF65-F5344CB8AC3E}">
        <p14:creationId xmlns:p14="http://schemas.microsoft.com/office/powerpoint/2010/main" val="18392169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B8796F01-7154-41E0-B48B-A6921757531A}" type="slidenum">
              <a:rPr lang="el-GR" smtClean="0"/>
              <a:pPr/>
              <a:t>4</a:t>
            </a:fld>
            <a:endParaRPr lang="el-GR" dirty="0"/>
          </a:p>
        </p:txBody>
      </p:sp>
    </p:spTree>
    <p:extLst>
      <p:ext uri="{BB962C8B-B14F-4D97-AF65-F5344CB8AC3E}">
        <p14:creationId xmlns:p14="http://schemas.microsoft.com/office/powerpoint/2010/main" val="34410950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B8796F01-7154-41E0-B48B-A6921757531A}" type="slidenum">
              <a:rPr lang="el-GR" smtClean="0"/>
              <a:pPr/>
              <a:t>5</a:t>
            </a:fld>
            <a:endParaRPr lang="el-GR" dirty="0"/>
          </a:p>
        </p:txBody>
      </p:sp>
    </p:spTree>
    <p:extLst>
      <p:ext uri="{BB962C8B-B14F-4D97-AF65-F5344CB8AC3E}">
        <p14:creationId xmlns:p14="http://schemas.microsoft.com/office/powerpoint/2010/main" val="30084129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B8796F01-7154-41E0-B48B-A6921757531A}" type="slidenum">
              <a:rPr lang="el-GR" smtClean="0"/>
              <a:pPr/>
              <a:t>6</a:t>
            </a:fld>
            <a:endParaRPr lang="el-GR" dirty="0"/>
          </a:p>
        </p:txBody>
      </p:sp>
    </p:spTree>
    <p:extLst>
      <p:ext uri="{BB962C8B-B14F-4D97-AF65-F5344CB8AC3E}">
        <p14:creationId xmlns:p14="http://schemas.microsoft.com/office/powerpoint/2010/main" val="15213283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B8796F01-7154-41E0-B48B-A6921757531A}" type="slidenum">
              <a:rPr lang="el-GR" smtClean="0"/>
              <a:pPr/>
              <a:t>7</a:t>
            </a:fld>
            <a:endParaRPr lang="el-GR" dirty="0"/>
          </a:p>
        </p:txBody>
      </p:sp>
    </p:spTree>
    <p:extLst>
      <p:ext uri="{BB962C8B-B14F-4D97-AF65-F5344CB8AC3E}">
        <p14:creationId xmlns:p14="http://schemas.microsoft.com/office/powerpoint/2010/main" val="40211990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B8796F01-7154-41E0-B48B-A6921757531A}" type="slidenum">
              <a:rPr lang="el-GR" smtClean="0"/>
              <a:pPr/>
              <a:t>8</a:t>
            </a:fld>
            <a:endParaRPr lang="el-GR" dirty="0"/>
          </a:p>
        </p:txBody>
      </p:sp>
    </p:spTree>
    <p:extLst>
      <p:ext uri="{BB962C8B-B14F-4D97-AF65-F5344CB8AC3E}">
        <p14:creationId xmlns:p14="http://schemas.microsoft.com/office/powerpoint/2010/main" val="5156935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B8796F01-7154-41E0-B48B-A6921757531A}" type="slidenum">
              <a:rPr lang="el-GR" smtClean="0"/>
              <a:pPr/>
              <a:t>9</a:t>
            </a:fld>
            <a:endParaRPr lang="el-GR" dirty="0"/>
          </a:p>
        </p:txBody>
      </p:sp>
    </p:spTree>
    <p:extLst>
      <p:ext uri="{BB962C8B-B14F-4D97-AF65-F5344CB8AC3E}">
        <p14:creationId xmlns:p14="http://schemas.microsoft.com/office/powerpoint/2010/main" val="7242772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2383" y="1498601"/>
            <a:ext cx="7008574" cy="3298825"/>
          </a:xfrm>
        </p:spPr>
        <p:txBody>
          <a:bodyPr rtlCol="0">
            <a:normAutofit/>
          </a:bodyPr>
          <a:lstStyle>
            <a:lvl1pPr algn="l" rtl="0">
              <a:lnSpc>
                <a:spcPct val="90000"/>
              </a:lnSpc>
              <a:defRPr sz="5400" cap="none" baseline="0"/>
            </a:lvl1pPr>
          </a:lstStyle>
          <a:p>
            <a:pPr rtl="0"/>
            <a:r>
              <a:rPr lang="el-GR"/>
              <a:t>Κάντε κλικ για να επεξεργαστείτε τον τίτλο υποδείγματος</a:t>
            </a:r>
            <a:endParaRPr lang="el-GR" noProof="0" dirty="0"/>
          </a:p>
        </p:txBody>
      </p:sp>
      <p:sp>
        <p:nvSpPr>
          <p:cNvPr id="3" name="Υπότιτλος 2"/>
          <p:cNvSpPr>
            <a:spLocks noGrp="1"/>
          </p:cNvSpPr>
          <p:nvPr>
            <p:ph type="subTitle" idx="1"/>
          </p:nvPr>
        </p:nvSpPr>
        <p:spPr>
          <a:xfrm>
            <a:off x="4672383" y="4927600"/>
            <a:ext cx="7008574" cy="1244600"/>
          </a:xfrm>
        </p:spPr>
        <p:txBody>
          <a:bodyPr rtlCol="0">
            <a:normAutofit/>
          </a:bodyPr>
          <a:lstStyle>
            <a:lvl1pPr marL="0" indent="0" algn="l" rtl="0">
              <a:spcBef>
                <a:spcPts val="0"/>
              </a:spcBef>
              <a:buNone/>
              <a:defRPr sz="2800" b="0">
                <a:solidFill>
                  <a:schemeClr val="tx1"/>
                </a:solidFill>
              </a:defRPr>
            </a:lvl1pPr>
            <a:lvl2pPr marL="609493" indent="0" algn="ctr" rtl="0">
              <a:buNone/>
              <a:defRPr>
                <a:solidFill>
                  <a:schemeClr val="tx1">
                    <a:tint val="75000"/>
                  </a:schemeClr>
                </a:solidFill>
              </a:defRPr>
            </a:lvl2pPr>
            <a:lvl3pPr marL="1218987" indent="0" algn="ctr" rtl="0">
              <a:buNone/>
              <a:defRPr>
                <a:solidFill>
                  <a:schemeClr val="tx1">
                    <a:tint val="75000"/>
                  </a:schemeClr>
                </a:solidFill>
              </a:defRPr>
            </a:lvl3pPr>
            <a:lvl4pPr marL="1828480" indent="0" algn="ctr" rtl="0">
              <a:buNone/>
              <a:defRPr>
                <a:solidFill>
                  <a:schemeClr val="tx1">
                    <a:tint val="75000"/>
                  </a:schemeClr>
                </a:solidFill>
              </a:defRPr>
            </a:lvl4pPr>
            <a:lvl5pPr marL="2437973" indent="0" algn="ctr" rtl="0">
              <a:buNone/>
              <a:defRPr>
                <a:solidFill>
                  <a:schemeClr val="tx1">
                    <a:tint val="75000"/>
                  </a:schemeClr>
                </a:solidFill>
              </a:defRPr>
            </a:lvl5pPr>
            <a:lvl6pPr marL="3047467" indent="0" algn="ctr" rtl="0">
              <a:buNone/>
              <a:defRPr>
                <a:solidFill>
                  <a:schemeClr val="tx1">
                    <a:tint val="75000"/>
                  </a:schemeClr>
                </a:solidFill>
              </a:defRPr>
            </a:lvl6pPr>
            <a:lvl7pPr marL="3656960" indent="0" algn="ctr" rtl="0">
              <a:buNone/>
              <a:defRPr>
                <a:solidFill>
                  <a:schemeClr val="tx1">
                    <a:tint val="75000"/>
                  </a:schemeClr>
                </a:solidFill>
              </a:defRPr>
            </a:lvl7pPr>
            <a:lvl8pPr marL="4266453" indent="0" algn="ctr" rtl="0">
              <a:buNone/>
              <a:defRPr>
                <a:solidFill>
                  <a:schemeClr val="tx1">
                    <a:tint val="75000"/>
                  </a:schemeClr>
                </a:solidFill>
              </a:defRPr>
            </a:lvl8pPr>
            <a:lvl9pPr marL="4875947" indent="0" algn="ctr" rtl="0">
              <a:buNone/>
              <a:defRPr>
                <a:solidFill>
                  <a:schemeClr val="tx1">
                    <a:tint val="75000"/>
                  </a:schemeClr>
                </a:solidFill>
              </a:defRPr>
            </a:lvl9pPr>
          </a:lstStyle>
          <a:p>
            <a:pPr rtl="0"/>
            <a:r>
              <a:rPr lang="el-GR" noProof="0"/>
              <a:t>Κάντε κλικ για να επεξεργαστείτε τον υπότιτλο του υποδείγματος</a:t>
            </a:r>
            <a:endParaRPr lang="el-GR" noProof="0" dirty="0"/>
          </a:p>
        </p:txBody>
      </p:sp>
    </p:spTree>
    <p:extLst>
      <p:ext uri="{BB962C8B-B14F-4D97-AF65-F5344CB8AC3E}">
        <p14:creationId xmlns:p14="http://schemas.microsoft.com/office/powerpoint/2010/main" val="3222770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Κάντε κλικ για να επεξεργαστείτε τον τίτλο υποδείγματος</a:t>
            </a:r>
            <a:endParaRPr lang="el-GR" noProof="0" dirty="0"/>
          </a:p>
        </p:txBody>
      </p:sp>
      <p:sp>
        <p:nvSpPr>
          <p:cNvPr id="3" name="Σύμβολο κράτησης θέσης κατακόρυφου κειμένου 2"/>
          <p:cNvSpPr>
            <a:spLocks noGrp="1"/>
          </p:cNvSpPr>
          <p:nvPr>
            <p:ph type="body" orient="vert" idx="1"/>
          </p:nvPr>
        </p:nvSpPr>
        <p:spPr/>
        <p:txBody>
          <a:bodyPr vert="eaVert" rtlCol="0"/>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
        <p:nvSpPr>
          <p:cNvPr id="4" name="Σύμβολο κράτησης θέσης ημερομηνίας 3"/>
          <p:cNvSpPr>
            <a:spLocks noGrp="1"/>
          </p:cNvSpPr>
          <p:nvPr>
            <p:ph type="dt" sz="half" idx="10"/>
          </p:nvPr>
        </p:nvSpPr>
        <p:spPr/>
        <p:txBody>
          <a:bodyPr rtlCol="0"/>
          <a:lstStyle>
            <a:lvl1pPr>
              <a:defRPr/>
            </a:lvl1pPr>
          </a:lstStyle>
          <a:p>
            <a:fld id="{9880AA97-953C-4EAA-86BE-6A0DBD6A0A38}" type="datetime1">
              <a:rPr lang="el-GR" smtClean="0"/>
              <a:pPr/>
              <a:t>10/5/26</a:t>
            </a:fld>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noProof="0" dirty="0"/>
          </a:p>
        </p:txBody>
      </p:sp>
      <p:sp>
        <p:nvSpPr>
          <p:cNvPr id="6" name="Σύμβολο κράτησης θέσης αριθμού διαφάνειας 5"/>
          <p:cNvSpPr>
            <a:spLocks noGrp="1"/>
          </p:cNvSpPr>
          <p:nvPr>
            <p:ph type="sldNum" sz="quarter" idx="12"/>
          </p:nvPr>
        </p:nvSpPr>
        <p:spPr/>
        <p:txBody>
          <a:bodyPr rtlCol="0"/>
          <a:lstStyle/>
          <a:p>
            <a:pPr rtl="0"/>
            <a:fld id="{591C5AD9-787D-40FA-8A4D-16A055B9AF81}" type="slidenum">
              <a:rPr lang="el-GR" noProof="0"/>
              <a:t>‹#›</a:t>
            </a:fld>
            <a:endParaRPr lang="el-GR" noProof="0" dirty="0"/>
          </a:p>
        </p:txBody>
      </p:sp>
    </p:spTree>
    <p:extLst>
      <p:ext uri="{BB962C8B-B14F-4D97-AF65-F5344CB8AC3E}">
        <p14:creationId xmlns:p14="http://schemas.microsoft.com/office/powerpoint/2010/main" val="1010434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9852633" y="274638"/>
            <a:ext cx="1422030" cy="5897561"/>
          </a:xfrm>
        </p:spPr>
        <p:txBody>
          <a:bodyPr vert="eaVert" rtlCol="0"/>
          <a:lstStyle>
            <a:lvl1pPr rtl="0">
              <a:defRPr/>
            </a:lvl1pPr>
          </a:lstStyle>
          <a:p>
            <a:pPr rtl="0"/>
            <a:r>
              <a:rPr lang="el-GR"/>
              <a:t>Κάντε κλικ για να επεξεργαστείτε τον τίτλο υποδείγματος</a:t>
            </a:r>
            <a:endParaRPr lang="el-GR" noProof="0" dirty="0"/>
          </a:p>
        </p:txBody>
      </p:sp>
      <p:sp>
        <p:nvSpPr>
          <p:cNvPr id="3" name="Σύμβολο κράτησης θέσης κατακόρυφου κειμένου 2"/>
          <p:cNvSpPr>
            <a:spLocks noGrp="1"/>
          </p:cNvSpPr>
          <p:nvPr>
            <p:ph type="body" orient="vert" idx="1"/>
          </p:nvPr>
        </p:nvSpPr>
        <p:spPr>
          <a:xfrm>
            <a:off x="1117309" y="274638"/>
            <a:ext cx="8532178" cy="5897561"/>
          </a:xfrm>
        </p:spPr>
        <p:txBody>
          <a:bodyPr vert="eaVert" rtlCol="0"/>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
        <p:nvSpPr>
          <p:cNvPr id="4" name="Σύμβολο κράτησης θέσης ημερομηνίας 3"/>
          <p:cNvSpPr>
            <a:spLocks noGrp="1"/>
          </p:cNvSpPr>
          <p:nvPr>
            <p:ph type="dt" sz="half" idx="10"/>
          </p:nvPr>
        </p:nvSpPr>
        <p:spPr/>
        <p:txBody>
          <a:bodyPr rtlCol="0"/>
          <a:lstStyle>
            <a:lvl1pPr>
              <a:defRPr/>
            </a:lvl1pPr>
          </a:lstStyle>
          <a:p>
            <a:fld id="{A58DD0F3-758F-47DA-AAFC-C11174804C19}" type="datetime1">
              <a:rPr lang="el-GR" smtClean="0"/>
              <a:pPr/>
              <a:t>10/5/26</a:t>
            </a:fld>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noProof="0" dirty="0"/>
          </a:p>
        </p:txBody>
      </p:sp>
      <p:sp>
        <p:nvSpPr>
          <p:cNvPr id="6" name="Σύμβολο κράτησης θέσης αριθμού διαφάνειας 5"/>
          <p:cNvSpPr>
            <a:spLocks noGrp="1"/>
          </p:cNvSpPr>
          <p:nvPr>
            <p:ph type="sldNum" sz="quarter" idx="12"/>
          </p:nvPr>
        </p:nvSpPr>
        <p:spPr/>
        <p:txBody>
          <a:bodyPr rtlCol="0"/>
          <a:lstStyle/>
          <a:p>
            <a:pPr rtl="0"/>
            <a:fld id="{591C5AD9-787D-40FA-8A4D-16A055B9AF81}" type="slidenum">
              <a:rPr lang="el-GR" noProof="0"/>
              <a:t>‹#›</a:t>
            </a:fld>
            <a:endParaRPr lang="el-GR" noProof="0" dirty="0"/>
          </a:p>
        </p:txBody>
      </p:sp>
    </p:spTree>
    <p:extLst>
      <p:ext uri="{BB962C8B-B14F-4D97-AF65-F5344CB8AC3E}">
        <p14:creationId xmlns:p14="http://schemas.microsoft.com/office/powerpoint/2010/main" val="3650715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Κάντε κλικ για να επεξεργαστείτε τον τίτλο υποδείγματος</a:t>
            </a:r>
            <a:endParaRPr lang="el-GR" noProof="0" dirty="0"/>
          </a:p>
        </p:txBody>
      </p:sp>
      <p:sp>
        <p:nvSpPr>
          <p:cNvPr id="3" name="Σύμβολο κράτησης θέσης περιεχομένου 2"/>
          <p:cNvSpPr>
            <a:spLocks noGrp="1"/>
          </p:cNvSpPr>
          <p:nvPr>
            <p:ph idx="1"/>
          </p:nvPr>
        </p:nvSpPr>
        <p:spPr/>
        <p:txBody>
          <a:bodyPr rtlCol="0"/>
          <a:lstStyle>
            <a:lvl5pPr algn="l" rtl="0">
              <a:defRPr/>
            </a:lvl5pPr>
            <a:lvl6pPr algn="l" rtl="0">
              <a:defRPr/>
            </a:lvl6pPr>
            <a:lvl7pPr algn="l" rtl="0">
              <a:defRPr baseline="0"/>
            </a:lvl7pPr>
            <a:lvl8pPr algn="l" rtl="0">
              <a:defRPr baseline="0"/>
            </a:lvl8pPr>
            <a:lvl9pPr algn="l" rtl="0">
              <a:defRPr baseline="0"/>
            </a:lvl9pPr>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
        <p:nvSpPr>
          <p:cNvPr id="4" name="Σύμβολο κράτησης θέσης ημερομηνίας 3"/>
          <p:cNvSpPr>
            <a:spLocks noGrp="1"/>
          </p:cNvSpPr>
          <p:nvPr>
            <p:ph type="dt" sz="half" idx="10"/>
          </p:nvPr>
        </p:nvSpPr>
        <p:spPr/>
        <p:txBody>
          <a:bodyPr rtlCol="0"/>
          <a:lstStyle>
            <a:lvl1pPr>
              <a:defRPr/>
            </a:lvl1pPr>
          </a:lstStyle>
          <a:p>
            <a:fld id="{B69B4CA7-6BD6-4AB5-BC79-1C59A6F2A519}" type="datetime1">
              <a:rPr lang="el-GR" smtClean="0"/>
              <a:pPr/>
              <a:t>10/5/26</a:t>
            </a:fld>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noProof="0" dirty="0"/>
          </a:p>
        </p:txBody>
      </p:sp>
      <p:sp>
        <p:nvSpPr>
          <p:cNvPr id="6" name="Σύμβολο κράτησης θέσης αριθμού διαφάνειας 5"/>
          <p:cNvSpPr>
            <a:spLocks noGrp="1"/>
          </p:cNvSpPr>
          <p:nvPr>
            <p:ph type="sldNum" sz="quarter" idx="12"/>
          </p:nvPr>
        </p:nvSpPr>
        <p:spPr/>
        <p:txBody>
          <a:bodyPr rtlCol="0"/>
          <a:lstStyle/>
          <a:p>
            <a:pPr rtl="0"/>
            <a:fld id="{DA60BA0E-20D0-4E7C-B286-26C960A6788F}" type="slidenum">
              <a:rPr lang="el-GR" noProof="0"/>
              <a:t>‹#›</a:t>
            </a:fld>
            <a:endParaRPr lang="el-GR" noProof="0" dirty="0"/>
          </a:p>
        </p:txBody>
      </p:sp>
    </p:spTree>
    <p:extLst>
      <p:ext uri="{BB962C8B-B14F-4D97-AF65-F5344CB8AC3E}">
        <p14:creationId xmlns:p14="http://schemas.microsoft.com/office/powerpoint/2010/main" val="1563524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812589" y="4445000"/>
            <a:ext cx="7008574" cy="1930400"/>
          </a:xfrm>
        </p:spPr>
        <p:txBody>
          <a:bodyPr rtlCol="0" anchor="t">
            <a:normAutofit/>
          </a:bodyPr>
          <a:lstStyle>
            <a:lvl1pPr algn="l" rtl="0">
              <a:defRPr sz="5400" b="0" cap="none" baseline="0"/>
            </a:lvl1pPr>
          </a:lstStyle>
          <a:p>
            <a:pPr rtl="0"/>
            <a:r>
              <a:rPr lang="el-GR"/>
              <a:t>Κάντε κλικ για να επεξεργαστείτε τον τίτλο υποδείγματος</a:t>
            </a:r>
            <a:endParaRPr lang="el-GR" noProof="0" dirty="0"/>
          </a:p>
        </p:txBody>
      </p:sp>
      <p:sp>
        <p:nvSpPr>
          <p:cNvPr id="3" name="Σύμβολο κράτησης θέσης κειμένου 2"/>
          <p:cNvSpPr>
            <a:spLocks noGrp="1"/>
          </p:cNvSpPr>
          <p:nvPr>
            <p:ph type="body" idx="1"/>
          </p:nvPr>
        </p:nvSpPr>
        <p:spPr>
          <a:xfrm>
            <a:off x="812589" y="3124200"/>
            <a:ext cx="7008574" cy="1296987"/>
          </a:xfrm>
        </p:spPr>
        <p:txBody>
          <a:bodyPr rtlCol="0" anchor="b">
            <a:normAutofit/>
          </a:bodyPr>
          <a:lstStyle>
            <a:lvl1pPr marL="0" indent="0" algn="l" rtl="0">
              <a:spcBef>
                <a:spcPts val="0"/>
              </a:spcBef>
              <a:buNone/>
              <a:defRPr sz="2800">
                <a:solidFill>
                  <a:schemeClr val="tx1"/>
                </a:solidFill>
              </a:defRPr>
            </a:lvl1pPr>
            <a:lvl2pPr marL="609493" indent="0" algn="l" rtl="0">
              <a:buNone/>
              <a:defRPr sz="2400">
                <a:solidFill>
                  <a:schemeClr val="tx1">
                    <a:tint val="75000"/>
                  </a:schemeClr>
                </a:solidFill>
              </a:defRPr>
            </a:lvl2pPr>
            <a:lvl3pPr marL="1218987" indent="0" algn="l" rtl="0">
              <a:buNone/>
              <a:defRPr sz="2100">
                <a:solidFill>
                  <a:schemeClr val="tx1">
                    <a:tint val="75000"/>
                  </a:schemeClr>
                </a:solidFill>
              </a:defRPr>
            </a:lvl3pPr>
            <a:lvl4pPr marL="1828480" indent="0" algn="l" rtl="0">
              <a:buNone/>
              <a:defRPr sz="1900">
                <a:solidFill>
                  <a:schemeClr val="tx1">
                    <a:tint val="75000"/>
                  </a:schemeClr>
                </a:solidFill>
              </a:defRPr>
            </a:lvl4pPr>
            <a:lvl5pPr marL="2437973" indent="0" algn="l" rtl="0">
              <a:buNone/>
              <a:defRPr sz="1900">
                <a:solidFill>
                  <a:schemeClr val="tx1">
                    <a:tint val="75000"/>
                  </a:schemeClr>
                </a:solidFill>
              </a:defRPr>
            </a:lvl5pPr>
            <a:lvl6pPr marL="3047467" indent="0" algn="l" rtl="0">
              <a:buNone/>
              <a:defRPr sz="1900">
                <a:solidFill>
                  <a:schemeClr val="tx1">
                    <a:tint val="75000"/>
                  </a:schemeClr>
                </a:solidFill>
              </a:defRPr>
            </a:lvl6pPr>
            <a:lvl7pPr marL="3656960" indent="0" algn="l" rtl="0">
              <a:buNone/>
              <a:defRPr sz="1900">
                <a:solidFill>
                  <a:schemeClr val="tx1">
                    <a:tint val="75000"/>
                  </a:schemeClr>
                </a:solidFill>
              </a:defRPr>
            </a:lvl7pPr>
            <a:lvl8pPr marL="4266453" indent="0" algn="l" rtl="0">
              <a:buNone/>
              <a:defRPr sz="1900">
                <a:solidFill>
                  <a:schemeClr val="tx1">
                    <a:tint val="75000"/>
                  </a:schemeClr>
                </a:solidFill>
              </a:defRPr>
            </a:lvl8pPr>
            <a:lvl9pPr marL="4875947" indent="0" algn="l" rtl="0">
              <a:buNone/>
              <a:defRPr sz="1900">
                <a:solidFill>
                  <a:schemeClr val="tx1">
                    <a:tint val="75000"/>
                  </a:schemeClr>
                </a:solidFill>
              </a:defRPr>
            </a:lvl9pPr>
          </a:lstStyle>
          <a:p>
            <a:pPr lvl="0" rtl="0"/>
            <a:r>
              <a:rPr lang="el-GR" noProof="0"/>
              <a:t>Στυλ κειμένου υποδείγματος</a:t>
            </a:r>
          </a:p>
        </p:txBody>
      </p:sp>
    </p:spTree>
    <p:extLst>
      <p:ext uri="{BB962C8B-B14F-4D97-AF65-F5344CB8AC3E}">
        <p14:creationId xmlns:p14="http://schemas.microsoft.com/office/powerpoint/2010/main" val="41963402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Κάντε κλικ για να επεξεργαστείτε τον τίτλο υποδείγματος</a:t>
            </a:r>
            <a:endParaRPr lang="el-GR" noProof="0" dirty="0"/>
          </a:p>
        </p:txBody>
      </p:sp>
      <p:sp>
        <p:nvSpPr>
          <p:cNvPr id="3" name="Σύμβολο κράτησης θέσης περιεχομένου 2"/>
          <p:cNvSpPr>
            <a:spLocks noGrp="1"/>
          </p:cNvSpPr>
          <p:nvPr>
            <p:ph sz="half" idx="1"/>
          </p:nvPr>
        </p:nvSpPr>
        <p:spPr>
          <a:xfrm>
            <a:off x="1117309" y="1701800"/>
            <a:ext cx="4977104" cy="4470400"/>
          </a:xfrm>
        </p:spPr>
        <p:txBody>
          <a:bodyPr rtlCol="0">
            <a:normAutofit/>
          </a:bodyPr>
          <a:lstStyle>
            <a:lvl1pPr algn="l" rtl="0">
              <a:defRPr sz="2400"/>
            </a:lvl1pPr>
            <a:lvl2pPr algn="l" rtl="0">
              <a:defRPr sz="2000"/>
            </a:lvl2pPr>
            <a:lvl3pPr algn="l" rtl="0">
              <a:defRPr sz="1800"/>
            </a:lvl3pPr>
            <a:lvl4pPr algn="l" rtl="0">
              <a:defRPr sz="1800"/>
            </a:lvl4pPr>
            <a:lvl5pPr marL="2011328" algn="l" rtl="0">
              <a:defRPr sz="1800"/>
            </a:lvl5pPr>
            <a:lvl6pPr marL="2011328" algn="l" rtl="0">
              <a:defRPr sz="1800"/>
            </a:lvl6pPr>
            <a:lvl7pPr marL="2011328" algn="l" rtl="0">
              <a:defRPr sz="1800"/>
            </a:lvl7pPr>
            <a:lvl8pPr marL="2011328" algn="l" rtl="0">
              <a:defRPr sz="1800"/>
            </a:lvl8pPr>
            <a:lvl9pPr marL="2011328" algn="l" rtl="0">
              <a:defRPr sz="1800"/>
            </a:lvl9pPr>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
        <p:nvSpPr>
          <p:cNvPr id="4" name="Σύμβολο κράτησης θέσης περιεχομένου 3"/>
          <p:cNvSpPr>
            <a:spLocks noGrp="1"/>
          </p:cNvSpPr>
          <p:nvPr>
            <p:ph sz="half" idx="2"/>
          </p:nvPr>
        </p:nvSpPr>
        <p:spPr>
          <a:xfrm>
            <a:off x="6297559" y="1701800"/>
            <a:ext cx="4977104" cy="4470400"/>
          </a:xfrm>
        </p:spPr>
        <p:txBody>
          <a:bodyPr rtlCol="0">
            <a:normAutofit/>
          </a:bodyPr>
          <a:lstStyle>
            <a:lvl1pPr algn="l" rtl="0">
              <a:defRPr sz="2400"/>
            </a:lvl1pPr>
            <a:lvl2pPr algn="l" rtl="0">
              <a:defRPr sz="2000"/>
            </a:lvl2pPr>
            <a:lvl3pPr algn="l" rtl="0">
              <a:defRPr sz="1800"/>
            </a:lvl3pPr>
            <a:lvl4pPr algn="l" rtl="0">
              <a:defRPr sz="1800"/>
            </a:lvl4pPr>
            <a:lvl5pPr marL="2011328" algn="l" rtl="0">
              <a:defRPr sz="1800"/>
            </a:lvl5pPr>
            <a:lvl6pPr marL="2011328" algn="l" rtl="0">
              <a:defRPr sz="1800"/>
            </a:lvl6pPr>
            <a:lvl7pPr marL="2011328" algn="l" rtl="0">
              <a:defRPr sz="1800"/>
            </a:lvl7pPr>
            <a:lvl8pPr marL="2011328" algn="l" rtl="0">
              <a:defRPr sz="1800"/>
            </a:lvl8pPr>
            <a:lvl9pPr marL="2011328" algn="l" rtl="0">
              <a:defRPr sz="1800"/>
            </a:lvl9pPr>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
        <p:nvSpPr>
          <p:cNvPr id="5" name="Σύμβολο κράτησης θέσης ημερομηνίας 4"/>
          <p:cNvSpPr>
            <a:spLocks noGrp="1"/>
          </p:cNvSpPr>
          <p:nvPr>
            <p:ph type="dt" sz="half" idx="10"/>
          </p:nvPr>
        </p:nvSpPr>
        <p:spPr/>
        <p:txBody>
          <a:bodyPr rtlCol="0"/>
          <a:lstStyle>
            <a:lvl1pPr>
              <a:defRPr/>
            </a:lvl1pPr>
          </a:lstStyle>
          <a:p>
            <a:fld id="{A6810064-C6E1-4DEC-8EC2-2E91B552ED99}" type="datetime1">
              <a:rPr lang="el-GR" smtClean="0"/>
              <a:pPr/>
              <a:t>10/5/26</a:t>
            </a:fld>
            <a:endParaRPr lang="el-GR" dirty="0"/>
          </a:p>
        </p:txBody>
      </p:sp>
      <p:sp>
        <p:nvSpPr>
          <p:cNvPr id="6" name="Σύμβολο κράτησης θέσης υποσέλιδου 5"/>
          <p:cNvSpPr>
            <a:spLocks noGrp="1"/>
          </p:cNvSpPr>
          <p:nvPr>
            <p:ph type="ftr" sz="quarter" idx="11"/>
          </p:nvPr>
        </p:nvSpPr>
        <p:spPr/>
        <p:txBody>
          <a:bodyPr rtlCol="0"/>
          <a:lstStyle/>
          <a:p>
            <a:pPr rtl="0"/>
            <a:endParaRPr lang="el-GR" noProof="0" dirty="0"/>
          </a:p>
        </p:txBody>
      </p:sp>
      <p:sp>
        <p:nvSpPr>
          <p:cNvPr id="7" name="Σύμβολο κράτησης θέσης αριθμού διαφάνειας 6"/>
          <p:cNvSpPr>
            <a:spLocks noGrp="1"/>
          </p:cNvSpPr>
          <p:nvPr>
            <p:ph type="sldNum" sz="quarter" idx="12"/>
          </p:nvPr>
        </p:nvSpPr>
        <p:spPr/>
        <p:txBody>
          <a:bodyPr rtlCol="0"/>
          <a:lstStyle/>
          <a:p>
            <a:pPr rtl="0"/>
            <a:fld id="{EB37DED6-D4C7-42EE-AB49-D2E39E64FDE4}" type="slidenum">
              <a:rPr lang="el-GR" noProof="0"/>
              <a:t>‹#›</a:t>
            </a:fld>
            <a:endParaRPr lang="el-GR" noProof="0" dirty="0"/>
          </a:p>
        </p:txBody>
      </p:sp>
    </p:spTree>
    <p:extLst>
      <p:ext uri="{BB962C8B-B14F-4D97-AF65-F5344CB8AC3E}">
        <p14:creationId xmlns:p14="http://schemas.microsoft.com/office/powerpoint/2010/main" val="3489339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algn="l" rtl="0">
              <a:defRPr/>
            </a:lvl1pPr>
          </a:lstStyle>
          <a:p>
            <a:pPr rtl="0"/>
            <a:r>
              <a:rPr lang="el-GR"/>
              <a:t>Κάντε κλικ για να επεξεργαστείτε τον τίτλο υποδείγματος</a:t>
            </a:r>
            <a:endParaRPr lang="el-GR" noProof="0" dirty="0"/>
          </a:p>
        </p:txBody>
      </p:sp>
      <p:sp>
        <p:nvSpPr>
          <p:cNvPr id="3" name="Σύμβολο κράτησης θέσης κειμένου 2"/>
          <p:cNvSpPr>
            <a:spLocks noGrp="1"/>
          </p:cNvSpPr>
          <p:nvPr>
            <p:ph type="body" idx="1"/>
          </p:nvPr>
        </p:nvSpPr>
        <p:spPr>
          <a:xfrm>
            <a:off x="1121372" y="1608836"/>
            <a:ext cx="4973041" cy="512064"/>
          </a:xfrm>
        </p:spPr>
        <p:txBody>
          <a:bodyPr rtlCol="0" anchor="b">
            <a:noAutofit/>
          </a:bodyPr>
          <a:lstStyle>
            <a:lvl1pPr marL="0" indent="0" algn="l" rtl="0">
              <a:spcBef>
                <a:spcPts val="0"/>
              </a:spcBef>
              <a:buNone/>
              <a:defRPr sz="2400" b="1"/>
            </a:lvl1pPr>
            <a:lvl2pPr marL="609493" indent="0" algn="l" rtl="0">
              <a:buNone/>
              <a:defRPr sz="2700" b="1"/>
            </a:lvl2pPr>
            <a:lvl3pPr marL="1218987" indent="0" algn="l" rtl="0">
              <a:buNone/>
              <a:defRPr sz="2400" b="1"/>
            </a:lvl3pPr>
            <a:lvl4pPr marL="1828480" indent="0" algn="l" rtl="0">
              <a:buNone/>
              <a:defRPr sz="2100" b="1"/>
            </a:lvl4pPr>
            <a:lvl5pPr marL="2437973" indent="0" algn="l" rtl="0">
              <a:buNone/>
              <a:defRPr sz="2100" b="1"/>
            </a:lvl5pPr>
            <a:lvl6pPr marL="3047467" indent="0" algn="l" rtl="0">
              <a:buNone/>
              <a:defRPr sz="2100" b="1"/>
            </a:lvl6pPr>
            <a:lvl7pPr marL="3656960" indent="0" algn="l" rtl="0">
              <a:buNone/>
              <a:defRPr sz="2100" b="1"/>
            </a:lvl7pPr>
            <a:lvl8pPr marL="4266453" indent="0" algn="l" rtl="0">
              <a:buNone/>
              <a:defRPr sz="2100" b="1"/>
            </a:lvl8pPr>
            <a:lvl9pPr marL="4875947" indent="0" algn="l" rtl="0">
              <a:buNone/>
              <a:defRPr sz="2100" b="1"/>
            </a:lvl9pPr>
          </a:lstStyle>
          <a:p>
            <a:pPr lvl="0" rtl="0"/>
            <a:r>
              <a:rPr lang="el-GR" noProof="0"/>
              <a:t>Στυλ κειμένου υποδείγματος</a:t>
            </a:r>
          </a:p>
        </p:txBody>
      </p:sp>
      <p:sp>
        <p:nvSpPr>
          <p:cNvPr id="4" name="Σύμβολο κράτησης θέσης περιεχομένου 3"/>
          <p:cNvSpPr>
            <a:spLocks noGrp="1"/>
          </p:cNvSpPr>
          <p:nvPr>
            <p:ph sz="half" idx="2"/>
          </p:nvPr>
        </p:nvSpPr>
        <p:spPr>
          <a:xfrm>
            <a:off x="1117309" y="2209800"/>
            <a:ext cx="4977104" cy="3962400"/>
          </a:xfrm>
        </p:spPr>
        <p:txBody>
          <a:bodyPr rtlCol="0">
            <a:normAutofit/>
          </a:bodyPr>
          <a:lstStyle>
            <a:lvl1pPr algn="l" rtl="0">
              <a:defRPr sz="2000"/>
            </a:lvl1pPr>
            <a:lvl2pPr algn="l" rtl="0">
              <a:defRPr sz="1800"/>
            </a:lvl2pPr>
            <a:lvl3pPr algn="l" rtl="0">
              <a:defRPr sz="1800"/>
            </a:lvl3pPr>
            <a:lvl4pPr algn="l" rtl="0">
              <a:defRPr sz="1800"/>
            </a:lvl4pPr>
            <a:lvl5pPr marL="2011328" algn="l" rtl="0">
              <a:defRPr sz="1800"/>
            </a:lvl5pPr>
            <a:lvl6pPr marL="2011328" algn="l" rtl="0">
              <a:defRPr sz="1800"/>
            </a:lvl6pPr>
            <a:lvl7pPr marL="2011328" algn="l" rtl="0">
              <a:defRPr sz="1800"/>
            </a:lvl7pPr>
            <a:lvl8pPr marL="2011328" algn="l" rtl="0">
              <a:defRPr sz="1800"/>
            </a:lvl8pPr>
            <a:lvl9pPr marL="2011328" algn="l" rtl="0">
              <a:defRPr sz="1800"/>
            </a:lvl9pPr>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
        <p:nvSpPr>
          <p:cNvPr id="5" name="Σύμβολο κράτησης θέσης κειμένου 4"/>
          <p:cNvSpPr>
            <a:spLocks noGrp="1"/>
          </p:cNvSpPr>
          <p:nvPr>
            <p:ph type="body" sz="quarter" idx="3"/>
          </p:nvPr>
        </p:nvSpPr>
        <p:spPr>
          <a:xfrm>
            <a:off x="6301622" y="1608836"/>
            <a:ext cx="4973041" cy="512064"/>
          </a:xfrm>
        </p:spPr>
        <p:txBody>
          <a:bodyPr rtlCol="0" anchor="b">
            <a:noAutofit/>
          </a:bodyPr>
          <a:lstStyle>
            <a:lvl1pPr marL="0" indent="0" algn="l" rtl="0">
              <a:spcBef>
                <a:spcPts val="0"/>
              </a:spcBef>
              <a:buNone/>
              <a:defRPr sz="2400" b="1"/>
            </a:lvl1pPr>
            <a:lvl2pPr marL="609493" indent="0" algn="l" rtl="0">
              <a:buNone/>
              <a:defRPr sz="2700" b="1"/>
            </a:lvl2pPr>
            <a:lvl3pPr marL="1218987" indent="0" algn="l" rtl="0">
              <a:buNone/>
              <a:defRPr sz="2400" b="1"/>
            </a:lvl3pPr>
            <a:lvl4pPr marL="1828480" indent="0" algn="l" rtl="0">
              <a:buNone/>
              <a:defRPr sz="2100" b="1"/>
            </a:lvl4pPr>
            <a:lvl5pPr marL="2437973" indent="0" algn="l" rtl="0">
              <a:buNone/>
              <a:defRPr sz="2100" b="1"/>
            </a:lvl5pPr>
            <a:lvl6pPr marL="3047467" indent="0" algn="l" rtl="0">
              <a:buNone/>
              <a:defRPr sz="2100" b="1"/>
            </a:lvl6pPr>
            <a:lvl7pPr marL="3656960" indent="0" algn="l" rtl="0">
              <a:buNone/>
              <a:defRPr sz="2100" b="1"/>
            </a:lvl7pPr>
            <a:lvl8pPr marL="4266453" indent="0" algn="l" rtl="0">
              <a:buNone/>
              <a:defRPr sz="2100" b="1"/>
            </a:lvl8pPr>
            <a:lvl9pPr marL="4875947" indent="0" algn="l" rtl="0">
              <a:buNone/>
              <a:defRPr sz="2100" b="1"/>
            </a:lvl9pPr>
          </a:lstStyle>
          <a:p>
            <a:pPr lvl="0" rtl="0"/>
            <a:r>
              <a:rPr lang="el-GR" noProof="0"/>
              <a:t>Στυλ κειμένου υποδείγματος</a:t>
            </a:r>
          </a:p>
        </p:txBody>
      </p:sp>
      <p:sp>
        <p:nvSpPr>
          <p:cNvPr id="6" name="Σύμβολο κράτησης θέσης περιεχομένου 5"/>
          <p:cNvSpPr>
            <a:spLocks noGrp="1"/>
          </p:cNvSpPr>
          <p:nvPr>
            <p:ph sz="quarter" idx="4"/>
          </p:nvPr>
        </p:nvSpPr>
        <p:spPr>
          <a:xfrm>
            <a:off x="6297559" y="2209800"/>
            <a:ext cx="4977104" cy="3962400"/>
          </a:xfrm>
        </p:spPr>
        <p:txBody>
          <a:bodyPr rtlCol="0">
            <a:normAutofit/>
          </a:bodyPr>
          <a:lstStyle>
            <a:lvl1pPr algn="l" rtl="0">
              <a:defRPr sz="2000"/>
            </a:lvl1pPr>
            <a:lvl2pPr algn="l" rtl="0">
              <a:defRPr sz="1800"/>
            </a:lvl2pPr>
            <a:lvl3pPr algn="l" rtl="0">
              <a:defRPr sz="1800"/>
            </a:lvl3pPr>
            <a:lvl4pPr algn="l" rtl="0">
              <a:defRPr sz="1800"/>
            </a:lvl4pPr>
            <a:lvl5pPr marL="2011328" algn="l" rtl="0">
              <a:defRPr sz="1800"/>
            </a:lvl5pPr>
            <a:lvl6pPr marL="2011328" algn="l" rtl="0">
              <a:defRPr sz="1800"/>
            </a:lvl6pPr>
            <a:lvl7pPr marL="2011328" algn="l" rtl="0">
              <a:defRPr sz="1800"/>
            </a:lvl7pPr>
            <a:lvl8pPr marL="2011328" algn="l" rtl="0">
              <a:defRPr sz="1800"/>
            </a:lvl8pPr>
            <a:lvl9pPr marL="2011328" algn="l" rtl="0">
              <a:defRPr sz="1800"/>
            </a:lvl9pPr>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
        <p:nvSpPr>
          <p:cNvPr id="7" name="Σύμβολο κράτησης θέσης ημερομηνίας 6"/>
          <p:cNvSpPr>
            <a:spLocks noGrp="1"/>
          </p:cNvSpPr>
          <p:nvPr>
            <p:ph type="dt" sz="half" idx="10"/>
          </p:nvPr>
        </p:nvSpPr>
        <p:spPr/>
        <p:txBody>
          <a:bodyPr rtlCol="0"/>
          <a:lstStyle>
            <a:lvl1pPr>
              <a:defRPr/>
            </a:lvl1pPr>
          </a:lstStyle>
          <a:p>
            <a:fld id="{9157A326-7C51-402D-86CD-24FEAF6B572D}" type="datetime1">
              <a:rPr lang="el-GR" smtClean="0"/>
              <a:pPr/>
              <a:t>10/5/26</a:t>
            </a:fld>
            <a:endParaRPr lang="el-GR" dirty="0"/>
          </a:p>
        </p:txBody>
      </p:sp>
      <p:sp>
        <p:nvSpPr>
          <p:cNvPr id="8" name="Σύμβολο κράτησης θέσης υποσέλιδου 7"/>
          <p:cNvSpPr>
            <a:spLocks noGrp="1"/>
          </p:cNvSpPr>
          <p:nvPr>
            <p:ph type="ftr" sz="quarter" idx="11"/>
          </p:nvPr>
        </p:nvSpPr>
        <p:spPr/>
        <p:txBody>
          <a:bodyPr rtlCol="0"/>
          <a:lstStyle/>
          <a:p>
            <a:pPr rtl="0"/>
            <a:endParaRPr lang="el-GR" noProof="0" dirty="0"/>
          </a:p>
        </p:txBody>
      </p:sp>
      <p:sp>
        <p:nvSpPr>
          <p:cNvPr id="9" name="Σύμβολο κράτησης θέσης αριθμού διαφάνειας 8"/>
          <p:cNvSpPr>
            <a:spLocks noGrp="1"/>
          </p:cNvSpPr>
          <p:nvPr>
            <p:ph type="sldNum" sz="quarter" idx="12"/>
          </p:nvPr>
        </p:nvSpPr>
        <p:spPr/>
        <p:txBody>
          <a:bodyPr rtlCol="0"/>
          <a:lstStyle/>
          <a:p>
            <a:pPr rtl="0"/>
            <a:fld id="{EB37DED6-D4C7-42EE-AB49-D2E39E64FDE4}" type="slidenum">
              <a:rPr lang="el-GR" noProof="0"/>
              <a:t>‹#›</a:t>
            </a:fld>
            <a:endParaRPr lang="el-GR" noProof="0" dirty="0"/>
          </a:p>
        </p:txBody>
      </p:sp>
    </p:spTree>
    <p:extLst>
      <p:ext uri="{BB962C8B-B14F-4D97-AF65-F5344CB8AC3E}">
        <p14:creationId xmlns:p14="http://schemas.microsoft.com/office/powerpoint/2010/main" val="355283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Κάντε κλικ για να επεξεργαστείτε τον τίτλο υποδείγματος</a:t>
            </a:r>
            <a:endParaRPr lang="el-GR" noProof="0" dirty="0"/>
          </a:p>
        </p:txBody>
      </p:sp>
      <p:sp>
        <p:nvSpPr>
          <p:cNvPr id="3" name="Σύμβολο κράτησης θέσης ημερομηνίας 2"/>
          <p:cNvSpPr>
            <a:spLocks noGrp="1"/>
          </p:cNvSpPr>
          <p:nvPr>
            <p:ph type="dt" sz="half" idx="10"/>
          </p:nvPr>
        </p:nvSpPr>
        <p:spPr/>
        <p:txBody>
          <a:bodyPr rtlCol="0"/>
          <a:lstStyle>
            <a:lvl1pPr>
              <a:defRPr/>
            </a:lvl1pPr>
          </a:lstStyle>
          <a:p>
            <a:fld id="{1EE9EEF2-F58A-4BD4-95AA-03C0C135DA5B}" type="datetime1">
              <a:rPr lang="el-GR" smtClean="0"/>
              <a:pPr/>
              <a:t>10/5/26</a:t>
            </a:fld>
            <a:endParaRPr lang="el-GR" dirty="0"/>
          </a:p>
        </p:txBody>
      </p:sp>
      <p:sp>
        <p:nvSpPr>
          <p:cNvPr id="4" name="Σύμβολο κράτησης θέσης υποσέλιδου 3"/>
          <p:cNvSpPr>
            <a:spLocks noGrp="1"/>
          </p:cNvSpPr>
          <p:nvPr>
            <p:ph type="ftr" sz="quarter" idx="11"/>
          </p:nvPr>
        </p:nvSpPr>
        <p:spPr/>
        <p:txBody>
          <a:bodyPr rtlCol="0"/>
          <a:lstStyle/>
          <a:p>
            <a:pPr rtl="0"/>
            <a:endParaRPr lang="el-GR" noProof="0" dirty="0"/>
          </a:p>
        </p:txBody>
      </p:sp>
      <p:sp>
        <p:nvSpPr>
          <p:cNvPr id="5" name="Σύμβολο κράτησης θέσης αριθμού διαφάνειας 4"/>
          <p:cNvSpPr>
            <a:spLocks noGrp="1"/>
          </p:cNvSpPr>
          <p:nvPr>
            <p:ph type="sldNum" sz="quarter" idx="12"/>
          </p:nvPr>
        </p:nvSpPr>
        <p:spPr/>
        <p:txBody>
          <a:bodyPr rtlCol="0"/>
          <a:lstStyle/>
          <a:p>
            <a:pPr rtl="0"/>
            <a:fld id="{EB37DED6-D4C7-42EE-AB49-D2E39E64FDE4}" type="slidenum">
              <a:rPr lang="el-GR" noProof="0"/>
              <a:t>‹#›</a:t>
            </a:fld>
            <a:endParaRPr lang="el-GR" noProof="0" dirty="0"/>
          </a:p>
        </p:txBody>
      </p:sp>
    </p:spTree>
    <p:extLst>
      <p:ext uri="{BB962C8B-B14F-4D97-AF65-F5344CB8AC3E}">
        <p14:creationId xmlns:p14="http://schemas.microsoft.com/office/powerpoint/2010/main" val="3516763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ό">
    <p:spTree>
      <p:nvGrpSpPr>
        <p:cNvPr id="1" name=""/>
        <p:cNvGrpSpPr/>
        <p:nvPr/>
      </p:nvGrpSpPr>
      <p:grpSpPr>
        <a:xfrm>
          <a:off x="0" y="0"/>
          <a:ext cx="0" cy="0"/>
          <a:chOff x="0" y="0"/>
          <a:chExt cx="0" cy="0"/>
        </a:xfrm>
      </p:grpSpPr>
      <p:sp>
        <p:nvSpPr>
          <p:cNvPr id="2" name="Σύμβολο κράτησης θέσης ημερομηνίας 1"/>
          <p:cNvSpPr>
            <a:spLocks noGrp="1"/>
          </p:cNvSpPr>
          <p:nvPr>
            <p:ph type="dt" sz="half" idx="10"/>
          </p:nvPr>
        </p:nvSpPr>
        <p:spPr/>
        <p:txBody>
          <a:bodyPr rtlCol="0"/>
          <a:lstStyle>
            <a:lvl1pPr>
              <a:defRPr/>
            </a:lvl1pPr>
          </a:lstStyle>
          <a:p>
            <a:fld id="{66452EC1-260E-46B9-B267-CDB552480A3D}" type="datetime1">
              <a:rPr lang="el-GR" smtClean="0"/>
              <a:pPr/>
              <a:t>10/5/26</a:t>
            </a:fld>
            <a:endParaRPr lang="el-GR" dirty="0"/>
          </a:p>
        </p:txBody>
      </p:sp>
      <p:sp>
        <p:nvSpPr>
          <p:cNvPr id="3" name="Σύμβολο κράτησης θέσης υποσέλιδου 2"/>
          <p:cNvSpPr>
            <a:spLocks noGrp="1"/>
          </p:cNvSpPr>
          <p:nvPr>
            <p:ph type="ftr" sz="quarter" idx="11"/>
          </p:nvPr>
        </p:nvSpPr>
        <p:spPr/>
        <p:txBody>
          <a:bodyPr rtlCol="0"/>
          <a:lstStyle/>
          <a:p>
            <a:pPr rtl="0"/>
            <a:endParaRPr lang="el-GR" noProof="0" dirty="0"/>
          </a:p>
        </p:txBody>
      </p:sp>
      <p:sp>
        <p:nvSpPr>
          <p:cNvPr id="4" name="Σύμβολο κράτησης θέσης αριθμού διαφάνειας 3"/>
          <p:cNvSpPr>
            <a:spLocks noGrp="1"/>
          </p:cNvSpPr>
          <p:nvPr>
            <p:ph type="sldNum" sz="quarter" idx="12"/>
          </p:nvPr>
        </p:nvSpPr>
        <p:spPr/>
        <p:txBody>
          <a:bodyPr rtlCol="0"/>
          <a:lstStyle/>
          <a:p>
            <a:pPr rtl="0"/>
            <a:fld id="{EB37DED6-D4C7-42EE-AB49-D2E39E64FDE4}" type="slidenum">
              <a:rPr lang="el-GR" noProof="0"/>
              <a:t>‹#›</a:t>
            </a:fld>
            <a:endParaRPr lang="el-GR" noProof="0" dirty="0"/>
          </a:p>
        </p:txBody>
      </p:sp>
    </p:spTree>
    <p:extLst>
      <p:ext uri="{BB962C8B-B14F-4D97-AF65-F5344CB8AC3E}">
        <p14:creationId xmlns:p14="http://schemas.microsoft.com/office/powerpoint/2010/main" val="2068731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8" name="Ορθογώνιο 7"/>
          <p:cNvSpPr/>
          <p:nvPr/>
        </p:nvSpPr>
        <p:spPr>
          <a:xfrm>
            <a:off x="3961368" y="0"/>
            <a:ext cx="7922736"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el-GR" noProof="0" dirty="0"/>
          </a:p>
        </p:txBody>
      </p:sp>
      <p:sp>
        <p:nvSpPr>
          <p:cNvPr id="2" name="Τίτλος 1"/>
          <p:cNvSpPr>
            <a:spLocks noGrp="1"/>
          </p:cNvSpPr>
          <p:nvPr>
            <p:ph type="title"/>
          </p:nvPr>
        </p:nvSpPr>
        <p:spPr>
          <a:xfrm>
            <a:off x="304721" y="1701800"/>
            <a:ext cx="3351927" cy="2844800"/>
          </a:xfrm>
        </p:spPr>
        <p:txBody>
          <a:bodyPr rtlCol="0" anchor="b">
            <a:normAutofit/>
          </a:bodyPr>
          <a:lstStyle>
            <a:lvl1pPr algn="l" rtl="0">
              <a:defRPr sz="2000" b="1"/>
            </a:lvl1pPr>
          </a:lstStyle>
          <a:p>
            <a:pPr rtl="0"/>
            <a:r>
              <a:rPr lang="el-GR"/>
              <a:t>Κάντε κλικ για να επεξεργαστείτε τον τίτλο υποδείγματος</a:t>
            </a:r>
            <a:endParaRPr lang="el-GR" noProof="0" dirty="0"/>
          </a:p>
        </p:txBody>
      </p:sp>
      <p:sp>
        <p:nvSpPr>
          <p:cNvPr id="3" name="Σύμβολο κράτησης θέσης περιεχομένου 2"/>
          <p:cNvSpPr>
            <a:spLocks noGrp="1"/>
          </p:cNvSpPr>
          <p:nvPr>
            <p:ph idx="1"/>
          </p:nvPr>
        </p:nvSpPr>
        <p:spPr>
          <a:xfrm>
            <a:off x="4469236" y="482600"/>
            <a:ext cx="6805427" cy="5892800"/>
          </a:xfrm>
        </p:spPr>
        <p:txBody>
          <a:bodyPr rtlCol="0">
            <a:normAutofit/>
          </a:bodyPr>
          <a:lstStyle>
            <a:lvl1pPr algn="l" rtl="0">
              <a:defRPr sz="2400"/>
            </a:lvl1pPr>
            <a:lvl2pPr algn="l" rtl="0">
              <a:defRPr sz="2000"/>
            </a:lvl2pPr>
            <a:lvl3pPr algn="l" rtl="0">
              <a:defRPr sz="1800"/>
            </a:lvl3pPr>
            <a:lvl4pPr algn="l" rtl="0">
              <a:defRPr sz="1800"/>
            </a:lvl4pPr>
            <a:lvl5pPr algn="l" rtl="0">
              <a:defRPr sz="1800"/>
            </a:lvl5pPr>
            <a:lvl6pPr algn="l" rtl="0">
              <a:defRPr sz="1800"/>
            </a:lvl6pPr>
            <a:lvl7pPr algn="l" rtl="0">
              <a:defRPr sz="1800"/>
            </a:lvl7pPr>
            <a:lvl8pPr algn="l" rtl="0">
              <a:defRPr sz="1800"/>
            </a:lvl8pPr>
            <a:lvl9pPr algn="l" rtl="0">
              <a:defRPr sz="1800"/>
            </a:lvl9pPr>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
        <p:nvSpPr>
          <p:cNvPr id="4" name="Σύμβολο κράτησης θέσης κειμένου 3"/>
          <p:cNvSpPr>
            <a:spLocks noGrp="1"/>
          </p:cNvSpPr>
          <p:nvPr>
            <p:ph type="body" sz="half" idx="2"/>
          </p:nvPr>
        </p:nvSpPr>
        <p:spPr>
          <a:xfrm>
            <a:off x="304721" y="4648200"/>
            <a:ext cx="3351927" cy="1727200"/>
          </a:xfrm>
        </p:spPr>
        <p:txBody>
          <a:bodyPr rtlCol="0">
            <a:normAutofit/>
          </a:bodyPr>
          <a:lstStyle>
            <a:lvl1pPr marL="0" indent="0" algn="l" rtl="0">
              <a:spcBef>
                <a:spcPts val="1200"/>
              </a:spcBef>
              <a:buNone/>
              <a:defRPr sz="1600"/>
            </a:lvl1pPr>
            <a:lvl2pPr marL="609493" indent="0" algn="l" rtl="0">
              <a:buNone/>
              <a:defRPr sz="1600"/>
            </a:lvl2pPr>
            <a:lvl3pPr marL="1218987" indent="0" algn="l" rtl="0">
              <a:buNone/>
              <a:defRPr sz="1300"/>
            </a:lvl3pPr>
            <a:lvl4pPr marL="1828480" indent="0" algn="l" rtl="0">
              <a:buNone/>
              <a:defRPr sz="1200"/>
            </a:lvl4pPr>
            <a:lvl5pPr marL="2437973" indent="0" algn="l" rtl="0">
              <a:buNone/>
              <a:defRPr sz="1200"/>
            </a:lvl5pPr>
            <a:lvl6pPr marL="3047467" indent="0" algn="l" rtl="0">
              <a:buNone/>
              <a:defRPr sz="1200"/>
            </a:lvl6pPr>
            <a:lvl7pPr marL="3656960" indent="0" algn="l" rtl="0">
              <a:buNone/>
              <a:defRPr sz="1200"/>
            </a:lvl7pPr>
            <a:lvl8pPr marL="4266453" indent="0" algn="l" rtl="0">
              <a:buNone/>
              <a:defRPr sz="1200"/>
            </a:lvl8pPr>
            <a:lvl9pPr marL="4875947" indent="0" algn="l" rtl="0">
              <a:buNone/>
              <a:defRPr sz="1200"/>
            </a:lvl9pPr>
          </a:lstStyle>
          <a:p>
            <a:pPr lvl="0" rtl="0"/>
            <a:r>
              <a:rPr lang="el-GR" noProof="0"/>
              <a:t>Στυλ κειμένου υποδείγματος</a:t>
            </a:r>
          </a:p>
        </p:txBody>
      </p:sp>
      <p:sp>
        <p:nvSpPr>
          <p:cNvPr id="5" name="Σύμβολο κράτησης θέσης ημερομηνίας 4"/>
          <p:cNvSpPr>
            <a:spLocks noGrp="1"/>
          </p:cNvSpPr>
          <p:nvPr>
            <p:ph type="dt" sz="half" idx="10"/>
          </p:nvPr>
        </p:nvSpPr>
        <p:spPr/>
        <p:txBody>
          <a:bodyPr rtlCol="0"/>
          <a:lstStyle>
            <a:lvl1pPr>
              <a:defRPr/>
            </a:lvl1pPr>
          </a:lstStyle>
          <a:p>
            <a:fld id="{AE6C9C3F-82B8-44D0-8ABF-56EC902E6BBC}" type="datetime1">
              <a:rPr lang="el-GR" smtClean="0"/>
              <a:pPr/>
              <a:t>10/5/26</a:t>
            </a:fld>
            <a:endParaRPr lang="el-GR" dirty="0"/>
          </a:p>
        </p:txBody>
      </p:sp>
      <p:sp>
        <p:nvSpPr>
          <p:cNvPr id="6" name="Σύμβολο κράτησης θέσης υποσέλιδου 5"/>
          <p:cNvSpPr>
            <a:spLocks noGrp="1"/>
          </p:cNvSpPr>
          <p:nvPr>
            <p:ph type="ftr" sz="quarter" idx="11"/>
          </p:nvPr>
        </p:nvSpPr>
        <p:spPr/>
        <p:txBody>
          <a:bodyPr rtlCol="0"/>
          <a:lstStyle/>
          <a:p>
            <a:pPr rtl="0"/>
            <a:endParaRPr lang="el-GR" noProof="0" dirty="0"/>
          </a:p>
        </p:txBody>
      </p:sp>
      <p:sp>
        <p:nvSpPr>
          <p:cNvPr id="7" name="Σύμβολο κράτησης θέσης αριθμού διαφάνειας 6"/>
          <p:cNvSpPr>
            <a:spLocks noGrp="1"/>
          </p:cNvSpPr>
          <p:nvPr>
            <p:ph type="sldNum" sz="quarter" idx="12"/>
          </p:nvPr>
        </p:nvSpPr>
        <p:spPr/>
        <p:txBody>
          <a:bodyPr rtlCol="0"/>
          <a:lstStyle/>
          <a:p>
            <a:pPr rtl="0"/>
            <a:fld id="{2DFBB78A-01B4-41F2-96B0-677A4A282832}" type="slidenum">
              <a:rPr lang="el-GR" noProof="0"/>
              <a:t>‹#›</a:t>
            </a:fld>
            <a:endParaRPr lang="el-GR" noProof="0" dirty="0"/>
          </a:p>
        </p:txBody>
      </p:sp>
    </p:spTree>
    <p:extLst>
      <p:ext uri="{BB962C8B-B14F-4D97-AF65-F5344CB8AC3E}">
        <p14:creationId xmlns:p14="http://schemas.microsoft.com/office/powerpoint/2010/main" val="1968072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8" name="Ορθογώνιο 7"/>
          <p:cNvSpPr/>
          <p:nvPr/>
        </p:nvSpPr>
        <p:spPr>
          <a:xfrm>
            <a:off x="2082258" y="0"/>
            <a:ext cx="8024310"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el-GR" noProof="0" dirty="0"/>
          </a:p>
        </p:txBody>
      </p:sp>
      <p:sp>
        <p:nvSpPr>
          <p:cNvPr id="2" name="Τίτλος 1"/>
          <p:cNvSpPr>
            <a:spLocks noGrp="1"/>
          </p:cNvSpPr>
          <p:nvPr>
            <p:ph type="title"/>
          </p:nvPr>
        </p:nvSpPr>
        <p:spPr>
          <a:xfrm>
            <a:off x="2437765" y="4800600"/>
            <a:ext cx="7313295" cy="762000"/>
          </a:xfrm>
        </p:spPr>
        <p:txBody>
          <a:bodyPr rtlCol="0" anchor="b">
            <a:normAutofit/>
          </a:bodyPr>
          <a:lstStyle>
            <a:lvl1pPr algn="l" rtl="0">
              <a:defRPr sz="2000" b="1"/>
            </a:lvl1pPr>
          </a:lstStyle>
          <a:p>
            <a:pPr rtl="0"/>
            <a:r>
              <a:rPr lang="el-GR"/>
              <a:t>Κάντε κλικ για να επεξεργαστείτε τον τίτλο υποδείγματος</a:t>
            </a:r>
            <a:endParaRPr lang="el-GR" noProof="0" dirty="0"/>
          </a:p>
        </p:txBody>
      </p:sp>
      <p:sp>
        <p:nvSpPr>
          <p:cNvPr id="3" name="Σύμβολο κράτησης θέσης εικόνας 2"/>
          <p:cNvSpPr>
            <a:spLocks noGrp="1"/>
          </p:cNvSpPr>
          <p:nvPr>
            <p:ph type="pic" idx="1"/>
          </p:nvPr>
        </p:nvSpPr>
        <p:spPr>
          <a:xfrm>
            <a:off x="2437765" y="279401"/>
            <a:ext cx="7313295" cy="4448175"/>
          </a:xfrm>
        </p:spPr>
        <p:txBody>
          <a:bodyPr rtlCol="0">
            <a:normAutofit/>
          </a:bodyPr>
          <a:lstStyle>
            <a:lvl1pPr marL="0" indent="0" algn="l" rtl="0">
              <a:buNone/>
              <a:defRPr sz="2800"/>
            </a:lvl1pPr>
            <a:lvl2pPr marL="609493" indent="0" algn="l" rtl="0">
              <a:buNone/>
              <a:defRPr sz="3700"/>
            </a:lvl2pPr>
            <a:lvl3pPr marL="1218987" indent="0" algn="l" rtl="0">
              <a:buNone/>
              <a:defRPr sz="3200"/>
            </a:lvl3pPr>
            <a:lvl4pPr marL="1828480" indent="0" algn="l" rtl="0">
              <a:buNone/>
              <a:defRPr sz="2700"/>
            </a:lvl4pPr>
            <a:lvl5pPr marL="2437973" indent="0" algn="l" rtl="0">
              <a:buNone/>
              <a:defRPr sz="2700"/>
            </a:lvl5pPr>
            <a:lvl6pPr marL="3047467" indent="0" algn="l" rtl="0">
              <a:buNone/>
              <a:defRPr sz="2700"/>
            </a:lvl6pPr>
            <a:lvl7pPr marL="3656960" indent="0" algn="l" rtl="0">
              <a:buNone/>
              <a:defRPr sz="2700"/>
            </a:lvl7pPr>
            <a:lvl8pPr marL="4266453" indent="0" algn="l" rtl="0">
              <a:buNone/>
              <a:defRPr sz="2700"/>
            </a:lvl8pPr>
            <a:lvl9pPr marL="4875947" indent="0" algn="l" rtl="0">
              <a:buNone/>
              <a:defRPr sz="2700"/>
            </a:lvl9pPr>
          </a:lstStyle>
          <a:p>
            <a:pPr rtl="0"/>
            <a:r>
              <a:rPr lang="el-GR" noProof="0"/>
              <a:t>Κάντε κλικ στο εικονίδιο για να προσθέσετε εικόνα</a:t>
            </a:r>
            <a:endParaRPr lang="el-GR" noProof="0" dirty="0"/>
          </a:p>
        </p:txBody>
      </p:sp>
      <p:sp>
        <p:nvSpPr>
          <p:cNvPr id="4" name="Σύμβολο κράτησης θέσης κειμένου 3"/>
          <p:cNvSpPr>
            <a:spLocks noGrp="1"/>
          </p:cNvSpPr>
          <p:nvPr>
            <p:ph type="body" sz="half" idx="2"/>
          </p:nvPr>
        </p:nvSpPr>
        <p:spPr>
          <a:xfrm>
            <a:off x="2437765" y="5562600"/>
            <a:ext cx="7313295" cy="812800"/>
          </a:xfrm>
        </p:spPr>
        <p:txBody>
          <a:bodyPr rtlCol="0">
            <a:normAutofit/>
          </a:bodyPr>
          <a:lstStyle>
            <a:lvl1pPr marL="0" indent="0" algn="l" rtl="0">
              <a:spcBef>
                <a:spcPts val="0"/>
              </a:spcBef>
              <a:buNone/>
              <a:defRPr sz="1600"/>
            </a:lvl1pPr>
            <a:lvl2pPr marL="609493" indent="0" algn="l" rtl="0">
              <a:buNone/>
              <a:defRPr sz="1600"/>
            </a:lvl2pPr>
            <a:lvl3pPr marL="1218987" indent="0" algn="l" rtl="0">
              <a:buNone/>
              <a:defRPr sz="1300"/>
            </a:lvl3pPr>
            <a:lvl4pPr marL="1828480" indent="0" algn="l" rtl="0">
              <a:buNone/>
              <a:defRPr sz="1200"/>
            </a:lvl4pPr>
            <a:lvl5pPr marL="2437973" indent="0" algn="l" rtl="0">
              <a:buNone/>
              <a:defRPr sz="1200"/>
            </a:lvl5pPr>
            <a:lvl6pPr marL="3047467" indent="0" algn="l" rtl="0">
              <a:buNone/>
              <a:defRPr sz="1200"/>
            </a:lvl6pPr>
            <a:lvl7pPr marL="3656960" indent="0" algn="l" rtl="0">
              <a:buNone/>
              <a:defRPr sz="1200"/>
            </a:lvl7pPr>
            <a:lvl8pPr marL="4266453" indent="0" algn="l" rtl="0">
              <a:buNone/>
              <a:defRPr sz="1200"/>
            </a:lvl8pPr>
            <a:lvl9pPr marL="4875947" indent="0" algn="l" rtl="0">
              <a:buNone/>
              <a:defRPr sz="1200"/>
            </a:lvl9pPr>
          </a:lstStyle>
          <a:p>
            <a:pPr lvl="0" rtl="0"/>
            <a:r>
              <a:rPr lang="el-GR" noProof="0"/>
              <a:t>Στυλ κειμένου υποδείγματος</a:t>
            </a:r>
          </a:p>
        </p:txBody>
      </p:sp>
      <p:sp>
        <p:nvSpPr>
          <p:cNvPr id="5" name="Σύμβολο κράτησης θέσης ημερομηνίας 4"/>
          <p:cNvSpPr>
            <a:spLocks noGrp="1"/>
          </p:cNvSpPr>
          <p:nvPr>
            <p:ph type="dt" sz="half" idx="10"/>
          </p:nvPr>
        </p:nvSpPr>
        <p:spPr/>
        <p:txBody>
          <a:bodyPr rtlCol="0"/>
          <a:lstStyle>
            <a:lvl1pPr>
              <a:defRPr/>
            </a:lvl1pPr>
          </a:lstStyle>
          <a:p>
            <a:fld id="{A250D58F-30C3-440F-85B2-B500B6ADF663}" type="datetime1">
              <a:rPr lang="el-GR" smtClean="0"/>
              <a:pPr/>
              <a:t>10/5/26</a:t>
            </a:fld>
            <a:endParaRPr lang="el-GR" dirty="0"/>
          </a:p>
        </p:txBody>
      </p:sp>
      <p:sp>
        <p:nvSpPr>
          <p:cNvPr id="6" name="Σύμβολο κράτησης θέσης υποσέλιδου 5"/>
          <p:cNvSpPr>
            <a:spLocks noGrp="1"/>
          </p:cNvSpPr>
          <p:nvPr>
            <p:ph type="ftr" sz="quarter" idx="11"/>
          </p:nvPr>
        </p:nvSpPr>
        <p:spPr/>
        <p:txBody>
          <a:bodyPr rtlCol="0"/>
          <a:lstStyle/>
          <a:p>
            <a:pPr rtl="0"/>
            <a:endParaRPr lang="el-GR" noProof="0" dirty="0"/>
          </a:p>
        </p:txBody>
      </p:sp>
      <p:sp>
        <p:nvSpPr>
          <p:cNvPr id="7" name="Σύμβολο κράτησης θέσης αριθμού διαφάνειας 6"/>
          <p:cNvSpPr>
            <a:spLocks noGrp="1"/>
          </p:cNvSpPr>
          <p:nvPr>
            <p:ph type="sldNum" sz="quarter" idx="12"/>
          </p:nvPr>
        </p:nvSpPr>
        <p:spPr/>
        <p:txBody>
          <a:bodyPr rtlCol="0"/>
          <a:lstStyle/>
          <a:p>
            <a:pPr rtl="0"/>
            <a:fld id="{2DFBB78A-01B4-41F2-96B0-677A4A282832}" type="slidenum">
              <a:rPr lang="el-GR" noProof="0"/>
              <a:t>‹#›</a:t>
            </a:fld>
            <a:endParaRPr lang="el-GR" noProof="0" dirty="0"/>
          </a:p>
        </p:txBody>
      </p:sp>
    </p:spTree>
    <p:extLst>
      <p:ext uri="{BB962C8B-B14F-4D97-AF65-F5344CB8AC3E}">
        <p14:creationId xmlns:p14="http://schemas.microsoft.com/office/powerpoint/2010/main" val="1221337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9" name="Ορθογώνιο 8"/>
          <p:cNvSpPr/>
          <p:nvPr/>
        </p:nvSpPr>
        <p:spPr>
          <a:xfrm>
            <a:off x="304721" y="0"/>
            <a:ext cx="11579384"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el-GR" noProof="0" dirty="0"/>
          </a:p>
        </p:txBody>
      </p:sp>
      <p:sp>
        <p:nvSpPr>
          <p:cNvPr id="2" name="Σύμβολο κράτησης θέσης τίτλου 1"/>
          <p:cNvSpPr>
            <a:spLocks noGrp="1"/>
          </p:cNvSpPr>
          <p:nvPr>
            <p:ph type="title"/>
          </p:nvPr>
        </p:nvSpPr>
        <p:spPr>
          <a:xfrm>
            <a:off x="1117309" y="76200"/>
            <a:ext cx="10157354" cy="1397000"/>
          </a:xfrm>
          <a:prstGeom prst="rect">
            <a:avLst/>
          </a:prstGeom>
        </p:spPr>
        <p:txBody>
          <a:bodyPr vert="horz" lIns="121899" tIns="60949" rIns="121899" bIns="60949" rtlCol="0" anchor="b">
            <a:normAutofit/>
          </a:bodyPr>
          <a:lstStyle/>
          <a:p>
            <a:pPr rtl="0"/>
            <a:r>
              <a:rPr lang="el-GR" dirty="0"/>
              <a:t>Στυλ κύριου τίτλου</a:t>
            </a:r>
            <a:endParaRPr lang="el-GR" noProof="0" dirty="0"/>
          </a:p>
        </p:txBody>
      </p:sp>
      <p:sp>
        <p:nvSpPr>
          <p:cNvPr id="3" name="Σύμβολο κράτησης θέσης κειμένου 2"/>
          <p:cNvSpPr>
            <a:spLocks noGrp="1"/>
          </p:cNvSpPr>
          <p:nvPr>
            <p:ph type="body" idx="1"/>
          </p:nvPr>
        </p:nvSpPr>
        <p:spPr>
          <a:xfrm>
            <a:off x="1117309" y="1701800"/>
            <a:ext cx="10157354" cy="4470400"/>
          </a:xfrm>
          <a:prstGeom prst="rect">
            <a:avLst/>
          </a:prstGeom>
        </p:spPr>
        <p:txBody>
          <a:bodyPr vert="horz" lIns="121899" tIns="60949" rIns="121899" bIns="60949" rtlCol="0">
            <a:normAutofit/>
          </a:bodyPr>
          <a:lstStyle/>
          <a:p>
            <a:pPr lvl="0" rtl="0"/>
            <a:r>
              <a:rPr lang="el-GR" noProof="0" dirty="0"/>
              <a:t>Στυλ υποδείγματος κειμένου</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p:txBody>
      </p:sp>
      <p:sp>
        <p:nvSpPr>
          <p:cNvPr id="4" name="Σύμβολο κράτησης θέσης ημερομηνίας 3"/>
          <p:cNvSpPr>
            <a:spLocks noGrp="1"/>
          </p:cNvSpPr>
          <p:nvPr>
            <p:ph type="dt" sz="half" idx="2"/>
          </p:nvPr>
        </p:nvSpPr>
        <p:spPr>
          <a:xfrm>
            <a:off x="1117309" y="6400801"/>
            <a:ext cx="2742486" cy="320675"/>
          </a:xfrm>
          <a:prstGeom prst="rect">
            <a:avLst/>
          </a:prstGeom>
        </p:spPr>
        <p:txBody>
          <a:bodyPr vert="horz" lIns="121899" tIns="60949" rIns="121899" bIns="60949" rtlCol="0" anchor="b"/>
          <a:lstStyle>
            <a:lvl1pPr algn="l" rtl="0">
              <a:defRPr sz="1200">
                <a:solidFill>
                  <a:schemeClr val="tx2">
                    <a:lumMod val="50000"/>
                    <a:lumOff val="50000"/>
                  </a:schemeClr>
                </a:solidFill>
              </a:defRPr>
            </a:lvl1pPr>
          </a:lstStyle>
          <a:p>
            <a:fld id="{3BCFB36F-F189-41F2-9925-2F22B6B6E554}" type="datetime1">
              <a:rPr lang="el-GR" smtClean="0"/>
              <a:pPr/>
              <a:t>10/5/26</a:t>
            </a:fld>
            <a:endParaRPr lang="el-GR" dirty="0"/>
          </a:p>
        </p:txBody>
      </p:sp>
      <p:sp>
        <p:nvSpPr>
          <p:cNvPr id="5" name="Σύμβολο κράτησης θέσης υποσέλιδου 4"/>
          <p:cNvSpPr>
            <a:spLocks noGrp="1"/>
          </p:cNvSpPr>
          <p:nvPr>
            <p:ph type="ftr" sz="quarter" idx="3"/>
          </p:nvPr>
        </p:nvSpPr>
        <p:spPr>
          <a:xfrm>
            <a:off x="3907842" y="6400801"/>
            <a:ext cx="6216301" cy="320675"/>
          </a:xfrm>
          <a:prstGeom prst="rect">
            <a:avLst/>
          </a:prstGeom>
        </p:spPr>
        <p:txBody>
          <a:bodyPr vert="horz" lIns="121899" tIns="60949" rIns="121899" bIns="60949" rtlCol="0" anchor="b"/>
          <a:lstStyle>
            <a:lvl1pPr algn="ctr" rtl="0">
              <a:defRPr sz="1200">
                <a:solidFill>
                  <a:schemeClr val="tx2">
                    <a:lumMod val="50000"/>
                    <a:lumOff val="50000"/>
                  </a:schemeClr>
                </a:solidFill>
              </a:defRPr>
            </a:lvl1pPr>
          </a:lstStyle>
          <a:p>
            <a:pPr rtl="0"/>
            <a:endParaRPr lang="el-GR" noProof="0" dirty="0"/>
          </a:p>
        </p:txBody>
      </p:sp>
      <p:sp>
        <p:nvSpPr>
          <p:cNvPr id="6" name="Σύμβολο κράτησης θέσης αριθμού διαφάνειας 5"/>
          <p:cNvSpPr>
            <a:spLocks noGrp="1"/>
          </p:cNvSpPr>
          <p:nvPr>
            <p:ph type="sldNum" sz="quarter" idx="4"/>
          </p:nvPr>
        </p:nvSpPr>
        <p:spPr>
          <a:xfrm>
            <a:off x="10167146" y="6400801"/>
            <a:ext cx="1107518" cy="320675"/>
          </a:xfrm>
          <a:prstGeom prst="rect">
            <a:avLst/>
          </a:prstGeom>
        </p:spPr>
        <p:txBody>
          <a:bodyPr vert="horz" lIns="121899" tIns="60949" rIns="121899" bIns="60949" rtlCol="0" anchor="b"/>
          <a:lstStyle>
            <a:lvl1pPr algn="r" rtl="0">
              <a:defRPr sz="1200">
                <a:solidFill>
                  <a:schemeClr val="tx2">
                    <a:lumMod val="50000"/>
                    <a:lumOff val="50000"/>
                  </a:schemeClr>
                </a:solidFill>
              </a:defRPr>
            </a:lvl1pPr>
          </a:lstStyle>
          <a:p>
            <a:fld id="{EB37DED6-D4C7-42EE-AB49-D2E39E64FDE4}" type="slidenum">
              <a:rPr lang="el-GR" smtClean="0"/>
              <a:pPr/>
              <a:t>‹#›</a:t>
            </a:fld>
            <a:endParaRPr lang="el-GR" dirty="0"/>
          </a:p>
        </p:txBody>
      </p:sp>
    </p:spTree>
    <p:extLst>
      <p:ext uri="{BB962C8B-B14F-4D97-AF65-F5344CB8AC3E}">
        <p14:creationId xmlns:p14="http://schemas.microsoft.com/office/powerpoint/2010/main" val="1544047913"/>
      </p:ext>
    </p:extLst>
  </p:cSld>
  <p:clrMap bg1="lt1" tx1="dk1" bg2="lt2" tx2="dk2" accent1="accent1" accent2="accent2" accent3="accent3" accent4="accent4" accent5="accent5" accent6="accent6" hlink="hlink" folHlink="folHlink"/>
  <p:sldLayoutIdLst>
    <p:sldLayoutId id="2147483661" r:id="rId1"/>
    <p:sldLayoutId id="2147483679" r:id="rId2"/>
    <p:sldLayoutId id="2147483663" r:id="rId3"/>
    <p:sldLayoutId id="2147483664" r:id="rId4"/>
    <p:sldLayoutId id="2147483665" r:id="rId5"/>
    <p:sldLayoutId id="2147483666" r:id="rId6"/>
    <p:sldLayoutId id="2147483667" r:id="rId7"/>
    <p:sldLayoutId id="2147483675" r:id="rId8"/>
    <p:sldLayoutId id="2147483676" r:id="rId9"/>
    <p:sldLayoutId id="2147483677" r:id="rId10"/>
    <p:sldLayoutId id="2147483678"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85000"/>
        </a:lnSpc>
        <a:spcBef>
          <a:spcPct val="0"/>
        </a:spcBef>
        <a:buNone/>
        <a:tabLst/>
        <a:defRPr sz="4400" kern="1200" cap="none" baseline="0">
          <a:solidFill>
            <a:schemeClr val="tx1"/>
          </a:solidFill>
          <a:latin typeface="+mj-lt"/>
          <a:ea typeface="+mj-ea"/>
          <a:cs typeface="+mj-cs"/>
        </a:defRPr>
      </a:lvl1pPr>
    </p:titleStyle>
    <p:bodyStyle>
      <a:lvl1pPr marL="304747" indent="-304747" algn="l" defTabSz="1218987" rtl="0" eaLnBrk="1" latinLnBrk="0" hangingPunct="1">
        <a:lnSpc>
          <a:spcPct val="95000"/>
        </a:lnSpc>
        <a:spcBef>
          <a:spcPts val="1866"/>
        </a:spcBef>
        <a:buSzPct val="100000"/>
        <a:buFont typeface="Arial" pitchFamily="34" charset="0"/>
        <a:buChar char="•"/>
        <a:defRPr sz="2400" kern="1200">
          <a:solidFill>
            <a:schemeClr val="tx1"/>
          </a:solidFill>
          <a:latin typeface="+mn-lt"/>
          <a:ea typeface="+mn-ea"/>
          <a:cs typeface="+mn-cs"/>
        </a:defRPr>
      </a:lvl1pPr>
      <a:lvl2pPr marL="731392" indent="-304747" algn="l" defTabSz="1218987" rtl="0" eaLnBrk="1" latinLnBrk="0" hangingPunct="1">
        <a:lnSpc>
          <a:spcPct val="95000"/>
        </a:lnSpc>
        <a:spcBef>
          <a:spcPts val="1066"/>
        </a:spcBef>
        <a:buSzPct val="100000"/>
        <a:buFont typeface="Century Gothic" pitchFamily="34" charset="0"/>
        <a:buChar char="–"/>
        <a:defRPr sz="2000" kern="1200">
          <a:solidFill>
            <a:schemeClr val="tx1"/>
          </a:solidFill>
          <a:latin typeface="+mn-lt"/>
          <a:ea typeface="+mn-ea"/>
          <a:cs typeface="+mn-cs"/>
        </a:defRPr>
      </a:lvl2pPr>
      <a:lvl3pPr marL="1158037"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3pPr>
      <a:lvl4pPr marL="1584683"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4pPr>
      <a:lvl5pPr marL="2011328"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5pPr>
      <a:lvl6pPr marL="2437973"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6pPr>
      <a:lvl7pPr marL="2864619"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7pPr>
      <a:lvl8pPr marL="3291264"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8pPr>
      <a:lvl9pPr marL="3778859"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flipV="1">
            <a:off x="4672383" y="12734324"/>
            <a:ext cx="7008574" cy="1244600"/>
          </a:xfrm>
        </p:spPr>
        <p:txBody>
          <a:bodyPr rtlCol="0"/>
          <a:lstStyle/>
          <a:p>
            <a:pPr rtl="0"/>
            <a:r>
              <a:rPr lang="el-GR" dirty="0"/>
              <a:t>Διάταξη τίτλου</a:t>
            </a:r>
          </a:p>
        </p:txBody>
      </p:sp>
      <p:sp>
        <p:nvSpPr>
          <p:cNvPr id="3" name="Υπότιτλος 2"/>
          <p:cNvSpPr>
            <a:spLocks noGrp="1"/>
          </p:cNvSpPr>
          <p:nvPr>
            <p:ph type="subTitle" idx="1"/>
          </p:nvPr>
        </p:nvSpPr>
        <p:spPr/>
        <p:txBody>
          <a:bodyPr rtlCol="0">
            <a:normAutofit lnSpcReduction="10000"/>
          </a:bodyPr>
          <a:lstStyle/>
          <a:p>
            <a:r>
              <a:rPr lang="el-GR"/>
              <a:t>Μια από τις σημαντικότερες βυζαντινές καστροπολιτείες της Ελλάδας, με μεγάλη ιστορική και πολιτιστική αξία.</a:t>
            </a:r>
          </a:p>
        </p:txBody>
      </p:sp>
      <p:sp>
        <p:nvSpPr>
          <p:cNvPr id="6" name="Τίτλος 1">
            <a:extLst>
              <a:ext uri="{FF2B5EF4-FFF2-40B4-BE49-F238E27FC236}">
                <a16:creationId xmlns:a16="http://schemas.microsoft.com/office/drawing/2014/main" id="{3763E412-42F2-7A0E-DBD1-1E637F5D5A48}"/>
              </a:ext>
            </a:extLst>
          </p:cNvPr>
          <p:cNvSpPr>
            <a:spLocks noGrp="1"/>
          </p:cNvSpPr>
          <p:nvPr/>
        </p:nvSpPr>
        <p:spPr>
          <a:xfrm>
            <a:off x="3791478" y="1930400"/>
            <a:ext cx="7008574" cy="1930399"/>
          </a:xfrm>
          <a:prstGeom prst="rect">
            <a:avLst/>
          </a:prstGeom>
        </p:spPr>
        <p:txBody>
          <a:bodyPr vert="horz" lIns="121899" tIns="60949" rIns="121899" bIns="60949" rtlCol="0" anchor="b">
            <a:normAutofit/>
          </a:bodyPr>
          <a:lstStyle>
            <a:lvl1pPr algn="l" defTabSz="1218987" rtl="0" eaLnBrk="1" latinLnBrk="0" hangingPunct="1">
              <a:lnSpc>
                <a:spcPct val="90000"/>
              </a:lnSpc>
              <a:spcBef>
                <a:spcPct val="0"/>
              </a:spcBef>
              <a:buNone/>
              <a:tabLst/>
              <a:defRPr sz="5400" kern="1200" cap="none" baseline="0">
                <a:solidFill>
                  <a:schemeClr val="tx1"/>
                </a:solidFill>
                <a:latin typeface="+mj-lt"/>
                <a:ea typeface="+mj-ea"/>
                <a:cs typeface="+mj-cs"/>
              </a:defRPr>
            </a:lvl1pPr>
          </a:lstStyle>
          <a:p>
            <a:pPr rtl="0"/>
            <a:r>
              <a:rPr lang="el-GR" dirty="0" err="1"/>
              <a:t>Καστροπολιτεία</a:t>
            </a:r>
            <a:r>
              <a:rPr lang="el-GR" dirty="0"/>
              <a:t> της </a:t>
            </a:r>
            <a:r>
              <a:rPr lang="el-GR" dirty="0" err="1"/>
              <a:t>Μυστρας</a:t>
            </a:r>
            <a:endParaRPr lang="el-GR" dirty="0"/>
          </a:p>
          <a:p>
            <a:pPr rtl="0"/>
            <a:endParaRPr lang="el-GR" dirty="0"/>
          </a:p>
        </p:txBody>
      </p:sp>
    </p:spTree>
    <p:extLst>
      <p:ext uri="{BB962C8B-B14F-4D97-AF65-F5344CB8AC3E}">
        <p14:creationId xmlns:p14="http://schemas.microsoft.com/office/powerpoint/2010/main" val="3650340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54EB60F-9832-C25C-9FC2-593146D044C2}"/>
              </a:ext>
            </a:extLst>
          </p:cNvPr>
          <p:cNvSpPr txBox="1"/>
          <p:nvPr/>
        </p:nvSpPr>
        <p:spPr>
          <a:xfrm>
            <a:off x="5759750" y="1956302"/>
            <a:ext cx="6092566" cy="4524315"/>
          </a:xfrm>
          <a:prstGeom prst="rect">
            <a:avLst/>
          </a:prstGeom>
          <a:noFill/>
        </p:spPr>
        <p:txBody>
          <a:bodyPr wrap="square">
            <a:spAutoFit/>
          </a:bodyPr>
          <a:lstStyle/>
          <a:p>
            <a:pPr>
              <a:buNone/>
            </a:pPr>
            <a:r>
              <a:rPr lang="el-GR" dirty="0"/>
              <a:t>Ο </a:t>
            </a:r>
            <a:r>
              <a:rPr lang="el-GR" dirty="0" err="1"/>
              <a:t>Μυστράς</a:t>
            </a:r>
            <a:r>
              <a:rPr lang="el-GR" dirty="0"/>
              <a:t> αποτελεί μοναδικό παράδειγμα βυζαντινής καστροπολιτείας που συνδυάζει ιστορία, αρχιτεκτονική και πολιτισμό. Η </a:t>
            </a:r>
            <a:r>
              <a:rPr lang="el-GR" dirty="0" err="1"/>
              <a:t>διατήρησή</a:t>
            </a:r>
            <a:r>
              <a:rPr lang="el-GR" dirty="0"/>
              <a:t> του προσφέρει πολύτιμες γνώσεις για το Βυζάντιο και την εξέλιξη των πόλεων, ενώ συνεχίζει να εμπνέει επισκέπτες και μελετητές. Αποτελεί σύμβολο της ελληνικής ιστορικής κληρονομιάς και σημαντικό σημείο έρευνας για ιστορικούς μέχρι σήμερα παγκοσμίως γνωστός.</a:t>
            </a:r>
          </a:p>
        </p:txBody>
      </p:sp>
      <p:pic>
        <p:nvPicPr>
          <p:cNvPr id="6" name="Εικόνα 5">
            <a:extLst>
              <a:ext uri="{FF2B5EF4-FFF2-40B4-BE49-F238E27FC236}">
                <a16:creationId xmlns:a16="http://schemas.microsoft.com/office/drawing/2014/main" id="{48AFD6B6-E6FC-8965-6E2E-3A4ED44780D8}"/>
              </a:ext>
            </a:extLst>
          </p:cNvPr>
          <p:cNvPicPr>
            <a:picLocks noChangeAspect="1"/>
          </p:cNvPicPr>
          <p:nvPr/>
        </p:nvPicPr>
        <p:blipFill>
          <a:blip r:embed="rId2"/>
          <a:stretch>
            <a:fillRect/>
          </a:stretch>
        </p:blipFill>
        <p:spPr>
          <a:xfrm>
            <a:off x="336509" y="1956302"/>
            <a:ext cx="5052410" cy="4524315"/>
          </a:xfrm>
          <a:prstGeom prst="rect">
            <a:avLst/>
          </a:prstGeom>
        </p:spPr>
      </p:pic>
      <p:sp>
        <p:nvSpPr>
          <p:cNvPr id="8" name="TextBox 7">
            <a:extLst>
              <a:ext uri="{FF2B5EF4-FFF2-40B4-BE49-F238E27FC236}">
                <a16:creationId xmlns:a16="http://schemas.microsoft.com/office/drawing/2014/main" id="{4BE8F29E-8E75-C588-9751-AC0BA0AE7159}"/>
              </a:ext>
            </a:extLst>
          </p:cNvPr>
          <p:cNvSpPr txBox="1"/>
          <p:nvPr/>
        </p:nvSpPr>
        <p:spPr>
          <a:xfrm>
            <a:off x="4506913" y="377383"/>
            <a:ext cx="6092566" cy="461665"/>
          </a:xfrm>
          <a:prstGeom prst="rect">
            <a:avLst/>
          </a:prstGeom>
          <a:noFill/>
        </p:spPr>
        <p:txBody>
          <a:bodyPr wrap="square">
            <a:spAutoFit/>
          </a:bodyPr>
          <a:lstStyle/>
          <a:p>
            <a:pPr>
              <a:buNone/>
            </a:pPr>
            <a:r>
              <a:rPr lang="el-GR" b="1" dirty="0"/>
              <a:t>Συμπέρασμα</a:t>
            </a:r>
          </a:p>
        </p:txBody>
      </p:sp>
    </p:spTree>
    <p:extLst>
      <p:ext uri="{BB962C8B-B14F-4D97-AF65-F5344CB8AC3E}">
        <p14:creationId xmlns:p14="http://schemas.microsoft.com/office/powerpoint/2010/main" val="3265828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E851CB0-29C7-EC44-AC6B-4602702ECF99}"/>
              </a:ext>
            </a:extLst>
          </p:cNvPr>
          <p:cNvSpPr>
            <a:spLocks noGrp="1"/>
          </p:cNvSpPr>
          <p:nvPr>
            <p:ph type="title"/>
          </p:nvPr>
        </p:nvSpPr>
        <p:spPr>
          <a:xfrm>
            <a:off x="4173573" y="-1708667"/>
            <a:ext cx="10157354" cy="2532449"/>
          </a:xfrm>
        </p:spPr>
        <p:txBody>
          <a:bodyPr/>
          <a:lstStyle/>
          <a:p>
            <a:r>
              <a:rPr lang="el-GR" dirty="0"/>
              <a:t>Πηγές </a:t>
            </a:r>
          </a:p>
        </p:txBody>
      </p:sp>
      <p:sp>
        <p:nvSpPr>
          <p:cNvPr id="4" name="TextBox 3">
            <a:extLst>
              <a:ext uri="{FF2B5EF4-FFF2-40B4-BE49-F238E27FC236}">
                <a16:creationId xmlns:a16="http://schemas.microsoft.com/office/drawing/2014/main" id="{C295B767-C5A2-E8E8-A920-E1CF90D5D936}"/>
              </a:ext>
            </a:extLst>
          </p:cNvPr>
          <p:cNvSpPr txBox="1"/>
          <p:nvPr/>
        </p:nvSpPr>
        <p:spPr>
          <a:xfrm>
            <a:off x="3586892" y="2343492"/>
            <a:ext cx="7173784" cy="461665"/>
          </a:xfrm>
          <a:prstGeom prst="rect">
            <a:avLst/>
          </a:prstGeom>
          <a:noFill/>
        </p:spPr>
        <p:txBody>
          <a:bodyPr wrap="square">
            <a:spAutoFit/>
          </a:bodyPr>
          <a:lstStyle/>
          <a:p>
            <a:r>
              <a:rPr lang="af-ZA" dirty="0"/>
              <a:t>ChatGPT ,Google ,UNESCO</a:t>
            </a:r>
            <a:endParaRPr lang="el-GR" dirty="0"/>
          </a:p>
        </p:txBody>
      </p:sp>
    </p:spTree>
    <p:extLst>
      <p:ext uri="{BB962C8B-B14F-4D97-AF65-F5344CB8AC3E}">
        <p14:creationId xmlns:p14="http://schemas.microsoft.com/office/powerpoint/2010/main" val="1526747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idx="4294967295"/>
          </p:nvPr>
        </p:nvSpPr>
        <p:spPr>
          <a:xfrm>
            <a:off x="0" y="61784"/>
            <a:ext cx="11582535" cy="6796216"/>
          </a:xfrm>
        </p:spPr>
        <p:txBody>
          <a:bodyPr rtlCol="0">
            <a:normAutofit fontScale="90000"/>
          </a:bodyPr>
          <a:lstStyle/>
          <a:p>
            <a:r>
              <a:rPr lang="el-GR" dirty="0"/>
              <a:t>Ίδρυση και ιστορική αρχή</a:t>
            </a:r>
            <a:br>
              <a:rPr lang="el-GR" dirty="0"/>
            </a:br>
            <a:br>
              <a:rPr lang="el-GR" dirty="0"/>
            </a:br>
            <a:r>
              <a:rPr lang="el-GR" dirty="0"/>
              <a:t>Η </a:t>
            </a:r>
            <a:r>
              <a:rPr lang="el-GR" dirty="0" err="1"/>
              <a:t>καστροπολιτεία</a:t>
            </a:r>
            <a:r>
              <a:rPr lang="el-GR" dirty="0"/>
              <a:t> του </a:t>
            </a:r>
            <a:r>
              <a:rPr lang="el-GR" dirty="0" err="1"/>
              <a:t>Μυστρά</a:t>
            </a:r>
            <a:r>
              <a:rPr lang="el-GR" dirty="0"/>
              <a:t> βρίσκεται κοντά στη Σπάρτη και αποτελεί ένα από τα σημαντικότερα μεσαιωνικά μνημεία της Ελλάδας. Ιδρύθηκε το 1249 από τους Φράγκους και πέρασε σύντομα στους Βυζαντινούς, εξελισσόμενη σε ισχυρό διοικητικό και πολιτιστικό κέντρο της Πελοποννήσου. Η θέση του προσέφερε στρατηγικό έλεγχο της περιοχής της Λακωνίας σήμερα ακόμη.</a:t>
            </a:r>
            <a:br>
              <a:rPr lang="el-GR" dirty="0"/>
            </a:br>
            <a:endParaRPr lang="el-GR" dirty="0"/>
          </a:p>
        </p:txBody>
      </p:sp>
    </p:spTree>
    <p:extLst>
      <p:ext uri="{BB962C8B-B14F-4D97-AF65-F5344CB8AC3E}">
        <p14:creationId xmlns:p14="http://schemas.microsoft.com/office/powerpoint/2010/main" val="711182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Θέση περιεχομένου 7">
            <a:extLst>
              <a:ext uri="{FF2B5EF4-FFF2-40B4-BE49-F238E27FC236}">
                <a16:creationId xmlns:a16="http://schemas.microsoft.com/office/drawing/2014/main" id="{402E9C36-834A-EFF9-9860-A8000BAEAB54}"/>
              </a:ext>
            </a:extLst>
          </p:cNvPr>
          <p:cNvGraphicFramePr>
            <a:graphicFrameLocks noGrp="1"/>
          </p:cNvGraphicFramePr>
          <p:nvPr>
            <p:ph idx="1"/>
            <p:extLst>
              <p:ext uri="{D42A27DB-BD31-4B8C-83A1-F6EECF244321}">
                <p14:modId xmlns:p14="http://schemas.microsoft.com/office/powerpoint/2010/main" val="1079521072"/>
              </p:ext>
            </p:extLst>
          </p:nvPr>
        </p:nvGraphicFramePr>
        <p:xfrm>
          <a:off x="293815" y="1650313"/>
          <a:ext cx="11616726" cy="5207687"/>
        </p:xfrm>
        <a:graphic>
          <a:graphicData uri="http://schemas.openxmlformats.org/drawingml/2006/table">
            <a:tbl>
              <a:tblPr firstRow="1" bandRow="1">
                <a:tableStyleId>{69012ECD-51FC-41F1-AA8D-1B2483CD663E}</a:tableStyleId>
              </a:tblPr>
              <a:tblGrid>
                <a:gridCol w="3872242">
                  <a:extLst>
                    <a:ext uri="{9D8B030D-6E8A-4147-A177-3AD203B41FA5}">
                      <a16:colId xmlns:a16="http://schemas.microsoft.com/office/drawing/2014/main" val="816778885"/>
                    </a:ext>
                  </a:extLst>
                </a:gridCol>
                <a:gridCol w="3872242">
                  <a:extLst>
                    <a:ext uri="{9D8B030D-6E8A-4147-A177-3AD203B41FA5}">
                      <a16:colId xmlns:a16="http://schemas.microsoft.com/office/drawing/2014/main" val="2346006028"/>
                    </a:ext>
                  </a:extLst>
                </a:gridCol>
                <a:gridCol w="3872242">
                  <a:extLst>
                    <a:ext uri="{9D8B030D-6E8A-4147-A177-3AD203B41FA5}">
                      <a16:colId xmlns:a16="http://schemas.microsoft.com/office/drawing/2014/main" val="1012755662"/>
                    </a:ext>
                  </a:extLst>
                </a:gridCol>
              </a:tblGrid>
              <a:tr h="554009">
                <a:tc>
                  <a:txBody>
                    <a:bodyPr/>
                    <a:lstStyle/>
                    <a:p>
                      <a:endParaRPr lang="el-GR"/>
                    </a:p>
                  </a:txBody>
                  <a:tcPr/>
                </a:tc>
                <a:tc>
                  <a:txBody>
                    <a:bodyPr/>
                    <a:lstStyle/>
                    <a:p>
                      <a:endParaRPr lang="el-GR" dirty="0"/>
                    </a:p>
                  </a:txBody>
                  <a:tcPr/>
                </a:tc>
                <a:tc>
                  <a:txBody>
                    <a:bodyPr/>
                    <a:lstStyle/>
                    <a:p>
                      <a:endParaRPr lang="el-GR"/>
                    </a:p>
                  </a:txBody>
                  <a:tcPr/>
                </a:tc>
                <a:extLst>
                  <a:ext uri="{0D108BD9-81ED-4DB2-BD59-A6C34878D82A}">
                    <a16:rowId xmlns:a16="http://schemas.microsoft.com/office/drawing/2014/main" val="57968099"/>
                  </a:ext>
                </a:extLst>
              </a:tr>
              <a:tr h="4099669">
                <a:tc>
                  <a:txBody>
                    <a:bodyPr/>
                    <a:lstStyle/>
                    <a:p>
                      <a:endParaRPr lang="el-GR" dirty="0"/>
                    </a:p>
                  </a:txBody>
                  <a:tcPr/>
                </a:tc>
                <a:tc>
                  <a:txBody>
                    <a:bodyPr/>
                    <a:lstStyle/>
                    <a:p>
                      <a:endParaRPr lang="el-GR" b="1" dirty="0"/>
                    </a:p>
                    <a:p>
                      <a:r>
                        <a:rPr lang="el-GR" dirty="0"/>
                        <a:t>Κατά τη βυζαντινή περίοδο, ο </a:t>
                      </a:r>
                      <a:r>
                        <a:rPr lang="el-GR" dirty="0" err="1"/>
                        <a:t>Μυστράς</a:t>
                      </a:r>
                      <a:r>
                        <a:rPr lang="el-GR" dirty="0"/>
                        <a:t> έγινε πρωτεύουσα του Δεσποτάτου του </a:t>
                      </a:r>
                      <a:r>
                        <a:rPr lang="el-GR" dirty="0" err="1"/>
                        <a:t>Μορέως</a:t>
                      </a:r>
                      <a:r>
                        <a:rPr lang="el-GR" dirty="0"/>
                        <a:t> και σημαντικό κέντρο εξουσίας, παιδείας και τέχνης. </a:t>
                      </a:r>
                    </a:p>
                  </a:txBody>
                  <a:tcPr/>
                </a:tc>
                <a:tc>
                  <a:txBody>
                    <a:bodyPr/>
                    <a:lstStyle/>
                    <a:p>
                      <a:endParaRPr lang="el-GR" dirty="0"/>
                    </a:p>
                    <a:p>
                      <a:endParaRPr lang="el-GR" dirty="0"/>
                    </a:p>
                  </a:txBody>
                  <a:tcPr/>
                </a:tc>
                <a:extLst>
                  <a:ext uri="{0D108BD9-81ED-4DB2-BD59-A6C34878D82A}">
                    <a16:rowId xmlns:a16="http://schemas.microsoft.com/office/drawing/2014/main" val="2584603572"/>
                  </a:ext>
                </a:extLst>
              </a:tr>
              <a:tr h="554009">
                <a:tc>
                  <a:txBody>
                    <a:bodyPr/>
                    <a:lstStyle/>
                    <a:p>
                      <a:endParaRPr lang="el-GR"/>
                    </a:p>
                  </a:txBody>
                  <a:tcPr/>
                </a:tc>
                <a:tc>
                  <a:txBody>
                    <a:bodyPr/>
                    <a:lstStyle/>
                    <a:p>
                      <a:endParaRPr lang="el-GR" dirty="0"/>
                    </a:p>
                  </a:txBody>
                  <a:tcPr/>
                </a:tc>
                <a:tc>
                  <a:txBody>
                    <a:bodyPr/>
                    <a:lstStyle/>
                    <a:p>
                      <a:endParaRPr lang="el-GR" dirty="0"/>
                    </a:p>
                  </a:txBody>
                  <a:tcPr/>
                </a:tc>
                <a:extLst>
                  <a:ext uri="{0D108BD9-81ED-4DB2-BD59-A6C34878D82A}">
                    <a16:rowId xmlns:a16="http://schemas.microsoft.com/office/drawing/2014/main" val="3352574072"/>
                  </a:ext>
                </a:extLst>
              </a:tr>
            </a:tbl>
          </a:graphicData>
        </a:graphic>
      </p:graphicFrame>
      <p:sp>
        <p:nvSpPr>
          <p:cNvPr id="6" name="Τίτλος 5">
            <a:extLst>
              <a:ext uri="{FF2B5EF4-FFF2-40B4-BE49-F238E27FC236}">
                <a16:creationId xmlns:a16="http://schemas.microsoft.com/office/drawing/2014/main" id="{F266C873-5596-3E94-57DC-38659D7F6B33}"/>
              </a:ext>
            </a:extLst>
          </p:cNvPr>
          <p:cNvSpPr>
            <a:spLocks noGrp="1"/>
          </p:cNvSpPr>
          <p:nvPr>
            <p:ph type="title"/>
          </p:nvPr>
        </p:nvSpPr>
        <p:spPr>
          <a:xfrm>
            <a:off x="1015735" y="0"/>
            <a:ext cx="10157354" cy="1397000"/>
          </a:xfrm>
        </p:spPr>
        <p:txBody>
          <a:bodyPr/>
          <a:lstStyle/>
          <a:p>
            <a:r>
              <a:rPr lang="el-GR" dirty="0"/>
              <a:t>                     Βυζαντινή περίοδος </a:t>
            </a:r>
          </a:p>
        </p:txBody>
      </p:sp>
      <p:pic>
        <p:nvPicPr>
          <p:cNvPr id="11" name="Εικόνα 10">
            <a:extLst>
              <a:ext uri="{FF2B5EF4-FFF2-40B4-BE49-F238E27FC236}">
                <a16:creationId xmlns:a16="http://schemas.microsoft.com/office/drawing/2014/main" id="{7A1B2D37-297A-1482-804C-C78F6093FFA6}"/>
              </a:ext>
            </a:extLst>
          </p:cNvPr>
          <p:cNvPicPr>
            <a:picLocks noChangeAspect="1"/>
          </p:cNvPicPr>
          <p:nvPr/>
        </p:nvPicPr>
        <p:blipFill>
          <a:blip r:embed="rId3"/>
          <a:stretch>
            <a:fillRect/>
          </a:stretch>
        </p:blipFill>
        <p:spPr>
          <a:xfrm>
            <a:off x="278284" y="2196758"/>
            <a:ext cx="3806311" cy="4118918"/>
          </a:xfrm>
          <a:prstGeom prst="rect">
            <a:avLst/>
          </a:prstGeom>
        </p:spPr>
      </p:pic>
      <p:pic>
        <p:nvPicPr>
          <p:cNvPr id="14" name="Εικόνα 13">
            <a:extLst>
              <a:ext uri="{FF2B5EF4-FFF2-40B4-BE49-F238E27FC236}">
                <a16:creationId xmlns:a16="http://schemas.microsoft.com/office/drawing/2014/main" id="{A0A6EDD6-9698-074C-867A-CFCF31C01812}"/>
              </a:ext>
            </a:extLst>
          </p:cNvPr>
          <p:cNvPicPr>
            <a:picLocks noChangeAspect="1"/>
          </p:cNvPicPr>
          <p:nvPr/>
        </p:nvPicPr>
        <p:blipFill>
          <a:blip r:embed="rId4"/>
          <a:stretch>
            <a:fillRect/>
          </a:stretch>
        </p:blipFill>
        <p:spPr>
          <a:xfrm>
            <a:off x="8088913" y="2196757"/>
            <a:ext cx="3806097" cy="4118919"/>
          </a:xfrm>
          <a:prstGeom prst="rect">
            <a:avLst/>
          </a:prstGeom>
        </p:spPr>
      </p:pic>
    </p:spTree>
    <p:extLst>
      <p:ext uri="{BB962C8B-B14F-4D97-AF65-F5344CB8AC3E}">
        <p14:creationId xmlns:p14="http://schemas.microsoft.com/office/powerpoint/2010/main" val="2474917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Θέση περιεχομένου 10">
            <a:extLst>
              <a:ext uri="{FF2B5EF4-FFF2-40B4-BE49-F238E27FC236}">
                <a16:creationId xmlns:a16="http://schemas.microsoft.com/office/drawing/2014/main" id="{0A472850-ADD6-B1F8-6AA9-05784DBAAD05}"/>
              </a:ext>
            </a:extLst>
          </p:cNvPr>
          <p:cNvGraphicFramePr>
            <a:graphicFrameLocks noGrp="1"/>
          </p:cNvGraphicFramePr>
          <p:nvPr>
            <p:ph sz="half" idx="2"/>
            <p:extLst>
              <p:ext uri="{D42A27DB-BD31-4B8C-83A1-F6EECF244321}">
                <p14:modId xmlns:p14="http://schemas.microsoft.com/office/powerpoint/2010/main" val="4219873587"/>
              </p:ext>
            </p:extLst>
          </p:nvPr>
        </p:nvGraphicFramePr>
        <p:xfrm>
          <a:off x="6297613" y="1701800"/>
          <a:ext cx="4976811" cy="1874520"/>
        </p:xfrm>
        <a:graphic>
          <a:graphicData uri="http://schemas.openxmlformats.org/drawingml/2006/table">
            <a:tbl>
              <a:tblPr firstRow="1" bandRow="1">
                <a:tableStyleId>{69012ECD-51FC-41F1-AA8D-1B2483CD663E}</a:tableStyleId>
              </a:tblPr>
              <a:tblGrid>
                <a:gridCol w="1658937">
                  <a:extLst>
                    <a:ext uri="{9D8B030D-6E8A-4147-A177-3AD203B41FA5}">
                      <a16:colId xmlns:a16="http://schemas.microsoft.com/office/drawing/2014/main" val="2926492042"/>
                    </a:ext>
                  </a:extLst>
                </a:gridCol>
                <a:gridCol w="1658937">
                  <a:extLst>
                    <a:ext uri="{9D8B030D-6E8A-4147-A177-3AD203B41FA5}">
                      <a16:colId xmlns:a16="http://schemas.microsoft.com/office/drawing/2014/main" val="2734680146"/>
                    </a:ext>
                  </a:extLst>
                </a:gridCol>
                <a:gridCol w="1658937">
                  <a:extLst>
                    <a:ext uri="{9D8B030D-6E8A-4147-A177-3AD203B41FA5}">
                      <a16:colId xmlns:a16="http://schemas.microsoft.com/office/drawing/2014/main" val="1209646665"/>
                    </a:ext>
                  </a:extLst>
                </a:gridCol>
              </a:tblGrid>
              <a:tr h="624840">
                <a:tc>
                  <a:txBody>
                    <a:bodyPr/>
                    <a:lstStyle/>
                    <a:p>
                      <a:endParaRPr lang="el-GR"/>
                    </a:p>
                  </a:txBody>
                  <a:tcPr/>
                </a:tc>
                <a:tc>
                  <a:txBody>
                    <a:bodyPr/>
                    <a:lstStyle/>
                    <a:p>
                      <a:endParaRPr lang="el-GR"/>
                    </a:p>
                  </a:txBody>
                  <a:tcPr/>
                </a:tc>
                <a:tc>
                  <a:txBody>
                    <a:bodyPr/>
                    <a:lstStyle/>
                    <a:p>
                      <a:endParaRPr lang="el-GR"/>
                    </a:p>
                  </a:txBody>
                  <a:tcPr/>
                </a:tc>
                <a:extLst>
                  <a:ext uri="{0D108BD9-81ED-4DB2-BD59-A6C34878D82A}">
                    <a16:rowId xmlns:a16="http://schemas.microsoft.com/office/drawing/2014/main" val="2820505500"/>
                  </a:ext>
                </a:extLst>
              </a:tr>
              <a:tr h="624840">
                <a:tc>
                  <a:txBody>
                    <a:bodyPr/>
                    <a:lstStyle/>
                    <a:p>
                      <a:endParaRPr lang="el-GR"/>
                    </a:p>
                  </a:txBody>
                  <a:tcPr/>
                </a:tc>
                <a:tc>
                  <a:txBody>
                    <a:bodyPr/>
                    <a:lstStyle/>
                    <a:p>
                      <a:endParaRPr lang="el-GR"/>
                    </a:p>
                  </a:txBody>
                  <a:tcPr/>
                </a:tc>
                <a:tc>
                  <a:txBody>
                    <a:bodyPr/>
                    <a:lstStyle/>
                    <a:p>
                      <a:endParaRPr lang="el-GR"/>
                    </a:p>
                  </a:txBody>
                  <a:tcPr/>
                </a:tc>
                <a:extLst>
                  <a:ext uri="{0D108BD9-81ED-4DB2-BD59-A6C34878D82A}">
                    <a16:rowId xmlns:a16="http://schemas.microsoft.com/office/drawing/2014/main" val="1256283867"/>
                  </a:ext>
                </a:extLst>
              </a:tr>
              <a:tr h="624840">
                <a:tc>
                  <a:txBody>
                    <a:bodyPr/>
                    <a:lstStyle/>
                    <a:p>
                      <a:endParaRPr lang="el-GR"/>
                    </a:p>
                  </a:txBody>
                  <a:tcPr/>
                </a:tc>
                <a:tc>
                  <a:txBody>
                    <a:bodyPr/>
                    <a:lstStyle/>
                    <a:p>
                      <a:endParaRPr lang="el-GR"/>
                    </a:p>
                  </a:txBody>
                  <a:tcPr/>
                </a:tc>
                <a:tc>
                  <a:txBody>
                    <a:bodyPr/>
                    <a:lstStyle/>
                    <a:p>
                      <a:endParaRPr lang="el-GR" dirty="0"/>
                    </a:p>
                  </a:txBody>
                  <a:tcPr/>
                </a:tc>
                <a:extLst>
                  <a:ext uri="{0D108BD9-81ED-4DB2-BD59-A6C34878D82A}">
                    <a16:rowId xmlns:a16="http://schemas.microsoft.com/office/drawing/2014/main" val="3827695663"/>
                  </a:ext>
                </a:extLst>
              </a:tr>
            </a:tbl>
          </a:graphicData>
        </a:graphic>
      </p:graphicFrame>
      <p:sp>
        <p:nvSpPr>
          <p:cNvPr id="8" name="Θέση περιεχομένου 7">
            <a:extLst>
              <a:ext uri="{FF2B5EF4-FFF2-40B4-BE49-F238E27FC236}">
                <a16:creationId xmlns:a16="http://schemas.microsoft.com/office/drawing/2014/main" id="{85396372-30FB-5370-9711-8F952BF8EB29}"/>
              </a:ext>
            </a:extLst>
          </p:cNvPr>
          <p:cNvSpPr>
            <a:spLocks noGrp="1"/>
          </p:cNvSpPr>
          <p:nvPr>
            <p:ph sz="half" idx="1"/>
          </p:nvPr>
        </p:nvSpPr>
        <p:spPr/>
        <p:txBody>
          <a:bodyPr/>
          <a:lstStyle/>
          <a:p>
            <a:r>
              <a:rPr lang="el-GR" dirty="0"/>
              <a:t>Ο </a:t>
            </a:r>
            <a:r>
              <a:rPr lang="el-GR" dirty="0" err="1"/>
              <a:t>Μυστράς</a:t>
            </a:r>
            <a:r>
              <a:rPr lang="el-GR" dirty="0"/>
              <a:t> φημίζεται για την εντυπωσιακή βυζαντινή αρχιτεκτονική του, με παλάτια, οχυρώσεις και κατοικίες που διατηρούνται σε μεγάλο βαθμό. Η διάταξη της καστροπολιτείας σε επίπεδα πάνω στον λόφο δημιουργεί μοναδική εικόνα που συνδυάζει στρατηγική και αισθητική αξία. </a:t>
            </a:r>
          </a:p>
          <a:p>
            <a:endParaRPr lang="el-GR" dirty="0"/>
          </a:p>
        </p:txBody>
      </p:sp>
      <p:sp>
        <p:nvSpPr>
          <p:cNvPr id="10" name="Τίτλος 9">
            <a:extLst>
              <a:ext uri="{FF2B5EF4-FFF2-40B4-BE49-F238E27FC236}">
                <a16:creationId xmlns:a16="http://schemas.microsoft.com/office/drawing/2014/main" id="{18D6BD78-1104-64EC-0E23-90276594D309}"/>
              </a:ext>
            </a:extLst>
          </p:cNvPr>
          <p:cNvSpPr>
            <a:spLocks noGrp="1"/>
          </p:cNvSpPr>
          <p:nvPr>
            <p:ph type="title"/>
          </p:nvPr>
        </p:nvSpPr>
        <p:spPr/>
        <p:txBody>
          <a:bodyPr>
            <a:normAutofit fontScale="90000"/>
          </a:bodyPr>
          <a:lstStyle/>
          <a:p>
            <a:br>
              <a:rPr lang="el-GR" dirty="0"/>
            </a:br>
            <a:r>
              <a:rPr lang="el-GR" dirty="0"/>
              <a:t>                    Αρχιτεκτονική </a:t>
            </a:r>
            <a:br>
              <a:rPr lang="el-GR" dirty="0"/>
            </a:br>
            <a:endParaRPr lang="el-GR" dirty="0"/>
          </a:p>
        </p:txBody>
      </p:sp>
      <p:pic>
        <p:nvPicPr>
          <p:cNvPr id="14" name="Εικόνα 13">
            <a:extLst>
              <a:ext uri="{FF2B5EF4-FFF2-40B4-BE49-F238E27FC236}">
                <a16:creationId xmlns:a16="http://schemas.microsoft.com/office/drawing/2014/main" id="{F7B19034-D3BD-AC15-E6A9-445745040FDF}"/>
              </a:ext>
            </a:extLst>
          </p:cNvPr>
          <p:cNvPicPr>
            <a:picLocks noChangeAspect="1"/>
          </p:cNvPicPr>
          <p:nvPr/>
        </p:nvPicPr>
        <p:blipFill>
          <a:blip r:embed="rId3"/>
          <a:stretch>
            <a:fillRect/>
          </a:stretch>
        </p:blipFill>
        <p:spPr>
          <a:xfrm>
            <a:off x="6297613" y="1701800"/>
            <a:ext cx="4976811" cy="4474347"/>
          </a:xfrm>
          <a:prstGeom prst="rect">
            <a:avLst/>
          </a:prstGeom>
        </p:spPr>
      </p:pic>
    </p:spTree>
    <p:extLst>
      <p:ext uri="{BB962C8B-B14F-4D97-AF65-F5344CB8AC3E}">
        <p14:creationId xmlns:p14="http://schemas.microsoft.com/office/powerpoint/2010/main" val="6860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33848" y="-698500"/>
            <a:ext cx="10157354" cy="1397000"/>
          </a:xfrm>
        </p:spPr>
        <p:txBody>
          <a:bodyPr rtlCol="0"/>
          <a:lstStyle/>
          <a:p>
            <a:pPr rtl="0"/>
            <a:r>
              <a:rPr lang="el-GR" dirty="0"/>
              <a:t>                   Εκκλησίες </a:t>
            </a:r>
            <a:r>
              <a:rPr lang="en-GB" dirty="0"/>
              <a:t>⛪️</a:t>
            </a:r>
            <a:endParaRPr lang="el-GR" dirty="0"/>
          </a:p>
        </p:txBody>
      </p:sp>
      <p:sp>
        <p:nvSpPr>
          <p:cNvPr id="5" name="Θέση περιεχομένου 4">
            <a:extLst>
              <a:ext uri="{FF2B5EF4-FFF2-40B4-BE49-F238E27FC236}">
                <a16:creationId xmlns:a16="http://schemas.microsoft.com/office/drawing/2014/main" id="{9CF157C5-A73B-14BF-0390-5210FC2773C5}"/>
              </a:ext>
            </a:extLst>
          </p:cNvPr>
          <p:cNvSpPr>
            <a:spLocks noGrp="1"/>
          </p:cNvSpPr>
          <p:nvPr>
            <p:ph sz="half" idx="1"/>
          </p:nvPr>
        </p:nvSpPr>
        <p:spPr>
          <a:xfrm>
            <a:off x="1003916" y="698500"/>
            <a:ext cx="10587286" cy="5402648"/>
          </a:xfrm>
        </p:spPr>
        <p:txBody>
          <a:bodyPr/>
          <a:lstStyle/>
          <a:p>
            <a:r>
              <a:rPr lang="el-GR"/>
              <a:t>Στον Μυστρά βρίσκονται σημαντικές εκκλησίες, όπως η Αγία Σοφία, η Παντάνασσα και η Οδηγήτρια, που αποτελούν εξαιρετικά δείγματα βυζαντινής τέχνης. Οι τοιχογραφίες τους εντυπωσιάζουν με τα χρώματα και την λεπτομέρεια, προσφέροντας πολύτιμες πληροφορίες για τη θρησκευτική ζωή της εποχής. Αποτελούν μνημεία παγκόσμιας πολιτιστικής κληρονομιάς και επισκέψιμα σήμερα με μεγάλη αξία.</a:t>
            </a:r>
          </a:p>
        </p:txBody>
      </p:sp>
      <p:sp>
        <p:nvSpPr>
          <p:cNvPr id="20" name="Θέση περιεχομένου 19">
            <a:extLst>
              <a:ext uri="{FF2B5EF4-FFF2-40B4-BE49-F238E27FC236}">
                <a16:creationId xmlns:a16="http://schemas.microsoft.com/office/drawing/2014/main" id="{158DC214-8439-6F71-A5EA-D6FE132A3A55}"/>
              </a:ext>
            </a:extLst>
          </p:cNvPr>
          <p:cNvSpPr>
            <a:spLocks noGrp="1"/>
          </p:cNvSpPr>
          <p:nvPr>
            <p:ph sz="half" idx="2"/>
          </p:nvPr>
        </p:nvSpPr>
        <p:spPr>
          <a:xfrm>
            <a:off x="6297559" y="10729097"/>
            <a:ext cx="4977104" cy="4470400"/>
          </a:xfrm>
        </p:spPr>
        <p:txBody>
          <a:bodyPr/>
          <a:lstStyle/>
          <a:p>
            <a:endParaRPr lang="el-GR"/>
          </a:p>
        </p:txBody>
      </p:sp>
      <p:pic>
        <p:nvPicPr>
          <p:cNvPr id="23" name="Εικόνα 22">
            <a:extLst>
              <a:ext uri="{FF2B5EF4-FFF2-40B4-BE49-F238E27FC236}">
                <a16:creationId xmlns:a16="http://schemas.microsoft.com/office/drawing/2014/main" id="{F26FDC7C-6617-E035-C0B5-BBC51F68E89B}"/>
              </a:ext>
            </a:extLst>
          </p:cNvPr>
          <p:cNvPicPr>
            <a:picLocks noChangeAspect="1"/>
          </p:cNvPicPr>
          <p:nvPr/>
        </p:nvPicPr>
        <p:blipFill>
          <a:blip r:embed="rId3"/>
          <a:stretch>
            <a:fillRect/>
          </a:stretch>
        </p:blipFill>
        <p:spPr>
          <a:xfrm>
            <a:off x="2285269" y="3429001"/>
            <a:ext cx="7771757" cy="3429000"/>
          </a:xfrm>
          <a:prstGeom prst="rect">
            <a:avLst/>
          </a:prstGeom>
        </p:spPr>
      </p:pic>
    </p:spTree>
    <p:extLst>
      <p:ext uri="{BB962C8B-B14F-4D97-AF65-F5344CB8AC3E}">
        <p14:creationId xmlns:p14="http://schemas.microsoft.com/office/powerpoint/2010/main" val="13403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Σύμβολο κράτησης θέσης κειμένου 2"/>
          <p:cNvSpPr>
            <a:spLocks noGrp="1"/>
          </p:cNvSpPr>
          <p:nvPr>
            <p:ph type="body" idx="1"/>
          </p:nvPr>
        </p:nvSpPr>
        <p:spPr>
          <a:xfrm>
            <a:off x="3157839" y="-652162"/>
            <a:ext cx="11811256" cy="1235677"/>
          </a:xfrm>
        </p:spPr>
        <p:txBody>
          <a:bodyPr rtlCol="0">
            <a:normAutofit/>
          </a:bodyPr>
          <a:lstStyle/>
          <a:p>
            <a:pPr rtl="0"/>
            <a:r>
              <a:rPr lang="el-GR" b="1" i="1" dirty="0"/>
              <a:t>Καθημερινή ζωή </a:t>
            </a:r>
          </a:p>
        </p:txBody>
      </p:sp>
      <p:sp>
        <p:nvSpPr>
          <p:cNvPr id="5" name="TextBox 4">
            <a:extLst>
              <a:ext uri="{FF2B5EF4-FFF2-40B4-BE49-F238E27FC236}">
                <a16:creationId xmlns:a16="http://schemas.microsoft.com/office/drawing/2014/main" id="{F03E43EE-7ADF-7D2E-1A7B-A21622667332}"/>
              </a:ext>
            </a:extLst>
          </p:cNvPr>
          <p:cNvSpPr txBox="1"/>
          <p:nvPr/>
        </p:nvSpPr>
        <p:spPr>
          <a:xfrm>
            <a:off x="396575" y="583515"/>
            <a:ext cx="7482702" cy="3416320"/>
          </a:xfrm>
          <a:prstGeom prst="rect">
            <a:avLst/>
          </a:prstGeom>
          <a:noFill/>
        </p:spPr>
        <p:txBody>
          <a:bodyPr wrap="square">
            <a:spAutoFit/>
          </a:bodyPr>
          <a:lstStyle/>
          <a:p>
            <a:pPr>
              <a:buNone/>
            </a:pPr>
            <a:r>
              <a:rPr lang="el-GR" dirty="0"/>
              <a:t>Η καθημερινή ζωή στον </a:t>
            </a:r>
            <a:r>
              <a:rPr lang="el-GR" dirty="0" err="1"/>
              <a:t>Μυστρά</a:t>
            </a:r>
            <a:r>
              <a:rPr lang="el-GR" dirty="0"/>
              <a:t> συνδυάζει διοίκηση, θρησκεία και εμπορικές δραστηριότητες. Οι κάτοικοι ζούσαν σε οργανωμένες γειτονιές με εργαστήρια και σπίτια, ενώ η κοινωνία ήταν ιεραρχικά δομημένη. Η πόλη αποτελούσε ζωντανό κέντρο πολιτισμού και οικονομίας της εποχής. Υπήρχε έντονη καλλιτεχνική και πνευματική ανάπτυξη με σχολές και λόγιους της περιόδου αυτής.</a:t>
            </a:r>
          </a:p>
        </p:txBody>
      </p:sp>
    </p:spTree>
    <p:extLst>
      <p:ext uri="{BB962C8B-B14F-4D97-AF65-F5344CB8AC3E}">
        <p14:creationId xmlns:p14="http://schemas.microsoft.com/office/powerpoint/2010/main" val="1997697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a:bodyPr>
          <a:lstStyle/>
          <a:p>
            <a:pPr rtl="0"/>
            <a:r>
              <a:rPr lang="el-GR" dirty="0"/>
              <a:t>           Οθωμανική Κατάκτηση </a:t>
            </a:r>
          </a:p>
        </p:txBody>
      </p:sp>
      <p:sp>
        <p:nvSpPr>
          <p:cNvPr id="4" name="Σύμβολο κράτησης θέσης περιεχομένου 3"/>
          <p:cNvSpPr>
            <a:spLocks noGrp="1"/>
          </p:cNvSpPr>
          <p:nvPr>
            <p:ph sz="quarter" idx="4"/>
          </p:nvPr>
        </p:nvSpPr>
        <p:spPr/>
        <p:txBody>
          <a:bodyPr rtlCol="0"/>
          <a:lstStyle/>
          <a:p>
            <a:r>
              <a:rPr lang="el-GR"/>
              <a:t>Το 1460 ο Μυστράς καταλήφθηκε από τους Οθωμανούς, σηματοδοτώντας το τέλος της βυζαντινής κυριαρχίας στην περιοχή. Παρόλο που συνέχισε να κατοικείται, η πόλη έχασε σταδιακά τη δύναμη και τη σημασία της, περνώντας σε περίοδο παρακμής. Η αλλαγή αυτή επηρέασε βαθιά την κοινωνική δομή και την οικονομική ζωή της πόλης τότε.</a:t>
            </a:r>
          </a:p>
        </p:txBody>
      </p:sp>
      <p:graphicFrame>
        <p:nvGraphicFramePr>
          <p:cNvPr id="13" name="Θέση περιεχομένου 12">
            <a:extLst>
              <a:ext uri="{FF2B5EF4-FFF2-40B4-BE49-F238E27FC236}">
                <a16:creationId xmlns:a16="http://schemas.microsoft.com/office/drawing/2014/main" id="{44169863-FC81-1C65-30CE-48B7B5DD86C7}"/>
              </a:ext>
            </a:extLst>
          </p:cNvPr>
          <p:cNvGraphicFramePr>
            <a:graphicFrameLocks noGrp="1"/>
          </p:cNvGraphicFramePr>
          <p:nvPr>
            <p:ph sz="half" idx="2"/>
            <p:extLst>
              <p:ext uri="{D42A27DB-BD31-4B8C-83A1-F6EECF244321}">
                <p14:modId xmlns:p14="http://schemas.microsoft.com/office/powerpoint/2010/main" val="3327808101"/>
              </p:ext>
            </p:extLst>
          </p:nvPr>
        </p:nvGraphicFramePr>
        <p:xfrm>
          <a:off x="1117600" y="2209800"/>
          <a:ext cx="4976811" cy="1874520"/>
        </p:xfrm>
        <a:graphic>
          <a:graphicData uri="http://schemas.openxmlformats.org/drawingml/2006/table">
            <a:tbl>
              <a:tblPr firstRow="1" bandRow="1">
                <a:tableStyleId>{69012ECD-51FC-41F1-AA8D-1B2483CD663E}</a:tableStyleId>
              </a:tblPr>
              <a:tblGrid>
                <a:gridCol w="1658937">
                  <a:extLst>
                    <a:ext uri="{9D8B030D-6E8A-4147-A177-3AD203B41FA5}">
                      <a16:colId xmlns:a16="http://schemas.microsoft.com/office/drawing/2014/main" val="2679520958"/>
                    </a:ext>
                  </a:extLst>
                </a:gridCol>
                <a:gridCol w="1658937">
                  <a:extLst>
                    <a:ext uri="{9D8B030D-6E8A-4147-A177-3AD203B41FA5}">
                      <a16:colId xmlns:a16="http://schemas.microsoft.com/office/drawing/2014/main" val="3317511746"/>
                    </a:ext>
                  </a:extLst>
                </a:gridCol>
                <a:gridCol w="1658937">
                  <a:extLst>
                    <a:ext uri="{9D8B030D-6E8A-4147-A177-3AD203B41FA5}">
                      <a16:colId xmlns:a16="http://schemas.microsoft.com/office/drawing/2014/main" val="1150224159"/>
                    </a:ext>
                  </a:extLst>
                </a:gridCol>
              </a:tblGrid>
              <a:tr h="624840">
                <a:tc>
                  <a:txBody>
                    <a:bodyPr/>
                    <a:lstStyle/>
                    <a:p>
                      <a:endParaRPr lang="el-GR"/>
                    </a:p>
                  </a:txBody>
                  <a:tcPr/>
                </a:tc>
                <a:tc>
                  <a:txBody>
                    <a:bodyPr/>
                    <a:lstStyle/>
                    <a:p>
                      <a:endParaRPr lang="el-GR"/>
                    </a:p>
                  </a:txBody>
                  <a:tcPr/>
                </a:tc>
                <a:tc>
                  <a:txBody>
                    <a:bodyPr/>
                    <a:lstStyle/>
                    <a:p>
                      <a:endParaRPr lang="el-GR"/>
                    </a:p>
                  </a:txBody>
                  <a:tcPr/>
                </a:tc>
                <a:extLst>
                  <a:ext uri="{0D108BD9-81ED-4DB2-BD59-A6C34878D82A}">
                    <a16:rowId xmlns:a16="http://schemas.microsoft.com/office/drawing/2014/main" val="1221753316"/>
                  </a:ext>
                </a:extLst>
              </a:tr>
              <a:tr h="624840">
                <a:tc>
                  <a:txBody>
                    <a:bodyPr/>
                    <a:lstStyle/>
                    <a:p>
                      <a:endParaRPr lang="el-GR"/>
                    </a:p>
                  </a:txBody>
                  <a:tcPr/>
                </a:tc>
                <a:tc>
                  <a:txBody>
                    <a:bodyPr/>
                    <a:lstStyle/>
                    <a:p>
                      <a:endParaRPr lang="el-GR"/>
                    </a:p>
                  </a:txBody>
                  <a:tcPr/>
                </a:tc>
                <a:tc>
                  <a:txBody>
                    <a:bodyPr/>
                    <a:lstStyle/>
                    <a:p>
                      <a:endParaRPr lang="el-GR"/>
                    </a:p>
                  </a:txBody>
                  <a:tcPr/>
                </a:tc>
                <a:extLst>
                  <a:ext uri="{0D108BD9-81ED-4DB2-BD59-A6C34878D82A}">
                    <a16:rowId xmlns:a16="http://schemas.microsoft.com/office/drawing/2014/main" val="3065994447"/>
                  </a:ext>
                </a:extLst>
              </a:tr>
              <a:tr h="624840">
                <a:tc>
                  <a:txBody>
                    <a:bodyPr/>
                    <a:lstStyle/>
                    <a:p>
                      <a:endParaRPr lang="el-GR"/>
                    </a:p>
                  </a:txBody>
                  <a:tcPr/>
                </a:tc>
                <a:tc>
                  <a:txBody>
                    <a:bodyPr/>
                    <a:lstStyle/>
                    <a:p>
                      <a:endParaRPr lang="el-GR"/>
                    </a:p>
                  </a:txBody>
                  <a:tcPr/>
                </a:tc>
                <a:tc>
                  <a:txBody>
                    <a:bodyPr/>
                    <a:lstStyle/>
                    <a:p>
                      <a:endParaRPr lang="el-GR" dirty="0"/>
                    </a:p>
                  </a:txBody>
                  <a:tcPr/>
                </a:tc>
                <a:extLst>
                  <a:ext uri="{0D108BD9-81ED-4DB2-BD59-A6C34878D82A}">
                    <a16:rowId xmlns:a16="http://schemas.microsoft.com/office/drawing/2014/main" val="61890965"/>
                  </a:ext>
                </a:extLst>
              </a:tr>
            </a:tbl>
          </a:graphicData>
        </a:graphic>
      </p:graphicFrame>
      <p:pic>
        <p:nvPicPr>
          <p:cNvPr id="16" name="Εικόνα 15">
            <a:extLst>
              <a:ext uri="{FF2B5EF4-FFF2-40B4-BE49-F238E27FC236}">
                <a16:creationId xmlns:a16="http://schemas.microsoft.com/office/drawing/2014/main" id="{23E238A4-0643-31C0-47A4-BA8362D1AC24}"/>
              </a:ext>
            </a:extLst>
          </p:cNvPr>
          <p:cNvPicPr>
            <a:picLocks noChangeAspect="1"/>
          </p:cNvPicPr>
          <p:nvPr/>
        </p:nvPicPr>
        <p:blipFill>
          <a:blip r:embed="rId3"/>
          <a:stretch>
            <a:fillRect/>
          </a:stretch>
        </p:blipFill>
        <p:spPr>
          <a:xfrm>
            <a:off x="1117307" y="2209800"/>
            <a:ext cx="4977104" cy="4198244"/>
          </a:xfrm>
          <a:prstGeom prst="rect">
            <a:avLst/>
          </a:prstGeom>
        </p:spPr>
      </p:pic>
    </p:spTree>
    <p:extLst>
      <p:ext uri="{BB962C8B-B14F-4D97-AF65-F5344CB8AC3E}">
        <p14:creationId xmlns:p14="http://schemas.microsoft.com/office/powerpoint/2010/main" val="3296948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p>
            <a:pPr rtl="0"/>
            <a:r>
              <a:rPr lang="el-GR" dirty="0"/>
              <a:t>Παρακμή και εγκατάλειψη </a:t>
            </a:r>
          </a:p>
        </p:txBody>
      </p:sp>
      <p:sp>
        <p:nvSpPr>
          <p:cNvPr id="4" name="TextBox 3">
            <a:extLst>
              <a:ext uri="{FF2B5EF4-FFF2-40B4-BE49-F238E27FC236}">
                <a16:creationId xmlns:a16="http://schemas.microsoft.com/office/drawing/2014/main" id="{32C3348C-312A-6864-DBA8-D3F405A01643}"/>
              </a:ext>
            </a:extLst>
          </p:cNvPr>
          <p:cNvSpPr txBox="1"/>
          <p:nvPr/>
        </p:nvSpPr>
        <p:spPr>
          <a:xfrm>
            <a:off x="611102" y="1473200"/>
            <a:ext cx="6092566" cy="4154984"/>
          </a:xfrm>
          <a:prstGeom prst="rect">
            <a:avLst/>
          </a:prstGeom>
          <a:noFill/>
        </p:spPr>
        <p:txBody>
          <a:bodyPr wrap="square">
            <a:spAutoFit/>
          </a:bodyPr>
          <a:lstStyle/>
          <a:p>
            <a:pPr>
              <a:buNone/>
            </a:pPr>
            <a:r>
              <a:rPr lang="el-GR" dirty="0"/>
              <a:t>Μετά την οθωμανική περίοδο και ιδιαίτερα τον </a:t>
            </a:r>
            <a:r>
              <a:rPr lang="el-GR" dirty="0" err="1"/>
              <a:t>18ο</a:t>
            </a:r>
            <a:r>
              <a:rPr lang="el-GR" dirty="0"/>
              <a:t> αιώνα, ο </a:t>
            </a:r>
            <a:r>
              <a:rPr lang="el-GR" dirty="0" err="1"/>
              <a:t>Μυστράς</a:t>
            </a:r>
            <a:r>
              <a:rPr lang="el-GR" dirty="0"/>
              <a:t> εγκαταλείφθηκε σταδιακά από τους κατοίκους του. Οι περισσότεροι μετακινήθηκαν στη νέα Σπάρτη, αφήνοντας την </a:t>
            </a:r>
            <a:r>
              <a:rPr lang="el-GR" dirty="0" err="1"/>
              <a:t>καστροπολιτεία</a:t>
            </a:r>
            <a:r>
              <a:rPr lang="el-GR" dirty="0"/>
              <a:t> σχεδόν έρημη και εκτεθειμένη στη φθορά του χρόνου και της φύσης. Η εγκατάλειψη οδήγησε σε σταδιακή ερήμωση του χώρου και απώλεια λειτουργίας πλήρη σχεδόν.</a:t>
            </a:r>
          </a:p>
        </p:txBody>
      </p:sp>
      <p:pic>
        <p:nvPicPr>
          <p:cNvPr id="7" name="Εικόνα 6">
            <a:extLst>
              <a:ext uri="{FF2B5EF4-FFF2-40B4-BE49-F238E27FC236}">
                <a16:creationId xmlns:a16="http://schemas.microsoft.com/office/drawing/2014/main" id="{19546246-0D00-73F7-BB12-554DA95097E3}"/>
              </a:ext>
            </a:extLst>
          </p:cNvPr>
          <p:cNvPicPr>
            <a:picLocks noChangeAspect="1"/>
          </p:cNvPicPr>
          <p:nvPr/>
        </p:nvPicPr>
        <p:blipFill>
          <a:blip r:embed="rId3"/>
          <a:stretch>
            <a:fillRect/>
          </a:stretch>
        </p:blipFill>
        <p:spPr>
          <a:xfrm>
            <a:off x="6703668" y="1549400"/>
            <a:ext cx="5485157" cy="5308600"/>
          </a:xfrm>
          <a:prstGeom prst="rect">
            <a:avLst/>
          </a:prstGeom>
        </p:spPr>
      </p:pic>
    </p:spTree>
    <p:extLst>
      <p:ext uri="{BB962C8B-B14F-4D97-AF65-F5344CB8AC3E}">
        <p14:creationId xmlns:p14="http://schemas.microsoft.com/office/powerpoint/2010/main" val="1653943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83AAC6D-309E-4E41-8AA9-BFDBF1D29543}"/>
              </a:ext>
            </a:extLst>
          </p:cNvPr>
          <p:cNvSpPr txBox="1"/>
          <p:nvPr/>
        </p:nvSpPr>
        <p:spPr>
          <a:xfrm>
            <a:off x="0" y="1960772"/>
            <a:ext cx="6092566" cy="4154984"/>
          </a:xfrm>
          <a:prstGeom prst="rect">
            <a:avLst/>
          </a:prstGeom>
          <a:noFill/>
        </p:spPr>
        <p:txBody>
          <a:bodyPr wrap="square">
            <a:spAutoFit/>
          </a:bodyPr>
          <a:lstStyle/>
          <a:p>
            <a:pPr>
              <a:buNone/>
            </a:pPr>
            <a:r>
              <a:rPr lang="el-GR" dirty="0"/>
              <a:t>Σήμερα ο </a:t>
            </a:r>
            <a:r>
              <a:rPr lang="el-GR" dirty="0" err="1"/>
              <a:t>Μυστράς</a:t>
            </a:r>
            <a:r>
              <a:rPr lang="el-GR" dirty="0"/>
              <a:t> αποτελεί μνημείο παγκόσμιας κληρονομιάς της </a:t>
            </a:r>
            <a:r>
              <a:rPr lang="af-ZA" dirty="0"/>
              <a:t>UNESCO </a:t>
            </a:r>
            <a:r>
              <a:rPr lang="el-GR" dirty="0"/>
              <a:t>και έναν από τους σημαντικότερους αρχαιολογικούς χώρους της Ελλάδας. Προσελκύει χιλιάδες επισκέπτες κάθε χρόνο, οι οποίοι θαυμάζουν την ιστορία, την αρχιτεκτονική και το φυσικό τοπίο της περιοχής. Αποτελεί σημαντικό τουριστικό και πολιτιστικό προορισμό με διεθνή αναγνώριση και αξία παγκόσμιας πολιτιστικής κληρονομιάς.</a:t>
            </a:r>
          </a:p>
        </p:txBody>
      </p:sp>
      <p:pic>
        <p:nvPicPr>
          <p:cNvPr id="4" name="Εικόνα 3">
            <a:extLst>
              <a:ext uri="{FF2B5EF4-FFF2-40B4-BE49-F238E27FC236}">
                <a16:creationId xmlns:a16="http://schemas.microsoft.com/office/drawing/2014/main" id="{0168F4B6-E943-01A2-D15F-F8BD1A0AE9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259" y="1960772"/>
            <a:ext cx="6092566" cy="4897228"/>
          </a:xfrm>
          <a:prstGeom prst="rect">
            <a:avLst/>
          </a:prstGeom>
        </p:spPr>
      </p:pic>
      <p:sp>
        <p:nvSpPr>
          <p:cNvPr id="6" name="TextBox 5">
            <a:extLst>
              <a:ext uri="{FF2B5EF4-FFF2-40B4-BE49-F238E27FC236}">
                <a16:creationId xmlns:a16="http://schemas.microsoft.com/office/drawing/2014/main" id="{F8D69921-4814-23F1-7C96-9C20C546A7EA}"/>
              </a:ext>
            </a:extLst>
          </p:cNvPr>
          <p:cNvSpPr txBox="1"/>
          <p:nvPr/>
        </p:nvSpPr>
        <p:spPr>
          <a:xfrm>
            <a:off x="3623062" y="371122"/>
            <a:ext cx="6092566" cy="461665"/>
          </a:xfrm>
          <a:prstGeom prst="rect">
            <a:avLst/>
          </a:prstGeom>
          <a:noFill/>
        </p:spPr>
        <p:txBody>
          <a:bodyPr wrap="square">
            <a:spAutoFit/>
          </a:bodyPr>
          <a:lstStyle/>
          <a:p>
            <a:pPr>
              <a:buNone/>
            </a:pPr>
            <a:r>
              <a:rPr lang="el-GR" b="1" dirty="0"/>
              <a:t>Σήμερα και </a:t>
            </a:r>
            <a:r>
              <a:rPr lang="af-ZA" b="1" dirty="0"/>
              <a:t>UNESCO</a:t>
            </a:r>
          </a:p>
        </p:txBody>
      </p:sp>
    </p:spTree>
    <p:extLst>
      <p:ext uri="{BB962C8B-B14F-4D97-AF65-F5344CB8AC3E}">
        <p14:creationId xmlns:p14="http://schemas.microsoft.com/office/powerpoint/2010/main" val="3030984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Βιβλία 16x9">
  <a:themeElements>
    <a:clrScheme name="Books_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extLst>
    <a:ext uri="{05A4C25C-085E-4340-85A3-A5531E510DB2}">
      <thm15:themeFamily xmlns:thm15="http://schemas.microsoft.com/office/thememl/2012/main" name="Office_9411997_TF02787940_TF02787940" id="{990CCF52-0B98-4E6E-A440-8F37C7CA403B}" vid="{35E72EB8-7ADB-4349-9B43-2221BE89132E}"/>
    </a:ext>
  </a:extLst>
</a:theme>
</file>

<file path=ppt/theme/theme2.xml><?xml version="1.0" encoding="utf-8"?>
<a:theme xmlns:a="http://schemas.openxmlformats.org/drawingml/2006/main" name="Θέμα του Office">
  <a:themeElements>
    <a:clrScheme name="Books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theme>
</file>

<file path=ppt/theme/theme3.xml><?xml version="1.0" encoding="utf-8"?>
<a:theme xmlns:a="http://schemas.openxmlformats.org/drawingml/2006/main" name="Θέμα του Office">
  <a:themeElements>
    <a:clrScheme name="Books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ocPublishedLinkedAssetsLookup xmlns="4873beb7-5857-4685-be1f-d57550cc96cc" xsi:nil="true"/>
    <ApprovalStatus xmlns="4873beb7-5857-4685-be1f-d57550cc96cc">InProgress</ApprovalStatus>
    <MarketSpecific xmlns="4873beb7-5857-4685-be1f-d57550cc96cc">false</MarketSpecific>
    <LocComments xmlns="4873beb7-5857-4685-be1f-d57550cc96cc" xsi:nil="true"/>
    <LocLastLocAttemptVersionTypeLookup xmlns="4873beb7-5857-4685-be1f-d57550cc96cc" xsi:nil="true"/>
    <DirectSourceMarket xmlns="4873beb7-5857-4685-be1f-d57550cc96cc" xsi:nil="true"/>
    <ThumbnailAssetId xmlns="4873beb7-5857-4685-be1f-d57550cc96cc" xsi:nil="true"/>
    <PrimaryImageGen xmlns="4873beb7-5857-4685-be1f-d57550cc96cc">false</PrimaryImageGen>
    <LocNewPublishedVersionLookup xmlns="4873beb7-5857-4685-be1f-d57550cc96cc" xsi:nil="true"/>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LocOverallPublishStatusLookup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LocOverallLocStatusLookup xmlns="4873beb7-5857-4685-be1f-d57550cc96cc" xsi:nil="tru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1345039</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The bookstacks present on most slides  make this a good choice for students, teachers, reading enthusiasts, and others in education. This presentation template contains multiple slide layouts in widescreen format (16x9) and includes a sample table and chart that you can easily  modify.</APDescription>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2011-11-26T00:00:00+00:00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TemplateStatus xmlns="4873beb7-5857-4685-be1f-d57550cc96cc">Complete</TemplateStatus>
    <Downloads xmlns="4873beb7-5857-4685-be1f-d57550cc96cc">0</Downloads>
    <OOCacheId xmlns="4873beb7-5857-4685-be1f-d57550cc96cc" xsi:nil="true"/>
    <IsDeleted xmlns="4873beb7-5857-4685-be1f-d57550cc96cc">false</IsDeleted>
    <LocPublishedDependentAssetsLookup xmlns="4873beb7-5857-4685-be1f-d57550cc96cc" xsi:nil="true"/>
    <AssetExpire xmlns="4873beb7-5857-4685-be1f-d57550cc96cc">2029-05-12T07:00:00+00:00</AssetExpire>
    <DSATActionTaken xmlns="4873beb7-5857-4685-be1f-d57550cc96cc" xsi:nil="true"/>
    <CSXSubmissionMarket xmlns="4873beb7-5857-4685-be1f-d57550cc96cc" xsi:nil="true"/>
    <TPExecutable xmlns="4873beb7-5857-4685-be1f-d57550cc96cc" xsi:nil="true"/>
    <EditorialTags xmlns="4873beb7-5857-4685-be1f-d57550cc96cc" xsi:nil="true"/>
    <SubmitterId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TP102787939</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694216</LocLastLocAttemptVersionLookup>
    <LocProcessedForHandoffsLookup xmlns="4873beb7-5857-4685-be1f-d57550cc96cc" xsi:nil="true"/>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LocOverallPreviewStatusLookup xmlns="4873beb7-5857-4685-be1f-d57550cc96cc" xsi:nil="true"/>
    <TaxCatchAll xmlns="4873beb7-5857-4685-be1f-d57550cc96cc"/>
    <Markets xmlns="4873beb7-5857-4685-be1f-d57550cc96cc"/>
    <UAProjectedTotalWords xmlns="4873beb7-5857-4685-be1f-d57550cc96cc" xsi:nil="true"/>
    <IntlLangReview xmlns="4873beb7-5857-4685-be1f-d57550cc96cc" xsi:nil="true"/>
    <OutputCachingOn xmlns="4873beb7-5857-4685-be1f-d57550cc96cc">false</OutputCachingOn>
    <AverageRating xmlns="4873beb7-5857-4685-be1f-d57550cc96cc" xsi:nil="true"/>
    <APAuthor xmlns="4873beb7-5857-4685-be1f-d57550cc96cc">
      <UserInfo>
        <DisplayName>REDMOND\kristaa</DisplayName>
        <AccountId>136</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LocProcessedForMarketsLookup xmlns="4873beb7-5857-4685-be1f-d57550cc96cc" xsi:nil="true"/>
    <TPLaunchHelpLinkType xmlns="4873beb7-5857-4685-be1f-d57550cc96cc">Template</TPLaunchHelpLinkType>
    <OriginalRelease xmlns="4873beb7-5857-4685-be1f-d57550cc96cc">15</OriginalRelease>
    <LocalizationTagsTaxHTField0 xmlns="4873beb7-5857-4685-be1f-d57550cc96cc">
      <Terms xmlns="http://schemas.microsoft.com/office/infopath/2007/PartnerControls"/>
    </LocalizationTagsTaxHTField0>
    <UACurrentWords xmlns="4873beb7-5857-4685-be1f-d57550cc96cc" xsi:nil="true"/>
    <ArtSampleDocs xmlns="4873beb7-5857-4685-be1f-d57550cc96cc" xsi:nil="true"/>
    <UALocRecommendation xmlns="4873beb7-5857-4685-be1f-d57550cc96cc">Localize</UALocRecommendation>
    <Manager xmlns="4873beb7-5857-4685-be1f-d57550cc96cc" xsi:nil="true"/>
    <LocOverallHandbackStatusLookup xmlns="4873beb7-5857-4685-be1f-d57550cc96cc" xsi:nil="true"/>
    <ShowIn xmlns="4873beb7-5857-4685-be1f-d57550cc96cc">Show everywhere</ShowIn>
    <UANotes xmlns="4873beb7-5857-4685-be1f-d57550cc96cc" xsi:nil="true"/>
    <InternalTagsTaxHTField0 xmlns="4873beb7-5857-4685-be1f-d57550cc96cc">
      <Terms xmlns="http://schemas.microsoft.com/office/infopath/2007/PartnerControls"/>
    </InternalTagsTaxHTField0>
    <CSXHash xmlns="4873beb7-5857-4685-be1f-d57550cc96cc" xsi:nil="true"/>
    <VoteCount xmlns="4873beb7-5857-4685-be1f-d57550cc96cc" xsi:nil="true"/>
    <LocMarketGroupTiers2 xmlns="4873beb7-5857-4685-be1f-d57550cc96cc" xsi:nil="true"/>
  </documentManagement>
</p:properties>
</file>

<file path=customXml/itemProps1.xml><?xml version="1.0" encoding="utf-8"?>
<ds:datastoreItem xmlns:ds="http://schemas.openxmlformats.org/officeDocument/2006/customXml" ds:itemID="{BBB5C329-08A6-4E5E-AEF1-A97828C87411}">
  <ds:schemaRefs>
    <ds:schemaRef ds:uri="http://schemas.microsoft.com/office/2006/metadata/contentType"/>
    <ds:schemaRef ds:uri="http://schemas.microsoft.com/office/2006/metadata/properties/metaAttributes"/>
    <ds:schemaRef ds:uri="http://www.w3.org/2000/xmlns/"/>
    <ds:schemaRef ds:uri="http://www.w3.org/2001/XMLSchema"/>
    <ds:schemaRef ds:uri="4873beb7-5857-4685-be1f-d57550cc96cc"/>
  </ds:schemaRefs>
</ds:datastoreItem>
</file>

<file path=customXml/itemProps2.xml><?xml version="1.0" encoding="utf-8"?>
<ds:datastoreItem xmlns:ds="http://schemas.openxmlformats.org/officeDocument/2006/customXml" ds:itemID="{E1B558C7-619B-49BE-9097-7FCBDADD4ECE}">
  <ds:schemaRefs>
    <ds:schemaRef ds:uri="http://schemas.microsoft.com/sharepoint/v3/contenttype/forms"/>
  </ds:schemaRefs>
</ds:datastoreItem>
</file>

<file path=customXml/itemProps3.xml><?xml version="1.0" encoding="utf-8"?>
<ds:datastoreItem xmlns:ds="http://schemas.openxmlformats.org/officeDocument/2006/customXml" ds:itemID="{F301D382-32B0-43EE-932C-28906AF37617}">
  <ds:schemaRefs>
    <ds:schemaRef ds:uri="http://schemas.microsoft.com/office/2006/metadata/properties"/>
    <ds:schemaRef ds:uri="http://www.w3.org/2000/xmlns/"/>
    <ds:schemaRef ds:uri="4873beb7-5857-4685-be1f-d57550cc96cc"/>
    <ds:schemaRef ds:uri="http://www.w3.org/2001/XMLSchema-instance"/>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0</TotalTime>
  <Words>101</Words>
  <Application>Microsoft Office PowerPoint</Application>
  <PresentationFormat>Προσαρμογή</PresentationFormat>
  <Paragraphs>45</Paragraphs>
  <Slides>11</Slides>
  <Notes>10</Notes>
  <HiddenSlides>0</HiddenSlides>
  <MMClips>0</MMClips>
  <ScaleCrop>false</ScaleCrop>
  <HeadingPairs>
    <vt:vector size="4" baseType="variant">
      <vt:variant>
        <vt:lpstr>Θέμα</vt:lpstr>
      </vt:variant>
      <vt:variant>
        <vt:i4>1</vt:i4>
      </vt:variant>
      <vt:variant>
        <vt:lpstr>Τίτλοι διαφανειών</vt:lpstr>
      </vt:variant>
      <vt:variant>
        <vt:i4>11</vt:i4>
      </vt:variant>
    </vt:vector>
  </HeadingPairs>
  <TitlesOfParts>
    <vt:vector size="12" baseType="lpstr">
      <vt:lpstr>Βιβλία 16x9</vt:lpstr>
      <vt:lpstr>Διάταξη τίτλου</vt:lpstr>
      <vt:lpstr>Ίδρυση και ιστορική αρχή  Η καστροπολιτεία του Μυστρά βρίσκεται κοντά στη Σπάρτη και αποτελεί ένα από τα σημαντικότερα μεσαιωνικά μνημεία της Ελλάδας. Ιδρύθηκε το 1249 από τους Φράγκους και πέρασε σύντομα στους Βυζαντινούς, εξελισσόμενη σε ισχυρό διοικητικό και πολιτιστικό κέντρο της Πελοποννήσου. Η θέση του προσέφερε στρατηγικό έλεγχο της περιοχής της Λακωνίας σήμερα ακόμη. </vt:lpstr>
      <vt:lpstr>                     Βυζαντινή περίοδος </vt:lpstr>
      <vt:lpstr>                     Αρχιτεκτονική  </vt:lpstr>
      <vt:lpstr>                   Εκκλησίες ⛪️</vt:lpstr>
      <vt:lpstr>Παρουσίαση του PowerPoint</vt:lpstr>
      <vt:lpstr>           Οθωμανική Κατάκτηση </vt:lpstr>
      <vt:lpstr>Παρακμή και εγκατάλειψη </vt:lpstr>
      <vt:lpstr>Παρουσίαση του PowerPoint</vt:lpstr>
      <vt:lpstr>Παρουσίαση του PowerPoint</vt:lpstr>
      <vt:lpstr>Πηγές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Διάταξη τίτλου</dc:title>
  <dc:creator>306907931825</dc:creator>
  <cp:lastModifiedBy>Jason Solomos</cp:lastModifiedBy>
  <cp:revision>2</cp:revision>
  <dcterms:created xsi:type="dcterms:W3CDTF">2026-05-10T16:54:54Z</dcterms:created>
  <dcterms:modified xsi:type="dcterms:W3CDTF">2026-05-10T20:40:07Z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ies>
</file>