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Κάντε κλικ για να επεξεργαστείτε τον υπότιτλο του υποδείγματος</a:t>
            </a:r>
            <a:endParaRPr lang="el-GR"/>
          </a:p>
        </p:txBody>
      </p:sp>
      <p:sp>
        <p:nvSpPr>
          <p:cNvPr id="4" name="Θέση ημερομηνίας 3"/>
          <p:cNvSpPr>
            <a:spLocks noGrp="1"/>
          </p:cNvSpPr>
          <p:nvPr>
            <p:ph type="dt" sz="half" idx="10"/>
          </p:nvPr>
        </p:nvSpPr>
        <p:spPr/>
        <p:txBody>
          <a:bodyPr/>
          <a:lstStyle/>
          <a:p>
            <a:fld id="{162D7B99-9B5B-46ED-8E7F-35C09A11B1AB}" type="datetimeFigureOut">
              <a:rPr lang="el-GR" smtClean="0"/>
              <a:t>17/4/2026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3351301-D95A-45B8-965B-F12106C03BA6}" type="slidenum">
              <a:rPr lang="el-GR" smtClean="0"/>
              <a:t>‹#›</a:t>
            </a:fld>
            <a:endParaRPr lang="el-GR"/>
          </a:p>
        </p:txBody>
      </p:sp>
    </p:spTree>
    <p:extLst>
      <p:ext uri="{BB962C8B-B14F-4D97-AF65-F5344CB8AC3E}">
        <p14:creationId xmlns:p14="http://schemas.microsoft.com/office/powerpoint/2010/main" val="6726751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162D7B99-9B5B-46ED-8E7F-35C09A11B1AB}" type="datetimeFigureOut">
              <a:rPr lang="el-GR" smtClean="0"/>
              <a:t>17/4/2026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3351301-D95A-45B8-965B-F12106C03BA6}" type="slidenum">
              <a:rPr lang="el-GR" smtClean="0"/>
              <a:t>‹#›</a:t>
            </a:fld>
            <a:endParaRPr lang="el-GR"/>
          </a:p>
        </p:txBody>
      </p:sp>
    </p:spTree>
    <p:extLst>
      <p:ext uri="{BB962C8B-B14F-4D97-AF65-F5344CB8AC3E}">
        <p14:creationId xmlns:p14="http://schemas.microsoft.com/office/powerpoint/2010/main" val="20098433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162D7B99-9B5B-46ED-8E7F-35C09A11B1AB}" type="datetimeFigureOut">
              <a:rPr lang="el-GR" smtClean="0"/>
              <a:t>17/4/2026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3351301-D95A-45B8-965B-F12106C03BA6}" type="slidenum">
              <a:rPr lang="el-GR" smtClean="0"/>
              <a:t>‹#›</a:t>
            </a:fld>
            <a:endParaRPr lang="el-GR"/>
          </a:p>
        </p:txBody>
      </p:sp>
    </p:spTree>
    <p:extLst>
      <p:ext uri="{BB962C8B-B14F-4D97-AF65-F5344CB8AC3E}">
        <p14:creationId xmlns:p14="http://schemas.microsoft.com/office/powerpoint/2010/main" val="20034351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162D7B99-9B5B-46ED-8E7F-35C09A11B1AB}" type="datetimeFigureOut">
              <a:rPr lang="el-GR" smtClean="0"/>
              <a:t>17/4/2026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3351301-D95A-45B8-965B-F12106C03BA6}" type="slidenum">
              <a:rPr lang="el-GR" smtClean="0"/>
              <a:t>‹#›</a:t>
            </a:fld>
            <a:endParaRPr lang="el-GR"/>
          </a:p>
        </p:txBody>
      </p:sp>
    </p:spTree>
    <p:extLst>
      <p:ext uri="{BB962C8B-B14F-4D97-AF65-F5344CB8AC3E}">
        <p14:creationId xmlns:p14="http://schemas.microsoft.com/office/powerpoint/2010/main" val="6496647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Επεξεργασία στυλ υποδείγματος κειμένου</a:t>
            </a:r>
          </a:p>
        </p:txBody>
      </p:sp>
      <p:sp>
        <p:nvSpPr>
          <p:cNvPr id="4" name="Θέση ημερομηνίας 3"/>
          <p:cNvSpPr>
            <a:spLocks noGrp="1"/>
          </p:cNvSpPr>
          <p:nvPr>
            <p:ph type="dt" sz="half" idx="10"/>
          </p:nvPr>
        </p:nvSpPr>
        <p:spPr/>
        <p:txBody>
          <a:bodyPr/>
          <a:lstStyle/>
          <a:p>
            <a:fld id="{162D7B99-9B5B-46ED-8E7F-35C09A11B1AB}" type="datetimeFigureOut">
              <a:rPr lang="el-GR" smtClean="0"/>
              <a:t>17/4/2026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3351301-D95A-45B8-965B-F12106C03BA6}" type="slidenum">
              <a:rPr lang="el-GR" smtClean="0"/>
              <a:t>‹#›</a:t>
            </a:fld>
            <a:endParaRPr lang="el-GR"/>
          </a:p>
        </p:txBody>
      </p:sp>
    </p:spTree>
    <p:extLst>
      <p:ext uri="{BB962C8B-B14F-4D97-AF65-F5344CB8AC3E}">
        <p14:creationId xmlns:p14="http://schemas.microsoft.com/office/powerpoint/2010/main" val="3607580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162D7B99-9B5B-46ED-8E7F-35C09A11B1AB}" type="datetimeFigureOut">
              <a:rPr lang="el-GR" smtClean="0"/>
              <a:t>17/4/2026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A3351301-D95A-45B8-965B-F12106C03BA6}" type="slidenum">
              <a:rPr lang="el-GR" smtClean="0"/>
              <a:t>‹#›</a:t>
            </a:fld>
            <a:endParaRPr lang="el-GR"/>
          </a:p>
        </p:txBody>
      </p:sp>
    </p:spTree>
    <p:extLst>
      <p:ext uri="{BB962C8B-B14F-4D97-AF65-F5344CB8AC3E}">
        <p14:creationId xmlns:p14="http://schemas.microsoft.com/office/powerpoint/2010/main" val="8176299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162D7B99-9B5B-46ED-8E7F-35C09A11B1AB}" type="datetimeFigureOut">
              <a:rPr lang="el-GR" smtClean="0"/>
              <a:t>17/4/2026</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A3351301-D95A-45B8-965B-F12106C03BA6}" type="slidenum">
              <a:rPr lang="el-GR" smtClean="0"/>
              <a:t>‹#›</a:t>
            </a:fld>
            <a:endParaRPr lang="el-GR"/>
          </a:p>
        </p:txBody>
      </p:sp>
    </p:spTree>
    <p:extLst>
      <p:ext uri="{BB962C8B-B14F-4D97-AF65-F5344CB8AC3E}">
        <p14:creationId xmlns:p14="http://schemas.microsoft.com/office/powerpoint/2010/main" val="42647244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162D7B99-9B5B-46ED-8E7F-35C09A11B1AB}" type="datetimeFigureOut">
              <a:rPr lang="el-GR" smtClean="0"/>
              <a:t>17/4/2026</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A3351301-D95A-45B8-965B-F12106C03BA6}" type="slidenum">
              <a:rPr lang="el-GR" smtClean="0"/>
              <a:t>‹#›</a:t>
            </a:fld>
            <a:endParaRPr lang="el-GR"/>
          </a:p>
        </p:txBody>
      </p:sp>
    </p:spTree>
    <p:extLst>
      <p:ext uri="{BB962C8B-B14F-4D97-AF65-F5344CB8AC3E}">
        <p14:creationId xmlns:p14="http://schemas.microsoft.com/office/powerpoint/2010/main" val="29412885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162D7B99-9B5B-46ED-8E7F-35C09A11B1AB}" type="datetimeFigureOut">
              <a:rPr lang="el-GR" smtClean="0"/>
              <a:t>17/4/2026</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A3351301-D95A-45B8-965B-F12106C03BA6}" type="slidenum">
              <a:rPr lang="el-GR" smtClean="0"/>
              <a:t>‹#›</a:t>
            </a:fld>
            <a:endParaRPr lang="el-GR"/>
          </a:p>
        </p:txBody>
      </p:sp>
    </p:spTree>
    <p:extLst>
      <p:ext uri="{BB962C8B-B14F-4D97-AF65-F5344CB8AC3E}">
        <p14:creationId xmlns:p14="http://schemas.microsoft.com/office/powerpoint/2010/main" val="29630773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Επεξεργασία στυλ υποδείγματος κειμένου</a:t>
            </a:r>
          </a:p>
        </p:txBody>
      </p:sp>
      <p:sp>
        <p:nvSpPr>
          <p:cNvPr id="5" name="Θέση ημερομηνίας 4"/>
          <p:cNvSpPr>
            <a:spLocks noGrp="1"/>
          </p:cNvSpPr>
          <p:nvPr>
            <p:ph type="dt" sz="half" idx="10"/>
          </p:nvPr>
        </p:nvSpPr>
        <p:spPr/>
        <p:txBody>
          <a:bodyPr/>
          <a:lstStyle/>
          <a:p>
            <a:fld id="{162D7B99-9B5B-46ED-8E7F-35C09A11B1AB}" type="datetimeFigureOut">
              <a:rPr lang="el-GR" smtClean="0"/>
              <a:t>17/4/2026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A3351301-D95A-45B8-965B-F12106C03BA6}" type="slidenum">
              <a:rPr lang="el-GR" smtClean="0"/>
              <a:t>‹#›</a:t>
            </a:fld>
            <a:endParaRPr lang="el-GR"/>
          </a:p>
        </p:txBody>
      </p:sp>
    </p:spTree>
    <p:extLst>
      <p:ext uri="{BB962C8B-B14F-4D97-AF65-F5344CB8AC3E}">
        <p14:creationId xmlns:p14="http://schemas.microsoft.com/office/powerpoint/2010/main" val="17686580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Επεξεργασία στυλ υποδείγματος κειμένου</a:t>
            </a:r>
          </a:p>
        </p:txBody>
      </p:sp>
      <p:sp>
        <p:nvSpPr>
          <p:cNvPr id="5" name="Θέση ημερομηνίας 4"/>
          <p:cNvSpPr>
            <a:spLocks noGrp="1"/>
          </p:cNvSpPr>
          <p:nvPr>
            <p:ph type="dt" sz="half" idx="10"/>
          </p:nvPr>
        </p:nvSpPr>
        <p:spPr/>
        <p:txBody>
          <a:bodyPr/>
          <a:lstStyle/>
          <a:p>
            <a:fld id="{162D7B99-9B5B-46ED-8E7F-35C09A11B1AB}" type="datetimeFigureOut">
              <a:rPr lang="el-GR" smtClean="0"/>
              <a:t>17/4/2026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A3351301-D95A-45B8-965B-F12106C03BA6}" type="slidenum">
              <a:rPr lang="el-GR" smtClean="0"/>
              <a:t>‹#›</a:t>
            </a:fld>
            <a:endParaRPr lang="el-GR"/>
          </a:p>
        </p:txBody>
      </p:sp>
    </p:spTree>
    <p:extLst>
      <p:ext uri="{BB962C8B-B14F-4D97-AF65-F5344CB8AC3E}">
        <p14:creationId xmlns:p14="http://schemas.microsoft.com/office/powerpoint/2010/main" val="17382159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2D7B99-9B5B-46ED-8E7F-35C09A11B1AB}" type="datetimeFigureOut">
              <a:rPr lang="el-GR" smtClean="0"/>
              <a:t>17/4/2026</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351301-D95A-45B8-965B-F12106C03BA6}" type="slidenum">
              <a:rPr lang="el-GR" smtClean="0"/>
              <a:t>‹#›</a:t>
            </a:fld>
            <a:endParaRPr lang="el-GR"/>
          </a:p>
        </p:txBody>
      </p:sp>
    </p:spTree>
    <p:extLst>
      <p:ext uri="{BB962C8B-B14F-4D97-AF65-F5344CB8AC3E}">
        <p14:creationId xmlns:p14="http://schemas.microsoft.com/office/powerpoint/2010/main" val="24392348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4933995" cy="535577"/>
          </a:xfrm>
        </p:spPr>
        <p:txBody>
          <a:bodyPr/>
          <a:lstStyle/>
          <a:p>
            <a:r>
              <a:rPr lang="el-GR" b="1" dirty="0" smtClean="0"/>
              <a:t>Η εις Άδου Κάθοδος</a:t>
            </a:r>
            <a:endParaRPr lang="el-GR" b="1" dirty="0"/>
          </a:p>
        </p:txBody>
      </p:sp>
      <p:pic>
        <p:nvPicPr>
          <p:cNvPr id="5" name="Θέση περιεχομένου 4"/>
          <p:cNvPicPr>
            <a:picLocks noGrp="1" noChangeAspect="1"/>
          </p:cNvPicPr>
          <p:nvPr>
            <p:ph idx="1"/>
          </p:nvPr>
        </p:nvPicPr>
        <p:blipFill>
          <a:blip r:embed="rId2"/>
          <a:stretch>
            <a:fillRect/>
          </a:stretch>
        </p:blipFill>
        <p:spPr>
          <a:xfrm>
            <a:off x="6936377" y="457200"/>
            <a:ext cx="5146766" cy="5603965"/>
          </a:xfrm>
          <a:prstGeom prst="rect">
            <a:avLst/>
          </a:prstGeom>
        </p:spPr>
      </p:pic>
      <p:sp>
        <p:nvSpPr>
          <p:cNvPr id="4" name="Θέση κειμένου 3"/>
          <p:cNvSpPr>
            <a:spLocks noGrp="1"/>
          </p:cNvSpPr>
          <p:nvPr>
            <p:ph type="body" sz="half" idx="2"/>
          </p:nvPr>
        </p:nvSpPr>
        <p:spPr>
          <a:xfrm>
            <a:off x="287383" y="992777"/>
            <a:ext cx="5956663" cy="5630092"/>
          </a:xfrm>
        </p:spPr>
        <p:txBody>
          <a:bodyPr>
            <a:noAutofit/>
          </a:bodyPr>
          <a:lstStyle/>
          <a:p>
            <a:r>
              <a:rPr lang="el-GR" dirty="0"/>
              <a:t>Ο Χριστός στο κέντρο, φορά λαμπρόχρωμα ενδύματα και βρίσκεται μέσα σε δόξα, κρατά τα χέρια του Αδάμ και της Εύας και τους σηκώνει από το θάνατο, στον οποίο τους είχε οδηγήσει η εσφαλμένη επιλογή τους στον Παράδεισο. Με την κίνηση αυτή, η οποία είναι δυναμική, θα λέγαμε εκρηκτική, η προσοχή μας στρέφεται αμέσως στο κεντρικό νόημα της </a:t>
            </a:r>
            <a:r>
              <a:rPr lang="el-GR" dirty="0" smtClean="0"/>
              <a:t>παράστασης που είναι η Σωτηρία του ανθρώπου.</a:t>
            </a:r>
            <a:endParaRPr lang="el-GR" dirty="0"/>
          </a:p>
          <a:p>
            <a:r>
              <a:rPr lang="el-GR" dirty="0"/>
              <a:t>Ο Χριστός πατά γερά σε δύο κομμάτια ξύλου, τα οποία είναι τοποθετημένα σαν να σχηματίζουν σταυρό. Πρόκειται για τις πύλες (πόρτες) του Άδη τις οποίες ο Χριστός έσπασε με τη χάρη του σταυρού Του. Με το θάνατό του έκλεισαν, αλλά δεν στάθηκαν αρκετά ισχυρές για να τον κρατήσουν δέσμιό τους. Γύρω γύρω υπάρχουν καταστραμμένα, σκορπισμένα και </a:t>
            </a:r>
            <a:r>
              <a:rPr lang="el-GR" dirty="0" err="1"/>
              <a:t>αχρηστευμένα</a:t>
            </a:r>
            <a:r>
              <a:rPr lang="el-GR" dirty="0"/>
              <a:t> τα κλείθρα και οι αλυσίδες που μέχρι τότε έκλειναν την οδό διαφυγής από τον Άδη. Κάτω από όλα αυτά φαίνεται το μαύρο χρώμα του Άδη, το οποίο μέχρι την Ανάσταση αποτελούσε το τέλος για τον άνθρωπο.</a:t>
            </a:r>
          </a:p>
          <a:p>
            <a:r>
              <a:rPr lang="el-GR" dirty="0"/>
              <a:t>Δεξιά και αριστερά από τον Χριστό συνωστίζονται οι άνθρωποι που είχαν ζήσει στη γη πριν από τον Χριστό. Όλοι προσδοκούν τη σωτηρία τους στρεφόμενοι προς Αυτόν. Ανάμεσά τους διακρίνουμε πρώτον τον άγιο Ιωάννη τον Πρόδρομο, αλλά και τους δικαίους και τους προφήτες της Παλαιάς Διαθήκης, όπως ο βασιλιάς και προφήτης Δαβίδ.</a:t>
            </a:r>
          </a:p>
          <a:p>
            <a:endParaRPr lang="el-GR" dirty="0"/>
          </a:p>
        </p:txBody>
      </p:sp>
    </p:spTree>
    <p:extLst>
      <p:ext uri="{BB962C8B-B14F-4D97-AF65-F5344CB8AC3E}">
        <p14:creationId xmlns:p14="http://schemas.microsoft.com/office/powerpoint/2010/main" val="3314340009"/>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236</Words>
  <Application>Microsoft Office PowerPoint</Application>
  <PresentationFormat>Ευρεία οθόνη</PresentationFormat>
  <Paragraphs>4</Paragraphs>
  <Slides>1</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vt:i4>
      </vt:variant>
    </vt:vector>
  </HeadingPairs>
  <TitlesOfParts>
    <vt:vector size="5" baseType="lpstr">
      <vt:lpstr>Arial</vt:lpstr>
      <vt:lpstr>Calibri</vt:lpstr>
      <vt:lpstr>Calibri Light</vt:lpstr>
      <vt:lpstr>Θέμα του Office</vt:lpstr>
      <vt:lpstr>Η εις Άδου Κάθοδος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εις Άδου Κάθοδος</dc:title>
  <dc:creator>user</dc:creator>
  <cp:lastModifiedBy>user</cp:lastModifiedBy>
  <cp:revision>2</cp:revision>
  <dcterms:created xsi:type="dcterms:W3CDTF">2026-04-17T09:42:31Z</dcterms:created>
  <dcterms:modified xsi:type="dcterms:W3CDTF">2026-04-17T09:49:11Z</dcterms:modified>
</cp:coreProperties>
</file>